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sldIdLst>
    <p:sldId id="347" r:id="rId4"/>
    <p:sldId id="348" r:id="rId5"/>
    <p:sldId id="350" r:id="rId6"/>
    <p:sldId id="351" r:id="rId7"/>
    <p:sldId id="349" r:id="rId8"/>
    <p:sldId id="310" r:id="rId9"/>
    <p:sldId id="324" r:id="rId10"/>
    <p:sldId id="298" r:id="rId11"/>
    <p:sldId id="257" r:id="rId12"/>
    <p:sldId id="355" r:id="rId13"/>
    <p:sldId id="260" r:id="rId14"/>
    <p:sldId id="309" r:id="rId15"/>
    <p:sldId id="352" r:id="rId16"/>
    <p:sldId id="35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lppt.com" initials="W" lastIdx="1" clrIdx="0">
    <p:extLst>
      <p:ext uri="{19B8F6BF-5375-455C-9EA6-DF929625EA0E}">
        <p15:presenceInfo xmlns:p15="http://schemas.microsoft.com/office/powerpoint/2012/main" xmlns="" userId="Allppt.co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280" autoAdjust="0"/>
  </p:normalViewPr>
  <p:slideViewPr>
    <p:cSldViewPr snapToGrid="0" showGuides="1">
      <p:cViewPr varScale="1">
        <p:scale>
          <a:sx n="70" d="100"/>
          <a:sy n="70" d="100"/>
        </p:scale>
        <p:origin x="-127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017F-412A-9D8D-7BFE98112B2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17F-412A-9D8D-7BFE98112B2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017F-412A-9D8D-7BFE98112B2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17F-412A-9D8D-7BFE98112B2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17F-412A-9D8D-7BFE98112B2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17F-412A-9D8D-7BFE98112B24}"/>
              </c:ext>
            </c:extLst>
          </c:dPt>
          <c:cat>
            <c:strRef>
              <c:f>Sheet1!$A$2:$A$7</c:f>
              <c:strCache>
                <c:ptCount val="6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  <c:pt idx="4">
                  <c:v>Item 5</c:v>
                </c:pt>
                <c:pt idx="5">
                  <c:v>Item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23</c:v>
                </c:pt>
                <c:pt idx="1">
                  <c:v>45</c:v>
                </c:pt>
                <c:pt idx="2">
                  <c:v>30</c:v>
                </c:pt>
                <c:pt idx="3">
                  <c:v>60</c:v>
                </c:pt>
                <c:pt idx="4">
                  <c:v>46</c:v>
                </c:pt>
                <c:pt idx="5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17F-412A-9D8D-7BFE98112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0"/>
        <c:axId val="166438400"/>
        <c:axId val="166439936"/>
      </c:barChart>
      <c:catAx>
        <c:axId val="16643840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66439936"/>
        <c:crosses val="autoZero"/>
        <c:auto val="1"/>
        <c:lblAlgn val="ctr"/>
        <c:lblOffset val="100"/>
        <c:noMultiLvlLbl val="0"/>
      </c:catAx>
      <c:valAx>
        <c:axId val="166439936"/>
        <c:scaling>
          <c:orientation val="minMax"/>
          <c:max val="100"/>
        </c:scaling>
        <c:delete val="1"/>
        <c:axPos val="l"/>
        <c:majorGridlines>
          <c:spPr>
            <a:ln>
              <a:noFill/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166438400"/>
        <c:crosses val="autoZero"/>
        <c:crossBetween val="between"/>
      </c:valAx>
      <c:spPr>
        <a:noFill/>
        <a:ln w="53975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DB05156-7022-47FA-8449-64FDA730A9B5}"/>
              </a:ext>
            </a:extLst>
          </p:cNvPr>
          <p:cNvGrpSpPr/>
          <p:nvPr userDrawn="1"/>
        </p:nvGrpSpPr>
        <p:grpSpPr>
          <a:xfrm rot="5400000">
            <a:off x="5981671" y="5720329"/>
            <a:ext cx="228658" cy="1691575"/>
            <a:chOff x="7316420" y="1861156"/>
            <a:chExt cx="689857" cy="510345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A3A6D6BC-9E2C-432C-9A5D-C060231AFDB0}"/>
                </a:ext>
              </a:extLst>
            </p:cNvPr>
            <p:cNvSpPr/>
            <p:nvPr/>
          </p:nvSpPr>
          <p:spPr>
            <a:xfrm>
              <a:off x="7316420" y="1861156"/>
              <a:ext cx="689857" cy="689857"/>
            </a:xfrm>
            <a:prstGeom prst="ellipse">
              <a:avLst/>
            </a:prstGeom>
            <a:solidFill>
              <a:schemeClr val="accent5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A3C81B2F-B325-4145-8798-0F28B0C98B7C}"/>
                </a:ext>
              </a:extLst>
            </p:cNvPr>
            <p:cNvSpPr/>
            <p:nvPr/>
          </p:nvSpPr>
          <p:spPr>
            <a:xfrm>
              <a:off x="7316420" y="2743875"/>
              <a:ext cx="689857" cy="689857"/>
            </a:xfrm>
            <a:prstGeom prst="ellipse">
              <a:avLst/>
            </a:prstGeom>
            <a:solidFill>
              <a:schemeClr val="accent4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FBE6035F-7CC6-46C7-9AEB-6ADA10B1D38B}"/>
                </a:ext>
              </a:extLst>
            </p:cNvPr>
            <p:cNvSpPr/>
            <p:nvPr/>
          </p:nvSpPr>
          <p:spPr>
            <a:xfrm>
              <a:off x="7316420" y="3626594"/>
              <a:ext cx="689857" cy="689857"/>
            </a:xfrm>
            <a:prstGeom prst="ellipse">
              <a:avLst/>
            </a:prstGeom>
            <a:solidFill>
              <a:schemeClr val="accent3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55801913-98AE-438B-BDE8-12666D966E27}"/>
                </a:ext>
              </a:extLst>
            </p:cNvPr>
            <p:cNvSpPr/>
            <p:nvPr/>
          </p:nvSpPr>
          <p:spPr>
            <a:xfrm>
              <a:off x="7316420" y="4509313"/>
              <a:ext cx="689857" cy="689857"/>
            </a:xfrm>
            <a:prstGeom prst="ellipse">
              <a:avLst/>
            </a:prstGeom>
            <a:solidFill>
              <a:schemeClr val="accent2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38C4E16A-515C-4D25-BD61-670F72620E9D}"/>
                </a:ext>
              </a:extLst>
            </p:cNvPr>
            <p:cNvSpPr/>
            <p:nvPr/>
          </p:nvSpPr>
          <p:spPr>
            <a:xfrm>
              <a:off x="7316420" y="5392032"/>
              <a:ext cx="689857" cy="689857"/>
            </a:xfrm>
            <a:prstGeom prst="ellipse">
              <a:avLst/>
            </a:prstGeom>
            <a:solidFill>
              <a:schemeClr val="accent1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3CCA7F11-F003-4C26-B567-7140268ADCEF}"/>
                </a:ext>
              </a:extLst>
            </p:cNvPr>
            <p:cNvSpPr/>
            <p:nvPr/>
          </p:nvSpPr>
          <p:spPr>
            <a:xfrm>
              <a:off x="7316420" y="6274751"/>
              <a:ext cx="689857" cy="689857"/>
            </a:xfrm>
            <a:prstGeom prst="ellipse">
              <a:avLst/>
            </a:prstGeom>
            <a:solidFill>
              <a:schemeClr val="accent6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xmlns="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xmlns="" id="{F9DC0811-0AEE-48AE-88E3-0CE98AC8678E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523957" y="1362066"/>
            <a:ext cx="1720091" cy="1720282"/>
          </a:xfrm>
          <a:prstGeom prst="ellipse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xmlns="" id="{BB684A2A-4E63-4C7E-9DDA-5481BB9652DD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56409" y="4067345"/>
            <a:ext cx="1586755" cy="15869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xmlns="" id="{7FF7F52A-8872-45A7-9CB0-6399F1B288D6}"/>
              </a:ext>
            </a:extLst>
          </p:cNvPr>
          <p:cNvSpPr>
            <a:spLocks noGrp="1"/>
          </p:cNvSpPr>
          <p:nvPr userDrawn="1">
            <p:ph type="pic" sz="quarter" idx="45" hasCustomPrompt="1"/>
          </p:nvPr>
        </p:nvSpPr>
        <p:spPr>
          <a:xfrm>
            <a:off x="4554917" y="4067345"/>
            <a:ext cx="1586755" cy="15869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xmlns="" id="{08A4017F-6A05-43A5-995A-D8C10EA54CBA}"/>
              </a:ext>
            </a:extLst>
          </p:cNvPr>
          <p:cNvSpPr>
            <a:spLocks noGrp="1"/>
          </p:cNvSpPr>
          <p:nvPr userDrawn="1">
            <p:ph type="pic" sz="quarter" idx="46" hasCustomPrompt="1"/>
          </p:nvPr>
        </p:nvSpPr>
        <p:spPr>
          <a:xfrm>
            <a:off x="8353425" y="4067345"/>
            <a:ext cx="1586755" cy="15869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770E9868-3AAD-4B34-BEA2-B50526787336}"/>
              </a:ext>
            </a:extLst>
          </p:cNvPr>
          <p:cNvGrpSpPr/>
          <p:nvPr userDrawn="1"/>
        </p:nvGrpSpPr>
        <p:grpSpPr>
          <a:xfrm rot="5400000">
            <a:off x="5981671" y="5720329"/>
            <a:ext cx="228658" cy="1691575"/>
            <a:chOff x="7316420" y="1861156"/>
            <a:chExt cx="689857" cy="510345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xmlns="" id="{2514F1D8-E525-4DE8-B724-643ABAC9AE07}"/>
                </a:ext>
              </a:extLst>
            </p:cNvPr>
            <p:cNvSpPr/>
            <p:nvPr/>
          </p:nvSpPr>
          <p:spPr>
            <a:xfrm>
              <a:off x="7316420" y="1861156"/>
              <a:ext cx="689857" cy="689857"/>
            </a:xfrm>
            <a:prstGeom prst="ellipse">
              <a:avLst/>
            </a:prstGeom>
            <a:solidFill>
              <a:schemeClr val="accent5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xmlns="" id="{FE862A4C-2F3A-44EA-9B13-AB448370E669}"/>
                </a:ext>
              </a:extLst>
            </p:cNvPr>
            <p:cNvSpPr/>
            <p:nvPr/>
          </p:nvSpPr>
          <p:spPr>
            <a:xfrm>
              <a:off x="7316420" y="2743875"/>
              <a:ext cx="689857" cy="689857"/>
            </a:xfrm>
            <a:prstGeom prst="ellipse">
              <a:avLst/>
            </a:prstGeom>
            <a:solidFill>
              <a:schemeClr val="accent4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xmlns="" id="{D6328244-9B76-44AD-9D98-ECA17C45B083}"/>
                </a:ext>
              </a:extLst>
            </p:cNvPr>
            <p:cNvSpPr/>
            <p:nvPr/>
          </p:nvSpPr>
          <p:spPr>
            <a:xfrm>
              <a:off x="7316420" y="3626594"/>
              <a:ext cx="689857" cy="689857"/>
            </a:xfrm>
            <a:prstGeom prst="ellipse">
              <a:avLst/>
            </a:prstGeom>
            <a:solidFill>
              <a:schemeClr val="accent3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xmlns="" id="{0089F497-0BD5-4E18-85F6-8EE310F96D0B}"/>
                </a:ext>
              </a:extLst>
            </p:cNvPr>
            <p:cNvSpPr/>
            <p:nvPr/>
          </p:nvSpPr>
          <p:spPr>
            <a:xfrm>
              <a:off x="7316420" y="4509313"/>
              <a:ext cx="689857" cy="689857"/>
            </a:xfrm>
            <a:prstGeom prst="ellipse">
              <a:avLst/>
            </a:prstGeom>
            <a:solidFill>
              <a:schemeClr val="accent2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xmlns="" id="{56970D4C-7529-482D-9E5A-8E42BE680D8D}"/>
                </a:ext>
              </a:extLst>
            </p:cNvPr>
            <p:cNvSpPr/>
            <p:nvPr/>
          </p:nvSpPr>
          <p:spPr>
            <a:xfrm>
              <a:off x="7316420" y="5392032"/>
              <a:ext cx="689857" cy="689857"/>
            </a:xfrm>
            <a:prstGeom prst="ellipse">
              <a:avLst/>
            </a:prstGeom>
            <a:solidFill>
              <a:schemeClr val="accent1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xmlns="" id="{CF4CAE1C-AB8A-430F-A858-3AD8B0746998}"/>
                </a:ext>
              </a:extLst>
            </p:cNvPr>
            <p:cNvSpPr/>
            <p:nvPr/>
          </p:nvSpPr>
          <p:spPr>
            <a:xfrm>
              <a:off x="7316420" y="6274751"/>
              <a:ext cx="689857" cy="689857"/>
            </a:xfrm>
            <a:prstGeom prst="ellipse">
              <a:avLst/>
            </a:prstGeom>
            <a:solidFill>
              <a:schemeClr val="accent6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EDA40FE-25EC-4F3B-AFD0-21C347F85953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769399" y="-1"/>
            <a:ext cx="6881081" cy="6871547"/>
          </a:xfrm>
          <a:custGeom>
            <a:avLst/>
            <a:gdLst>
              <a:gd name="connsiteX0" fmla="*/ 0 w 6858000"/>
              <a:gd name="connsiteY0" fmla="*/ 0 h 6848498"/>
              <a:gd name="connsiteX1" fmla="*/ 3429000 w 6858000"/>
              <a:gd name="connsiteY1" fmla="*/ 0 h 6848498"/>
              <a:gd name="connsiteX2" fmla="*/ 6858000 w 6858000"/>
              <a:gd name="connsiteY2" fmla="*/ 3429000 h 6848498"/>
              <a:gd name="connsiteX3" fmla="*/ 3438502 w 6858000"/>
              <a:gd name="connsiteY3" fmla="*/ 6848498 h 6848498"/>
              <a:gd name="connsiteX4" fmla="*/ 9502 w 6858000"/>
              <a:gd name="connsiteY4" fmla="*/ 6848498 h 6848498"/>
              <a:gd name="connsiteX5" fmla="*/ 3429000 w 6858000"/>
              <a:gd name="connsiteY5" fmla="*/ 3429000 h 6848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6848498">
                <a:moveTo>
                  <a:pt x="0" y="0"/>
                </a:moveTo>
                <a:lnTo>
                  <a:pt x="3429000" y="0"/>
                </a:lnTo>
                <a:lnTo>
                  <a:pt x="6858000" y="3429000"/>
                </a:lnTo>
                <a:lnTo>
                  <a:pt x="3438502" y="6848498"/>
                </a:lnTo>
                <a:lnTo>
                  <a:pt x="9502" y="6848498"/>
                </a:lnTo>
                <a:lnTo>
                  <a:pt x="342900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3B18C6E2-188D-48FE-BE1D-63F8CBBE66EE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-5528" y="0"/>
            <a:ext cx="3990210" cy="6858000"/>
          </a:xfrm>
          <a:custGeom>
            <a:avLst/>
            <a:gdLst>
              <a:gd name="connsiteX0" fmla="*/ 0 w 3984681"/>
              <a:gd name="connsiteY0" fmla="*/ 0 h 6848498"/>
              <a:gd name="connsiteX1" fmla="*/ 555684 w 3984681"/>
              <a:gd name="connsiteY1" fmla="*/ 0 h 6848498"/>
              <a:gd name="connsiteX2" fmla="*/ 3984681 w 3984681"/>
              <a:gd name="connsiteY2" fmla="*/ 3428997 h 6848498"/>
              <a:gd name="connsiteX3" fmla="*/ 565179 w 3984681"/>
              <a:gd name="connsiteY3" fmla="*/ 6848498 h 6848498"/>
              <a:gd name="connsiteX4" fmla="*/ 0 w 3984681"/>
              <a:gd name="connsiteY4" fmla="*/ 6848498 h 6848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4681" h="6848498">
                <a:moveTo>
                  <a:pt x="0" y="0"/>
                </a:moveTo>
                <a:lnTo>
                  <a:pt x="555684" y="0"/>
                </a:lnTo>
                <a:lnTo>
                  <a:pt x="3984681" y="3428997"/>
                </a:lnTo>
                <a:lnTo>
                  <a:pt x="565179" y="6848498"/>
                </a:lnTo>
                <a:lnTo>
                  <a:pt x="0" y="68484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Freeform: Shape 140">
            <a:extLst>
              <a:ext uri="{FF2B5EF4-FFF2-40B4-BE49-F238E27FC236}">
                <a16:creationId xmlns:a16="http://schemas.microsoft.com/office/drawing/2014/main" xmlns="" id="{E1A58DF6-EE24-4D91-8403-F5F5EE802B14}"/>
              </a:ext>
            </a:extLst>
          </p:cNvPr>
          <p:cNvSpPr/>
          <p:nvPr userDrawn="1"/>
        </p:nvSpPr>
        <p:spPr>
          <a:xfrm>
            <a:off x="0" y="-1"/>
            <a:ext cx="6210518" cy="6263593"/>
          </a:xfrm>
          <a:custGeom>
            <a:avLst/>
            <a:gdLst>
              <a:gd name="connsiteX0" fmla="*/ 0 w 6210518"/>
              <a:gd name="connsiteY0" fmla="*/ 0 h 6344514"/>
              <a:gd name="connsiteX1" fmla="*/ 6210518 w 6210518"/>
              <a:gd name="connsiteY1" fmla="*/ 0 h 6344514"/>
              <a:gd name="connsiteX2" fmla="*/ 0 w 6210518"/>
              <a:gd name="connsiteY2" fmla="*/ 6344514 h 6344514"/>
              <a:gd name="connsiteX0" fmla="*/ 0 w 6210518"/>
              <a:gd name="connsiteY0" fmla="*/ 0 h 6295961"/>
              <a:gd name="connsiteX1" fmla="*/ 6210518 w 6210518"/>
              <a:gd name="connsiteY1" fmla="*/ 0 h 6295961"/>
              <a:gd name="connsiteX2" fmla="*/ 0 w 6210518"/>
              <a:gd name="connsiteY2" fmla="*/ 6295961 h 6295961"/>
              <a:gd name="connsiteX3" fmla="*/ 0 w 6210518"/>
              <a:gd name="connsiteY3" fmla="*/ 0 h 6295961"/>
              <a:gd name="connsiteX0" fmla="*/ 0 w 6210518"/>
              <a:gd name="connsiteY0" fmla="*/ 0 h 6263593"/>
              <a:gd name="connsiteX1" fmla="*/ 6210518 w 6210518"/>
              <a:gd name="connsiteY1" fmla="*/ 0 h 6263593"/>
              <a:gd name="connsiteX2" fmla="*/ 0 w 6210518"/>
              <a:gd name="connsiteY2" fmla="*/ 6263593 h 6263593"/>
              <a:gd name="connsiteX3" fmla="*/ 0 w 6210518"/>
              <a:gd name="connsiteY3" fmla="*/ 0 h 626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518" h="6263593">
                <a:moveTo>
                  <a:pt x="0" y="0"/>
                </a:moveTo>
                <a:lnTo>
                  <a:pt x="6210518" y="0"/>
                </a:lnTo>
                <a:lnTo>
                  <a:pt x="0" y="62635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Picture Placeholder 135">
            <a:extLst>
              <a:ext uri="{FF2B5EF4-FFF2-40B4-BE49-F238E27FC236}">
                <a16:creationId xmlns:a16="http://schemas.microsoft.com/office/drawing/2014/main" xmlns="" id="{52619E89-8BE6-4882-80BE-E5B90A2E25D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274951" y="665214"/>
            <a:ext cx="11588489" cy="3069750"/>
          </a:xfrm>
          <a:custGeom>
            <a:avLst/>
            <a:gdLst>
              <a:gd name="connsiteX0" fmla="*/ 8538295 w 11588489"/>
              <a:gd name="connsiteY0" fmla="*/ 1638313 h 3069750"/>
              <a:gd name="connsiteX1" fmla="*/ 9254015 w 11588489"/>
              <a:gd name="connsiteY1" fmla="*/ 2354032 h 3069750"/>
              <a:gd name="connsiteX2" fmla="*/ 8538297 w 11588489"/>
              <a:gd name="connsiteY2" fmla="*/ 3069750 h 3069750"/>
              <a:gd name="connsiteX3" fmla="*/ 7822577 w 11588489"/>
              <a:gd name="connsiteY3" fmla="*/ 2354032 h 3069750"/>
              <a:gd name="connsiteX4" fmla="*/ 10099736 w 11588489"/>
              <a:gd name="connsiteY4" fmla="*/ 1634131 h 3069750"/>
              <a:gd name="connsiteX5" fmla="*/ 10815454 w 11588489"/>
              <a:gd name="connsiteY5" fmla="*/ 2349850 h 3069750"/>
              <a:gd name="connsiteX6" fmla="*/ 10099737 w 11588489"/>
              <a:gd name="connsiteY6" fmla="*/ 3065568 h 3069750"/>
              <a:gd name="connsiteX7" fmla="*/ 9384018 w 11588489"/>
              <a:gd name="connsiteY7" fmla="*/ 2349849 h 3069750"/>
              <a:gd name="connsiteX8" fmla="*/ 6976855 w 11588489"/>
              <a:gd name="connsiteY8" fmla="*/ 1622938 h 3069750"/>
              <a:gd name="connsiteX9" fmla="*/ 7692574 w 11588489"/>
              <a:gd name="connsiteY9" fmla="*/ 2338658 h 3069750"/>
              <a:gd name="connsiteX10" fmla="*/ 6976856 w 11588489"/>
              <a:gd name="connsiteY10" fmla="*/ 3054377 h 3069750"/>
              <a:gd name="connsiteX11" fmla="*/ 6261136 w 11588489"/>
              <a:gd name="connsiteY11" fmla="*/ 2338657 h 3069750"/>
              <a:gd name="connsiteX12" fmla="*/ 5415414 w 11588489"/>
              <a:gd name="connsiteY12" fmla="*/ 1607564 h 3069750"/>
              <a:gd name="connsiteX13" fmla="*/ 6131134 w 11588489"/>
              <a:gd name="connsiteY13" fmla="*/ 2323284 h 3069750"/>
              <a:gd name="connsiteX14" fmla="*/ 5415415 w 11588489"/>
              <a:gd name="connsiteY14" fmla="*/ 3039002 h 3069750"/>
              <a:gd name="connsiteX15" fmla="*/ 4699696 w 11588489"/>
              <a:gd name="connsiteY15" fmla="*/ 2323283 h 3069750"/>
              <a:gd name="connsiteX16" fmla="*/ 3853976 w 11588489"/>
              <a:gd name="connsiteY16" fmla="*/ 1592191 h 3069750"/>
              <a:gd name="connsiteX17" fmla="*/ 4569692 w 11588489"/>
              <a:gd name="connsiteY17" fmla="*/ 2307910 h 3069750"/>
              <a:gd name="connsiteX18" fmla="*/ 3853976 w 11588489"/>
              <a:gd name="connsiteY18" fmla="*/ 3023628 h 3069750"/>
              <a:gd name="connsiteX19" fmla="*/ 3138256 w 11588489"/>
              <a:gd name="connsiteY19" fmla="*/ 2307910 h 3069750"/>
              <a:gd name="connsiteX20" fmla="*/ 2292535 w 11588489"/>
              <a:gd name="connsiteY20" fmla="*/ 1576817 h 3069750"/>
              <a:gd name="connsiteX21" fmla="*/ 3008253 w 11588489"/>
              <a:gd name="connsiteY21" fmla="*/ 2292536 h 3069750"/>
              <a:gd name="connsiteX22" fmla="*/ 2292536 w 11588489"/>
              <a:gd name="connsiteY22" fmla="*/ 3008255 h 3069750"/>
              <a:gd name="connsiteX23" fmla="*/ 1576817 w 11588489"/>
              <a:gd name="connsiteY23" fmla="*/ 2292535 h 3069750"/>
              <a:gd name="connsiteX24" fmla="*/ 731094 w 11588489"/>
              <a:gd name="connsiteY24" fmla="*/ 1561441 h 3069750"/>
              <a:gd name="connsiteX25" fmla="*/ 1446815 w 11588489"/>
              <a:gd name="connsiteY25" fmla="*/ 2277160 h 3069750"/>
              <a:gd name="connsiteX26" fmla="*/ 731095 w 11588489"/>
              <a:gd name="connsiteY26" fmla="*/ 2992879 h 3069750"/>
              <a:gd name="connsiteX27" fmla="*/ 15375 w 11588489"/>
              <a:gd name="connsiteY27" fmla="*/ 2277159 h 3069750"/>
              <a:gd name="connsiteX28" fmla="*/ 10872769 w 11588489"/>
              <a:gd name="connsiteY28" fmla="*/ 861096 h 3069750"/>
              <a:gd name="connsiteX29" fmla="*/ 11588489 w 11588489"/>
              <a:gd name="connsiteY29" fmla="*/ 1576815 h 3069750"/>
              <a:gd name="connsiteX30" fmla="*/ 10872770 w 11588489"/>
              <a:gd name="connsiteY30" fmla="*/ 2292534 h 3069750"/>
              <a:gd name="connsiteX31" fmla="*/ 10157052 w 11588489"/>
              <a:gd name="connsiteY31" fmla="*/ 1576814 h 3069750"/>
              <a:gd name="connsiteX32" fmla="*/ 7749888 w 11588489"/>
              <a:gd name="connsiteY32" fmla="*/ 849905 h 3069750"/>
              <a:gd name="connsiteX33" fmla="*/ 8465606 w 11588489"/>
              <a:gd name="connsiteY33" fmla="*/ 1565624 h 3069750"/>
              <a:gd name="connsiteX34" fmla="*/ 7749889 w 11588489"/>
              <a:gd name="connsiteY34" fmla="*/ 2281343 h 3069750"/>
              <a:gd name="connsiteX35" fmla="*/ 7034169 w 11588489"/>
              <a:gd name="connsiteY35" fmla="*/ 1565624 h 3069750"/>
              <a:gd name="connsiteX36" fmla="*/ 9311327 w 11588489"/>
              <a:gd name="connsiteY36" fmla="*/ 845723 h 3069750"/>
              <a:gd name="connsiteX37" fmla="*/ 10027046 w 11588489"/>
              <a:gd name="connsiteY37" fmla="*/ 1561442 h 3069750"/>
              <a:gd name="connsiteX38" fmla="*/ 9311329 w 11588489"/>
              <a:gd name="connsiteY38" fmla="*/ 2277161 h 3069750"/>
              <a:gd name="connsiteX39" fmla="*/ 8595610 w 11588489"/>
              <a:gd name="connsiteY39" fmla="*/ 1561441 h 3069750"/>
              <a:gd name="connsiteX40" fmla="*/ 6188447 w 11588489"/>
              <a:gd name="connsiteY40" fmla="*/ 834531 h 3069750"/>
              <a:gd name="connsiteX41" fmla="*/ 6904166 w 11588489"/>
              <a:gd name="connsiteY41" fmla="*/ 1550250 h 3069750"/>
              <a:gd name="connsiteX42" fmla="*/ 6188447 w 11588489"/>
              <a:gd name="connsiteY42" fmla="*/ 2265969 h 3069750"/>
              <a:gd name="connsiteX43" fmla="*/ 5472728 w 11588489"/>
              <a:gd name="connsiteY43" fmla="*/ 1550249 h 3069750"/>
              <a:gd name="connsiteX44" fmla="*/ 4627006 w 11588489"/>
              <a:gd name="connsiteY44" fmla="*/ 819156 h 3069750"/>
              <a:gd name="connsiteX45" fmla="*/ 5342726 w 11588489"/>
              <a:gd name="connsiteY45" fmla="*/ 1534875 h 3069750"/>
              <a:gd name="connsiteX46" fmla="*/ 4627008 w 11588489"/>
              <a:gd name="connsiteY46" fmla="*/ 2250595 h 3069750"/>
              <a:gd name="connsiteX47" fmla="*/ 3911289 w 11588489"/>
              <a:gd name="connsiteY47" fmla="*/ 1534875 h 3069750"/>
              <a:gd name="connsiteX48" fmla="*/ 3065568 w 11588489"/>
              <a:gd name="connsiteY48" fmla="*/ 803783 h 3069750"/>
              <a:gd name="connsiteX49" fmla="*/ 3781287 w 11588489"/>
              <a:gd name="connsiteY49" fmla="*/ 1519502 h 3069750"/>
              <a:gd name="connsiteX50" fmla="*/ 3065567 w 11588489"/>
              <a:gd name="connsiteY50" fmla="*/ 2235221 h 3069750"/>
              <a:gd name="connsiteX51" fmla="*/ 2349849 w 11588489"/>
              <a:gd name="connsiteY51" fmla="*/ 1519502 h 3069750"/>
              <a:gd name="connsiteX52" fmla="*/ 1504128 w 11588489"/>
              <a:gd name="connsiteY52" fmla="*/ 788408 h 3069750"/>
              <a:gd name="connsiteX53" fmla="*/ 2219846 w 11588489"/>
              <a:gd name="connsiteY53" fmla="*/ 1504127 h 3069750"/>
              <a:gd name="connsiteX54" fmla="*/ 1504128 w 11588489"/>
              <a:gd name="connsiteY54" fmla="*/ 2219847 h 3069750"/>
              <a:gd name="connsiteX55" fmla="*/ 788409 w 11588489"/>
              <a:gd name="connsiteY55" fmla="*/ 1504127 h 3069750"/>
              <a:gd name="connsiteX56" fmla="*/ 8522921 w 11588489"/>
              <a:gd name="connsiteY56" fmla="*/ 76872 h 3069750"/>
              <a:gd name="connsiteX57" fmla="*/ 9238640 w 11588489"/>
              <a:gd name="connsiteY57" fmla="*/ 792590 h 3069750"/>
              <a:gd name="connsiteX58" fmla="*/ 8522921 w 11588489"/>
              <a:gd name="connsiteY58" fmla="*/ 1508309 h 3069750"/>
              <a:gd name="connsiteX59" fmla="*/ 7807202 w 11588489"/>
              <a:gd name="connsiteY59" fmla="*/ 792589 h 3069750"/>
              <a:gd name="connsiteX60" fmla="*/ 10084360 w 11588489"/>
              <a:gd name="connsiteY60" fmla="*/ 72688 h 3069750"/>
              <a:gd name="connsiteX61" fmla="*/ 10800080 w 11588489"/>
              <a:gd name="connsiteY61" fmla="*/ 788407 h 3069750"/>
              <a:gd name="connsiteX62" fmla="*/ 10084362 w 11588489"/>
              <a:gd name="connsiteY62" fmla="*/ 1504125 h 3069750"/>
              <a:gd name="connsiteX63" fmla="*/ 9368642 w 11588489"/>
              <a:gd name="connsiteY63" fmla="*/ 788406 h 3069750"/>
              <a:gd name="connsiteX64" fmla="*/ 6961480 w 11588489"/>
              <a:gd name="connsiteY64" fmla="*/ 61496 h 3069750"/>
              <a:gd name="connsiteX65" fmla="*/ 7677199 w 11588489"/>
              <a:gd name="connsiteY65" fmla="*/ 777215 h 3069750"/>
              <a:gd name="connsiteX66" fmla="*/ 6961481 w 11588489"/>
              <a:gd name="connsiteY66" fmla="*/ 1492934 h 3069750"/>
              <a:gd name="connsiteX67" fmla="*/ 6245761 w 11588489"/>
              <a:gd name="connsiteY67" fmla="*/ 777215 h 3069750"/>
              <a:gd name="connsiteX68" fmla="*/ 5400039 w 11588489"/>
              <a:gd name="connsiteY68" fmla="*/ 46123 h 3069750"/>
              <a:gd name="connsiteX69" fmla="*/ 6115758 w 11588489"/>
              <a:gd name="connsiteY69" fmla="*/ 761842 h 3069750"/>
              <a:gd name="connsiteX70" fmla="*/ 5400040 w 11588489"/>
              <a:gd name="connsiteY70" fmla="*/ 1477561 h 3069750"/>
              <a:gd name="connsiteX71" fmla="*/ 4684320 w 11588489"/>
              <a:gd name="connsiteY71" fmla="*/ 761841 h 3069750"/>
              <a:gd name="connsiteX72" fmla="*/ 3838601 w 11588489"/>
              <a:gd name="connsiteY72" fmla="*/ 30748 h 3069750"/>
              <a:gd name="connsiteX73" fmla="*/ 4554317 w 11588489"/>
              <a:gd name="connsiteY73" fmla="*/ 746468 h 3069750"/>
              <a:gd name="connsiteX74" fmla="*/ 3838601 w 11588489"/>
              <a:gd name="connsiteY74" fmla="*/ 1462185 h 3069750"/>
              <a:gd name="connsiteX75" fmla="*/ 3122882 w 11588489"/>
              <a:gd name="connsiteY75" fmla="*/ 746466 h 3069750"/>
              <a:gd name="connsiteX76" fmla="*/ 2277161 w 11588489"/>
              <a:gd name="connsiteY76" fmla="*/ 15374 h 3069750"/>
              <a:gd name="connsiteX77" fmla="*/ 2992879 w 11588489"/>
              <a:gd name="connsiteY77" fmla="*/ 731094 h 3069750"/>
              <a:gd name="connsiteX78" fmla="*/ 2277161 w 11588489"/>
              <a:gd name="connsiteY78" fmla="*/ 1446812 h 3069750"/>
              <a:gd name="connsiteX79" fmla="*/ 1561440 w 11588489"/>
              <a:gd name="connsiteY79" fmla="*/ 731092 h 3069750"/>
              <a:gd name="connsiteX80" fmla="*/ 715719 w 11588489"/>
              <a:gd name="connsiteY80" fmla="*/ 0 h 3069750"/>
              <a:gd name="connsiteX81" fmla="*/ 1431439 w 11588489"/>
              <a:gd name="connsiteY81" fmla="*/ 715719 h 3069750"/>
              <a:gd name="connsiteX82" fmla="*/ 715719 w 11588489"/>
              <a:gd name="connsiteY82" fmla="*/ 1431438 h 3069750"/>
              <a:gd name="connsiteX83" fmla="*/ 0 w 11588489"/>
              <a:gd name="connsiteY83" fmla="*/ 715719 h 30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1588489" h="3069750">
                <a:moveTo>
                  <a:pt x="8538295" y="1638313"/>
                </a:moveTo>
                <a:lnTo>
                  <a:pt x="9254015" y="2354032"/>
                </a:lnTo>
                <a:lnTo>
                  <a:pt x="8538297" y="3069750"/>
                </a:lnTo>
                <a:lnTo>
                  <a:pt x="7822577" y="2354032"/>
                </a:lnTo>
                <a:close/>
                <a:moveTo>
                  <a:pt x="10099736" y="1634131"/>
                </a:moveTo>
                <a:lnTo>
                  <a:pt x="10815454" y="2349850"/>
                </a:lnTo>
                <a:lnTo>
                  <a:pt x="10099737" y="3065568"/>
                </a:lnTo>
                <a:lnTo>
                  <a:pt x="9384018" y="2349849"/>
                </a:lnTo>
                <a:close/>
                <a:moveTo>
                  <a:pt x="6976855" y="1622938"/>
                </a:moveTo>
                <a:lnTo>
                  <a:pt x="7692574" y="2338658"/>
                </a:lnTo>
                <a:lnTo>
                  <a:pt x="6976856" y="3054377"/>
                </a:lnTo>
                <a:lnTo>
                  <a:pt x="6261136" y="2338657"/>
                </a:lnTo>
                <a:close/>
                <a:moveTo>
                  <a:pt x="5415414" y="1607564"/>
                </a:moveTo>
                <a:lnTo>
                  <a:pt x="6131134" y="2323284"/>
                </a:lnTo>
                <a:lnTo>
                  <a:pt x="5415415" y="3039002"/>
                </a:lnTo>
                <a:lnTo>
                  <a:pt x="4699696" y="2323283"/>
                </a:lnTo>
                <a:close/>
                <a:moveTo>
                  <a:pt x="3853976" y="1592191"/>
                </a:moveTo>
                <a:lnTo>
                  <a:pt x="4569692" y="2307910"/>
                </a:lnTo>
                <a:lnTo>
                  <a:pt x="3853976" y="3023628"/>
                </a:lnTo>
                <a:lnTo>
                  <a:pt x="3138256" y="2307910"/>
                </a:lnTo>
                <a:close/>
                <a:moveTo>
                  <a:pt x="2292535" y="1576817"/>
                </a:moveTo>
                <a:lnTo>
                  <a:pt x="3008253" y="2292536"/>
                </a:lnTo>
                <a:lnTo>
                  <a:pt x="2292536" y="3008255"/>
                </a:lnTo>
                <a:lnTo>
                  <a:pt x="1576817" y="2292535"/>
                </a:lnTo>
                <a:close/>
                <a:moveTo>
                  <a:pt x="731094" y="1561441"/>
                </a:moveTo>
                <a:lnTo>
                  <a:pt x="1446815" y="2277160"/>
                </a:lnTo>
                <a:lnTo>
                  <a:pt x="731095" y="2992879"/>
                </a:lnTo>
                <a:lnTo>
                  <a:pt x="15375" y="2277159"/>
                </a:lnTo>
                <a:close/>
                <a:moveTo>
                  <a:pt x="10872769" y="861096"/>
                </a:moveTo>
                <a:lnTo>
                  <a:pt x="11588489" y="1576815"/>
                </a:lnTo>
                <a:lnTo>
                  <a:pt x="10872770" y="2292534"/>
                </a:lnTo>
                <a:lnTo>
                  <a:pt x="10157052" y="1576814"/>
                </a:lnTo>
                <a:close/>
                <a:moveTo>
                  <a:pt x="7749888" y="849905"/>
                </a:moveTo>
                <a:lnTo>
                  <a:pt x="8465606" y="1565624"/>
                </a:lnTo>
                <a:lnTo>
                  <a:pt x="7749889" y="2281343"/>
                </a:lnTo>
                <a:lnTo>
                  <a:pt x="7034169" y="1565624"/>
                </a:lnTo>
                <a:close/>
                <a:moveTo>
                  <a:pt x="9311327" y="845723"/>
                </a:moveTo>
                <a:lnTo>
                  <a:pt x="10027046" y="1561442"/>
                </a:lnTo>
                <a:lnTo>
                  <a:pt x="9311329" y="2277161"/>
                </a:lnTo>
                <a:lnTo>
                  <a:pt x="8595610" y="1561441"/>
                </a:lnTo>
                <a:close/>
                <a:moveTo>
                  <a:pt x="6188447" y="834531"/>
                </a:moveTo>
                <a:lnTo>
                  <a:pt x="6904166" y="1550250"/>
                </a:lnTo>
                <a:lnTo>
                  <a:pt x="6188447" y="2265969"/>
                </a:lnTo>
                <a:lnTo>
                  <a:pt x="5472728" y="1550249"/>
                </a:lnTo>
                <a:close/>
                <a:moveTo>
                  <a:pt x="4627006" y="819156"/>
                </a:moveTo>
                <a:lnTo>
                  <a:pt x="5342726" y="1534875"/>
                </a:lnTo>
                <a:lnTo>
                  <a:pt x="4627008" y="2250595"/>
                </a:lnTo>
                <a:lnTo>
                  <a:pt x="3911289" y="1534875"/>
                </a:lnTo>
                <a:close/>
                <a:moveTo>
                  <a:pt x="3065568" y="803783"/>
                </a:moveTo>
                <a:lnTo>
                  <a:pt x="3781287" y="1519502"/>
                </a:lnTo>
                <a:lnTo>
                  <a:pt x="3065567" y="2235221"/>
                </a:lnTo>
                <a:lnTo>
                  <a:pt x="2349849" y="1519502"/>
                </a:lnTo>
                <a:close/>
                <a:moveTo>
                  <a:pt x="1504128" y="788408"/>
                </a:moveTo>
                <a:lnTo>
                  <a:pt x="2219846" y="1504127"/>
                </a:lnTo>
                <a:lnTo>
                  <a:pt x="1504128" y="2219847"/>
                </a:lnTo>
                <a:lnTo>
                  <a:pt x="788409" y="1504127"/>
                </a:lnTo>
                <a:close/>
                <a:moveTo>
                  <a:pt x="8522921" y="76872"/>
                </a:moveTo>
                <a:lnTo>
                  <a:pt x="9238640" y="792590"/>
                </a:lnTo>
                <a:lnTo>
                  <a:pt x="8522921" y="1508309"/>
                </a:lnTo>
                <a:lnTo>
                  <a:pt x="7807202" y="792589"/>
                </a:lnTo>
                <a:close/>
                <a:moveTo>
                  <a:pt x="10084360" y="72688"/>
                </a:moveTo>
                <a:lnTo>
                  <a:pt x="10800080" y="788407"/>
                </a:lnTo>
                <a:lnTo>
                  <a:pt x="10084362" y="1504125"/>
                </a:lnTo>
                <a:lnTo>
                  <a:pt x="9368642" y="788406"/>
                </a:lnTo>
                <a:close/>
                <a:moveTo>
                  <a:pt x="6961480" y="61496"/>
                </a:moveTo>
                <a:lnTo>
                  <a:pt x="7677199" y="777215"/>
                </a:lnTo>
                <a:lnTo>
                  <a:pt x="6961481" y="1492934"/>
                </a:lnTo>
                <a:lnTo>
                  <a:pt x="6245761" y="777215"/>
                </a:lnTo>
                <a:close/>
                <a:moveTo>
                  <a:pt x="5400039" y="46123"/>
                </a:moveTo>
                <a:lnTo>
                  <a:pt x="6115758" y="761842"/>
                </a:lnTo>
                <a:lnTo>
                  <a:pt x="5400040" y="1477561"/>
                </a:lnTo>
                <a:lnTo>
                  <a:pt x="4684320" y="761841"/>
                </a:lnTo>
                <a:close/>
                <a:moveTo>
                  <a:pt x="3838601" y="30748"/>
                </a:moveTo>
                <a:lnTo>
                  <a:pt x="4554317" y="746468"/>
                </a:lnTo>
                <a:lnTo>
                  <a:pt x="3838601" y="1462185"/>
                </a:lnTo>
                <a:lnTo>
                  <a:pt x="3122882" y="746466"/>
                </a:lnTo>
                <a:close/>
                <a:moveTo>
                  <a:pt x="2277161" y="15374"/>
                </a:moveTo>
                <a:lnTo>
                  <a:pt x="2992879" y="731094"/>
                </a:lnTo>
                <a:lnTo>
                  <a:pt x="2277161" y="1446812"/>
                </a:lnTo>
                <a:lnTo>
                  <a:pt x="1561440" y="731092"/>
                </a:lnTo>
                <a:close/>
                <a:moveTo>
                  <a:pt x="715719" y="0"/>
                </a:moveTo>
                <a:lnTo>
                  <a:pt x="1431439" y="715719"/>
                </a:lnTo>
                <a:lnTo>
                  <a:pt x="715719" y="1431438"/>
                </a:lnTo>
                <a:lnTo>
                  <a:pt x="0" y="71571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04472DF4-780C-4ADE-ADF2-F9FF59D5E3DF}"/>
              </a:ext>
            </a:extLst>
          </p:cNvPr>
          <p:cNvSpPr/>
          <p:nvPr userDrawn="1"/>
        </p:nvSpPr>
        <p:spPr>
          <a:xfrm>
            <a:off x="0" y="4146072"/>
            <a:ext cx="4218052" cy="4272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8DA4AA9B-DE3D-40EB-9F5D-E33991966CF3}"/>
              </a:ext>
            </a:extLst>
          </p:cNvPr>
          <p:cNvSpPr/>
          <p:nvPr userDrawn="1"/>
        </p:nvSpPr>
        <p:spPr>
          <a:xfrm>
            <a:off x="8014620" y="4146072"/>
            <a:ext cx="4218052" cy="4272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C0BCB32D-63B6-403B-AF38-CB68742DC0CC}"/>
              </a:ext>
            </a:extLst>
          </p:cNvPr>
          <p:cNvSpPr/>
          <p:nvPr userDrawn="1"/>
        </p:nvSpPr>
        <p:spPr>
          <a:xfrm>
            <a:off x="3880338" y="4498201"/>
            <a:ext cx="4431324" cy="44887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5" name="Graphic 14">
            <a:extLst>
              <a:ext uri="{FF2B5EF4-FFF2-40B4-BE49-F238E27FC236}">
                <a16:creationId xmlns:a16="http://schemas.microsoft.com/office/drawing/2014/main" xmlns="" id="{EC269C82-1A20-453E-9C19-936C54DAF495}"/>
              </a:ext>
            </a:extLst>
          </p:cNvPr>
          <p:cNvGrpSpPr/>
          <p:nvPr userDrawn="1"/>
        </p:nvGrpSpPr>
        <p:grpSpPr>
          <a:xfrm>
            <a:off x="4181510" y="1466504"/>
            <a:ext cx="3966027" cy="3201070"/>
            <a:chOff x="2444748" y="555045"/>
            <a:chExt cx="7282048" cy="5727454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976E0F3D-2583-4D45-BFC6-CB87342E7D61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757FAD70-6D4B-482B-95A9-4E04FB55ECCF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9D563A12-0F0A-4174-9A89-B35A42440D1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0C2CEB12-9BC1-4648-9624-BD1C7A1F9020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80E5679B-A26F-4D11-A60A-B1A0979D6CD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19D55C80-D642-4CD0-B4B5-4986DF17909C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874C12F8-D0E0-45A4-AC42-BDCA423A40C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41FEF898-9667-4F86-A5F6-CEDDC6C293EB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4" name="Graphic 14">
            <a:extLst>
              <a:ext uri="{FF2B5EF4-FFF2-40B4-BE49-F238E27FC236}">
                <a16:creationId xmlns:a16="http://schemas.microsoft.com/office/drawing/2014/main" xmlns="" id="{6466E66D-3BAE-425D-BC41-650435BB6D1C}"/>
              </a:ext>
            </a:extLst>
          </p:cNvPr>
          <p:cNvGrpSpPr/>
          <p:nvPr userDrawn="1"/>
        </p:nvGrpSpPr>
        <p:grpSpPr>
          <a:xfrm>
            <a:off x="802991" y="2123122"/>
            <a:ext cx="2744170" cy="2214881"/>
            <a:chOff x="2444748" y="555045"/>
            <a:chExt cx="7282048" cy="572745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DFBCB55E-BA4A-4722-B00E-1D42824A242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6756075A-4F2A-4B6D-9790-C67B8D4AAF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753DD044-D8CB-4BE4-A652-EC88AE72017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4C0F7F19-7D20-46BD-BAF2-01D7B020C27A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0DA2D2FE-EA18-49F0-9EF7-0F43A5C301F6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35A0640C-4A28-4749-A6D0-C5A294D5F97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5B336D64-6D18-4EB9-9791-519A52CC9A37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8B9CE25C-4F42-4A53-A78D-C2B80F3231D2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3" name="Graphic 14">
            <a:extLst>
              <a:ext uri="{FF2B5EF4-FFF2-40B4-BE49-F238E27FC236}">
                <a16:creationId xmlns:a16="http://schemas.microsoft.com/office/drawing/2014/main" xmlns="" id="{4C761F98-172B-4C1D-AA69-0DDECF8B42B3}"/>
              </a:ext>
            </a:extLst>
          </p:cNvPr>
          <p:cNvGrpSpPr/>
          <p:nvPr userDrawn="1"/>
        </p:nvGrpSpPr>
        <p:grpSpPr>
          <a:xfrm>
            <a:off x="8753103" y="2123122"/>
            <a:ext cx="2744170" cy="2214881"/>
            <a:chOff x="2444748" y="555045"/>
            <a:chExt cx="7282048" cy="5727454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31DCA19F-9F67-49A5-A8DA-BAA1E14A3282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77B11387-2F56-4E1F-8723-F0F0CF79A78B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B733A570-34CE-4BC0-96F1-784046504334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06BF6594-0686-4B3A-8A22-E45AE30E1F02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F34423DA-D34F-461C-861F-85E6100E7803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88C16CA6-78CC-482B-B2E3-E2FE7687FF22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D733250C-BA10-4121-AF30-F82F162C6D7E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A2D59BB2-DE53-439B-99EC-82AAEDD01EA7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2" name="그림 개체 틀 2">
            <a:extLst>
              <a:ext uri="{FF2B5EF4-FFF2-40B4-BE49-F238E27FC236}">
                <a16:creationId xmlns:a16="http://schemas.microsoft.com/office/drawing/2014/main" xmlns="" id="{0DB6E3C2-C40C-4102-BF69-47AA9B9BAD7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90236" y="1620355"/>
            <a:ext cx="3747829" cy="21844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3" name="그림 개체 틀 2">
            <a:extLst>
              <a:ext uri="{FF2B5EF4-FFF2-40B4-BE49-F238E27FC236}">
                <a16:creationId xmlns:a16="http://schemas.microsoft.com/office/drawing/2014/main" xmlns="" id="{677CFC62-2B4A-456E-BE05-1E1E77FC63B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8338" y="2225935"/>
            <a:ext cx="2513477" cy="149764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4" name="그림 개체 틀 2">
            <a:extLst>
              <a:ext uri="{FF2B5EF4-FFF2-40B4-BE49-F238E27FC236}">
                <a16:creationId xmlns:a16="http://schemas.microsoft.com/office/drawing/2014/main" xmlns="" id="{B8AF8CA0-D485-461D-B32B-288B7416459C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868450" y="2225935"/>
            <a:ext cx="2513477" cy="149764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5" name="Text Placeholder 9">
            <a:extLst>
              <a:ext uri="{FF2B5EF4-FFF2-40B4-BE49-F238E27FC236}">
                <a16:creationId xmlns:a16="http://schemas.microsoft.com/office/drawing/2014/main" xmlns="" id="{C92F677F-2353-4295-A595-533F1F0904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85B0FBAA-C8B0-4DB6-BFD4-9779F94E5944}"/>
              </a:ext>
            </a:extLst>
          </p:cNvPr>
          <p:cNvGrpSpPr/>
          <p:nvPr userDrawn="1"/>
        </p:nvGrpSpPr>
        <p:grpSpPr>
          <a:xfrm rot="5400000">
            <a:off x="5981671" y="5720329"/>
            <a:ext cx="228658" cy="1691575"/>
            <a:chOff x="7316420" y="1861156"/>
            <a:chExt cx="689857" cy="5103452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xmlns="" id="{08290DD0-F2B3-4172-8DFA-3BA8A5F6400F}"/>
                </a:ext>
              </a:extLst>
            </p:cNvPr>
            <p:cNvSpPr/>
            <p:nvPr/>
          </p:nvSpPr>
          <p:spPr>
            <a:xfrm>
              <a:off x="7316420" y="1861156"/>
              <a:ext cx="689857" cy="689857"/>
            </a:xfrm>
            <a:prstGeom prst="ellipse">
              <a:avLst/>
            </a:prstGeom>
            <a:solidFill>
              <a:schemeClr val="accent5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xmlns="" id="{2D53E9A3-E57B-4204-BF9B-4AE6E66ADDF8}"/>
                </a:ext>
              </a:extLst>
            </p:cNvPr>
            <p:cNvSpPr/>
            <p:nvPr/>
          </p:nvSpPr>
          <p:spPr>
            <a:xfrm>
              <a:off x="7316420" y="2743875"/>
              <a:ext cx="689857" cy="689857"/>
            </a:xfrm>
            <a:prstGeom prst="ellipse">
              <a:avLst/>
            </a:prstGeom>
            <a:solidFill>
              <a:schemeClr val="accent4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xmlns="" id="{B4F5CA35-04A5-473F-998F-C7756015249C}"/>
                </a:ext>
              </a:extLst>
            </p:cNvPr>
            <p:cNvSpPr/>
            <p:nvPr/>
          </p:nvSpPr>
          <p:spPr>
            <a:xfrm>
              <a:off x="7316420" y="3626594"/>
              <a:ext cx="689857" cy="689857"/>
            </a:xfrm>
            <a:prstGeom prst="ellipse">
              <a:avLst/>
            </a:prstGeom>
            <a:solidFill>
              <a:schemeClr val="accent3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xmlns="" id="{8934F24F-7B1B-4044-AFBE-2466FBD7B2C7}"/>
                </a:ext>
              </a:extLst>
            </p:cNvPr>
            <p:cNvSpPr/>
            <p:nvPr/>
          </p:nvSpPr>
          <p:spPr>
            <a:xfrm>
              <a:off x="7316420" y="4509313"/>
              <a:ext cx="689857" cy="689857"/>
            </a:xfrm>
            <a:prstGeom prst="ellipse">
              <a:avLst/>
            </a:prstGeom>
            <a:solidFill>
              <a:schemeClr val="accent2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xmlns="" id="{9EC92AEB-CA32-4F13-976C-FE745F858304}"/>
                </a:ext>
              </a:extLst>
            </p:cNvPr>
            <p:cNvSpPr/>
            <p:nvPr/>
          </p:nvSpPr>
          <p:spPr>
            <a:xfrm>
              <a:off x="7316420" y="5392032"/>
              <a:ext cx="689857" cy="689857"/>
            </a:xfrm>
            <a:prstGeom prst="ellipse">
              <a:avLst/>
            </a:prstGeom>
            <a:solidFill>
              <a:schemeClr val="accent1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xmlns="" id="{48872E85-CFD3-4815-85A8-0CCEC4689539}"/>
                </a:ext>
              </a:extLst>
            </p:cNvPr>
            <p:cNvSpPr/>
            <p:nvPr/>
          </p:nvSpPr>
          <p:spPr>
            <a:xfrm>
              <a:off x="7316420" y="6274751"/>
              <a:ext cx="689857" cy="689857"/>
            </a:xfrm>
            <a:prstGeom prst="ellipse">
              <a:avLst/>
            </a:prstGeom>
            <a:solidFill>
              <a:schemeClr val="accent6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775D3304-F06B-4905-8034-326782C7E4EA}"/>
              </a:ext>
            </a:extLst>
          </p:cNvPr>
          <p:cNvGrpSpPr/>
          <p:nvPr userDrawn="1"/>
        </p:nvGrpSpPr>
        <p:grpSpPr>
          <a:xfrm>
            <a:off x="2924901" y="1599606"/>
            <a:ext cx="6342197" cy="3484608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xmlns="" id="{07F8A63B-D184-4CD5-8DBC-971A155CA923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A0B5DC62-199C-4D62-8C73-F7A0D4D68F6E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72E1BB28-E75E-43C6-A518-41157449D91C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2E3A7629-E620-4EE4-9D18-57F801E2DA6D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D2E17E0E-FDBA-4A1F-B35B-4A34A311CB8A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078CB813-0DBC-4674-9CCC-578B191804BD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xmlns="" id="{EA461F5A-82E3-44FD-8776-84AECCFDBA9A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xmlns="" id="{6A7A05AF-5E39-45CA-B25D-95424BDF8CE4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1EA28B16-E0A2-4B85-8806-216B2E392249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xmlns="" id="{D0038EED-C7DA-48EE-AAD1-4DA9DEB75622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xmlns="" id="{D62659C9-8BB8-41FC-9D6E-ED553BB90C46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50CCA88F-3BEA-464E-A4B9-A2B716420923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6" name="그림 개체 틀 2">
            <a:extLst>
              <a:ext uri="{FF2B5EF4-FFF2-40B4-BE49-F238E27FC236}">
                <a16:creationId xmlns:a16="http://schemas.microsoft.com/office/drawing/2014/main" xmlns="" id="{64B25DB6-835E-4C42-B6ED-3C69DB29AD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76996" y="1772575"/>
            <a:ext cx="4679027" cy="28461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xmlns="" id="{94E4B220-F13F-4399-A985-9091E84BCE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85CEEFBF-292E-495F-BB21-82A3E7605A30}"/>
              </a:ext>
            </a:extLst>
          </p:cNvPr>
          <p:cNvGrpSpPr/>
          <p:nvPr userDrawn="1"/>
        </p:nvGrpSpPr>
        <p:grpSpPr>
          <a:xfrm rot="5400000">
            <a:off x="5981671" y="5720329"/>
            <a:ext cx="228658" cy="1691575"/>
            <a:chOff x="7316420" y="1861156"/>
            <a:chExt cx="689857" cy="5103452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E0120445-9D2E-4C38-8C0F-33C6328651CD}"/>
                </a:ext>
              </a:extLst>
            </p:cNvPr>
            <p:cNvSpPr/>
            <p:nvPr/>
          </p:nvSpPr>
          <p:spPr>
            <a:xfrm>
              <a:off x="7316420" y="1861156"/>
              <a:ext cx="689857" cy="689857"/>
            </a:xfrm>
            <a:prstGeom prst="ellipse">
              <a:avLst/>
            </a:prstGeom>
            <a:solidFill>
              <a:schemeClr val="accent5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4B27002C-0EA3-441D-8EE5-2A664BC84F29}"/>
                </a:ext>
              </a:extLst>
            </p:cNvPr>
            <p:cNvSpPr/>
            <p:nvPr/>
          </p:nvSpPr>
          <p:spPr>
            <a:xfrm>
              <a:off x="7316420" y="2743875"/>
              <a:ext cx="689857" cy="689857"/>
            </a:xfrm>
            <a:prstGeom prst="ellipse">
              <a:avLst/>
            </a:prstGeom>
            <a:solidFill>
              <a:schemeClr val="accent4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C6D07AB3-E8A0-491A-8859-5F26088CA6BC}"/>
                </a:ext>
              </a:extLst>
            </p:cNvPr>
            <p:cNvSpPr/>
            <p:nvPr/>
          </p:nvSpPr>
          <p:spPr>
            <a:xfrm>
              <a:off x="7316420" y="3626594"/>
              <a:ext cx="689857" cy="689857"/>
            </a:xfrm>
            <a:prstGeom prst="ellipse">
              <a:avLst/>
            </a:prstGeom>
            <a:solidFill>
              <a:schemeClr val="accent3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xmlns="" id="{8446FD9E-F308-440E-B090-CBC9FC7EE219}"/>
                </a:ext>
              </a:extLst>
            </p:cNvPr>
            <p:cNvSpPr/>
            <p:nvPr/>
          </p:nvSpPr>
          <p:spPr>
            <a:xfrm>
              <a:off x="7316420" y="4509313"/>
              <a:ext cx="689857" cy="689857"/>
            </a:xfrm>
            <a:prstGeom prst="ellipse">
              <a:avLst/>
            </a:prstGeom>
            <a:solidFill>
              <a:schemeClr val="accent2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06C1D924-6DAE-4F41-9584-1AA770C6A40F}"/>
                </a:ext>
              </a:extLst>
            </p:cNvPr>
            <p:cNvSpPr/>
            <p:nvPr/>
          </p:nvSpPr>
          <p:spPr>
            <a:xfrm>
              <a:off x="7316420" y="5392032"/>
              <a:ext cx="689857" cy="689857"/>
            </a:xfrm>
            <a:prstGeom prst="ellipse">
              <a:avLst/>
            </a:prstGeom>
            <a:solidFill>
              <a:schemeClr val="accent1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xmlns="" id="{4A545195-1C5A-4D1D-9E72-47CD0C01F8B9}"/>
                </a:ext>
              </a:extLst>
            </p:cNvPr>
            <p:cNvSpPr/>
            <p:nvPr/>
          </p:nvSpPr>
          <p:spPr>
            <a:xfrm>
              <a:off x="7316420" y="6274751"/>
              <a:ext cx="689857" cy="689857"/>
            </a:xfrm>
            <a:prstGeom prst="ellipse">
              <a:avLst/>
            </a:prstGeom>
            <a:solidFill>
              <a:schemeClr val="accent6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5955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DB05156-7022-47FA-8449-64FDA730A9B5}"/>
              </a:ext>
            </a:extLst>
          </p:cNvPr>
          <p:cNvGrpSpPr/>
          <p:nvPr userDrawn="1"/>
        </p:nvGrpSpPr>
        <p:grpSpPr>
          <a:xfrm rot="5400000">
            <a:off x="5981671" y="5720329"/>
            <a:ext cx="228658" cy="1691575"/>
            <a:chOff x="7316420" y="1861156"/>
            <a:chExt cx="689857" cy="510345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A3A6D6BC-9E2C-432C-9A5D-C060231AFDB0}"/>
                </a:ext>
              </a:extLst>
            </p:cNvPr>
            <p:cNvSpPr/>
            <p:nvPr/>
          </p:nvSpPr>
          <p:spPr>
            <a:xfrm>
              <a:off x="7316420" y="1861156"/>
              <a:ext cx="689857" cy="689857"/>
            </a:xfrm>
            <a:prstGeom prst="ellipse">
              <a:avLst/>
            </a:prstGeom>
            <a:solidFill>
              <a:schemeClr val="accent5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A3C81B2F-B325-4145-8798-0F28B0C98B7C}"/>
                </a:ext>
              </a:extLst>
            </p:cNvPr>
            <p:cNvSpPr/>
            <p:nvPr/>
          </p:nvSpPr>
          <p:spPr>
            <a:xfrm>
              <a:off x="7316420" y="2743875"/>
              <a:ext cx="689857" cy="689857"/>
            </a:xfrm>
            <a:prstGeom prst="ellipse">
              <a:avLst/>
            </a:prstGeom>
            <a:solidFill>
              <a:schemeClr val="accent4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FBE6035F-7CC6-46C7-9AEB-6ADA10B1D38B}"/>
                </a:ext>
              </a:extLst>
            </p:cNvPr>
            <p:cNvSpPr/>
            <p:nvPr/>
          </p:nvSpPr>
          <p:spPr>
            <a:xfrm>
              <a:off x="7316420" y="3626594"/>
              <a:ext cx="689857" cy="689857"/>
            </a:xfrm>
            <a:prstGeom prst="ellipse">
              <a:avLst/>
            </a:prstGeom>
            <a:solidFill>
              <a:schemeClr val="accent3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55801913-98AE-438B-BDE8-12666D966E27}"/>
                </a:ext>
              </a:extLst>
            </p:cNvPr>
            <p:cNvSpPr/>
            <p:nvPr/>
          </p:nvSpPr>
          <p:spPr>
            <a:xfrm>
              <a:off x="7316420" y="4509313"/>
              <a:ext cx="689857" cy="689857"/>
            </a:xfrm>
            <a:prstGeom prst="ellipse">
              <a:avLst/>
            </a:prstGeom>
            <a:solidFill>
              <a:schemeClr val="accent2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38C4E16A-515C-4D25-BD61-670F72620E9D}"/>
                </a:ext>
              </a:extLst>
            </p:cNvPr>
            <p:cNvSpPr/>
            <p:nvPr/>
          </p:nvSpPr>
          <p:spPr>
            <a:xfrm>
              <a:off x="7316420" y="5392032"/>
              <a:ext cx="689857" cy="689857"/>
            </a:xfrm>
            <a:prstGeom prst="ellipse">
              <a:avLst/>
            </a:prstGeom>
            <a:solidFill>
              <a:schemeClr val="accent1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3CCA7F11-F003-4C26-B567-7140268ADCEF}"/>
                </a:ext>
              </a:extLst>
            </p:cNvPr>
            <p:cNvSpPr/>
            <p:nvPr/>
          </p:nvSpPr>
          <p:spPr>
            <a:xfrm>
              <a:off x="7316420" y="6274751"/>
              <a:ext cx="689857" cy="689857"/>
            </a:xfrm>
            <a:prstGeom prst="ellipse">
              <a:avLst/>
            </a:prstGeom>
            <a:solidFill>
              <a:schemeClr val="accent6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969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2" r:id="rId10"/>
    <p:sldLayoutId id="2147483683" r:id="rId11"/>
    <p:sldLayoutId id="2147483684" r:id="rId12"/>
    <p:sldLayoutId id="2147483686" r:id="rId13"/>
    <p:sldLayoutId id="2147483689" r:id="rId14"/>
    <p:sldLayoutId id="2147483687" r:id="rId15"/>
    <p:sldLayoutId id="2147483688" r:id="rId16"/>
    <p:sldLayoutId id="2147483671" r:id="rId17"/>
    <p:sldLayoutId id="2147483672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2" r:id="rId2"/>
    <p:sldLayoutId id="214748369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3B4C724-0776-4328-8F0A-B72DA1579537}"/>
              </a:ext>
            </a:extLst>
          </p:cNvPr>
          <p:cNvSpPr txBox="1"/>
          <p:nvPr/>
        </p:nvSpPr>
        <p:spPr>
          <a:xfrm>
            <a:off x="3786388" y="408583"/>
            <a:ext cx="6903077" cy="17543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 dirty="0" err="1">
                <a:latin typeface="Times New Roman" pitchFamily="18" charset="0"/>
                <a:cs typeface="Times New Roman" pitchFamily="18" charset="0"/>
              </a:rPr>
              <a:t>Menentukan</a:t>
            </a:r>
            <a:r>
              <a:rPr lang="en-US" sz="5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err="1">
                <a:latin typeface="Times New Roman" pitchFamily="18" charset="0"/>
                <a:cs typeface="Times New Roman" pitchFamily="18" charset="0"/>
              </a:rPr>
              <a:t>Strategi</a:t>
            </a:r>
            <a:r>
              <a:rPr lang="en-US" sz="5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err="1">
                <a:latin typeface="Times New Roman" pitchFamily="18" charset="0"/>
                <a:cs typeface="Times New Roman" pitchFamily="18" charset="0"/>
              </a:rPr>
              <a:t>Produk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B6167FF-AD5E-41E4-8385-3024DC936CF2}"/>
              </a:ext>
            </a:extLst>
          </p:cNvPr>
          <p:cNvSpPr txBox="1"/>
          <p:nvPr/>
        </p:nvSpPr>
        <p:spPr>
          <a:xfrm>
            <a:off x="6028682" y="4578128"/>
            <a:ext cx="5853535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ASNAWATI, SE., MM</a:t>
            </a:r>
          </a:p>
          <a:p>
            <a:pPr algn="just"/>
            <a:r>
              <a:rPr lang="en-US" altLang="ko-KR" sz="2000" b="1" dirty="0" err="1" smtClean="0">
                <a:latin typeface="Times New Roman" pitchFamily="18" charset="0"/>
                <a:cs typeface="Times New Roman" pitchFamily="18" charset="0"/>
              </a:rPr>
              <a:t>Fakultas</a:t>
            </a:r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000" b="1" dirty="0" err="1" smtClean="0">
                <a:latin typeface="Times New Roman" pitchFamily="18" charset="0"/>
                <a:cs typeface="Times New Roman" pitchFamily="18" charset="0"/>
              </a:rPr>
              <a:t>Ekonomi</a:t>
            </a:r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000" b="1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000" b="1" dirty="0" err="1" smtClean="0">
                <a:latin typeface="Times New Roman" pitchFamily="18" charset="0"/>
                <a:cs typeface="Times New Roman" pitchFamily="18" charset="0"/>
              </a:rPr>
              <a:t>Bisnis</a:t>
            </a:r>
            <a:endParaRPr lang="en-US" altLang="ko-KR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ko-KR" sz="2400" b="1" dirty="0" err="1" smtClean="0">
                <a:latin typeface="Times New Roman" pitchFamily="18" charset="0"/>
                <a:cs typeface="Times New Roman" pitchFamily="18" charset="0"/>
              </a:rPr>
              <a:t>Universita</a:t>
            </a:r>
            <a:r>
              <a:rPr lang="en-US" altLang="ko-KR" sz="2400" b="1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400" b="1" dirty="0" err="1" smtClean="0">
                <a:latin typeface="Times New Roman" pitchFamily="18" charset="0"/>
                <a:cs typeface="Times New Roman" pitchFamily="18" charset="0"/>
              </a:rPr>
              <a:t>Mulawarman</a:t>
            </a:r>
            <a:endParaRPr lang="ko-KR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50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40">
            <a:extLst>
              <a:ext uri="{FF2B5EF4-FFF2-40B4-BE49-F238E27FC236}">
                <a16:creationId xmlns:a16="http://schemas.microsoft.com/office/drawing/2014/main" xmlns="" id="{8BE36F76-D2BE-497D-8914-7AFC95730D1C}"/>
              </a:ext>
            </a:extLst>
          </p:cNvPr>
          <p:cNvSpPr>
            <a:spLocks noChangeAspect="1"/>
          </p:cNvSpPr>
          <p:nvPr/>
        </p:nvSpPr>
        <p:spPr>
          <a:xfrm>
            <a:off x="504531" y="3869420"/>
            <a:ext cx="731520" cy="731520"/>
          </a:xfrm>
          <a:prstGeom prst="ellipse">
            <a:avLst/>
          </a:prstGeom>
          <a:solidFill>
            <a:schemeClr val="accent2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xmlns="" id="{63B4B8F6-0F00-4191-BFA5-C95FB9116A68}"/>
              </a:ext>
            </a:extLst>
          </p:cNvPr>
          <p:cNvSpPr>
            <a:spLocks noChangeAspect="1"/>
          </p:cNvSpPr>
          <p:nvPr/>
        </p:nvSpPr>
        <p:spPr>
          <a:xfrm>
            <a:off x="518598" y="2411420"/>
            <a:ext cx="731520" cy="731520"/>
          </a:xfrm>
          <a:prstGeom prst="ellipse">
            <a:avLst/>
          </a:prstGeom>
          <a:solidFill>
            <a:schemeClr val="accent3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0A380ED6-DA31-4C6C-B2C6-C7A67553DF44}"/>
              </a:ext>
            </a:extLst>
          </p:cNvPr>
          <p:cNvSpPr>
            <a:spLocks noChangeAspect="1"/>
          </p:cNvSpPr>
          <p:nvPr/>
        </p:nvSpPr>
        <p:spPr>
          <a:xfrm>
            <a:off x="490464" y="950854"/>
            <a:ext cx="731520" cy="731520"/>
          </a:xfrm>
          <a:prstGeom prst="ellipse">
            <a:avLst/>
          </a:prstGeom>
          <a:solidFill>
            <a:schemeClr val="accent4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5A25C86-7A5C-4E66-B3DF-3F5C6A2A525F}"/>
              </a:ext>
            </a:extLst>
          </p:cNvPr>
          <p:cNvSpPr txBox="1"/>
          <p:nvPr/>
        </p:nvSpPr>
        <p:spPr>
          <a:xfrm>
            <a:off x="518598" y="1036945"/>
            <a:ext cx="703386" cy="60385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E0363591-D1D3-4736-86C7-C511BD7B5943}"/>
              </a:ext>
            </a:extLst>
          </p:cNvPr>
          <p:cNvGrpSpPr/>
          <p:nvPr/>
        </p:nvGrpSpPr>
        <p:grpSpPr>
          <a:xfrm>
            <a:off x="1234542" y="1170152"/>
            <a:ext cx="3488745" cy="1024443"/>
            <a:chOff x="1797648" y="951079"/>
            <a:chExt cx="3488745" cy="102444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2B5EBC93-637F-43DE-AA99-215F1F635697}"/>
                </a:ext>
              </a:extLst>
            </p:cNvPr>
            <p:cNvSpPr txBox="1"/>
            <p:nvPr/>
          </p:nvSpPr>
          <p:spPr>
            <a:xfrm>
              <a:off x="1797648" y="951079"/>
              <a:ext cx="3488745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GB" altLang="ko-KR" sz="1600" b="1" dirty="0" err="1">
                  <a:solidFill>
                    <a:schemeClr val="accent4"/>
                  </a:solidFill>
                  <a:cs typeface="Arial" pitchFamily="34" charset="0"/>
                </a:rPr>
                <a:t>Menentukan</a:t>
              </a:r>
              <a:r>
                <a:rPr lang="en-GB" altLang="ko-KR" sz="1600" b="1" dirty="0">
                  <a:solidFill>
                    <a:schemeClr val="accent4"/>
                  </a:solidFill>
                  <a:cs typeface="Arial" pitchFamily="34" charset="0"/>
                </a:rPr>
                <a:t> </a:t>
              </a:r>
              <a:r>
                <a:rPr lang="en-GB" altLang="ko-KR" sz="1600" b="1" dirty="0" err="1">
                  <a:solidFill>
                    <a:schemeClr val="accent4"/>
                  </a:solidFill>
                  <a:cs typeface="Arial" pitchFamily="34" charset="0"/>
                </a:rPr>
                <a:t>Strategi</a:t>
              </a:r>
              <a:r>
                <a:rPr lang="en-GB" altLang="ko-KR" sz="1600" b="1" dirty="0">
                  <a:solidFill>
                    <a:schemeClr val="accent4"/>
                  </a:solidFill>
                  <a:cs typeface="Arial" pitchFamily="34" charset="0"/>
                </a:rPr>
                <a:t> </a:t>
              </a:r>
              <a:r>
                <a:rPr lang="en-GB" altLang="ko-KR" sz="1600" b="1" dirty="0" err="1">
                  <a:solidFill>
                    <a:schemeClr val="accent4"/>
                  </a:solidFill>
                  <a:cs typeface="Arial" pitchFamily="34" charset="0"/>
                </a:rPr>
                <a:t>Produk</a:t>
              </a:r>
              <a:endParaRPr lang="ko-KR" altLang="en-US" sz="16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58AA871C-21A1-460A-87D6-3E145284CEA3}"/>
                </a:ext>
              </a:extLst>
            </p:cNvPr>
            <p:cNvSpPr txBox="1"/>
            <p:nvPr/>
          </p:nvSpPr>
          <p:spPr>
            <a:xfrm>
              <a:off x="2147566" y="1375358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486D6D96-DBDB-4A4C-A611-C3EB6CD2BC69}"/>
                </a:ext>
              </a:extLst>
            </p:cNvPr>
            <p:cNvSpPr txBox="1"/>
            <p:nvPr/>
          </p:nvSpPr>
          <p:spPr>
            <a:xfrm>
              <a:off x="2147566" y="1698523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C923CFBD-C1E3-4E6B-993A-404182D4B789}"/>
              </a:ext>
            </a:extLst>
          </p:cNvPr>
          <p:cNvSpPr txBox="1"/>
          <p:nvPr/>
        </p:nvSpPr>
        <p:spPr>
          <a:xfrm>
            <a:off x="545854" y="2484793"/>
            <a:ext cx="677008" cy="58477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1BF4DB7A-64FF-4E64-B1D0-0635090C5E02}"/>
              </a:ext>
            </a:extLst>
          </p:cNvPr>
          <p:cNvGrpSpPr/>
          <p:nvPr/>
        </p:nvGrpSpPr>
        <p:grpSpPr>
          <a:xfrm>
            <a:off x="1221983" y="2521263"/>
            <a:ext cx="3488745" cy="1024443"/>
            <a:chOff x="1797648" y="2369571"/>
            <a:chExt cx="3488745" cy="102444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1854A92E-8346-4D0C-A5A2-5BFB397E6782}"/>
                </a:ext>
              </a:extLst>
            </p:cNvPr>
            <p:cNvSpPr txBox="1"/>
            <p:nvPr/>
          </p:nvSpPr>
          <p:spPr>
            <a:xfrm>
              <a:off x="1797648" y="2369571"/>
              <a:ext cx="3488745" cy="584775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GB" altLang="ko-KR" sz="1600" b="1" dirty="0" err="1">
                  <a:solidFill>
                    <a:schemeClr val="accent3"/>
                  </a:solidFill>
                  <a:cs typeface="Arial" pitchFamily="34" charset="0"/>
                </a:rPr>
                <a:t>Karakteristik</a:t>
              </a:r>
              <a:r>
                <a:rPr lang="en-GB" altLang="ko-KR" sz="1600" b="1" dirty="0">
                  <a:solidFill>
                    <a:schemeClr val="accent3"/>
                  </a:solidFill>
                  <a:cs typeface="Arial" pitchFamily="34" charset="0"/>
                </a:rPr>
                <a:t> Dan </a:t>
              </a:r>
              <a:r>
                <a:rPr lang="en-GB" altLang="ko-KR" sz="1600" b="1" dirty="0" err="1">
                  <a:solidFill>
                    <a:schemeClr val="accent3"/>
                  </a:solidFill>
                  <a:cs typeface="Arial" pitchFamily="34" charset="0"/>
                </a:rPr>
                <a:t>Klasifikasi</a:t>
              </a:r>
              <a:r>
                <a:rPr lang="en-GB" altLang="ko-KR" sz="1600" b="1" dirty="0">
                  <a:solidFill>
                    <a:schemeClr val="accent3"/>
                  </a:solidFill>
                  <a:cs typeface="Arial" pitchFamily="34" charset="0"/>
                </a:rPr>
                <a:t> </a:t>
              </a:r>
              <a:r>
                <a:rPr lang="en-GB" altLang="ko-KR" sz="1600" b="1" dirty="0" err="1">
                  <a:solidFill>
                    <a:schemeClr val="accent3"/>
                  </a:solidFill>
                  <a:cs typeface="Arial" pitchFamily="34" charset="0"/>
                </a:rPr>
                <a:t>Produk</a:t>
              </a:r>
              <a:endParaRPr lang="ko-KR" altLang="en-US" sz="16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8A7523E8-3947-4F76-AB7B-6F7679084DAE}"/>
                </a:ext>
              </a:extLst>
            </p:cNvPr>
            <p:cNvSpPr txBox="1"/>
            <p:nvPr/>
          </p:nvSpPr>
          <p:spPr>
            <a:xfrm>
              <a:off x="2147566" y="2793850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CDEB6086-B998-478F-8A39-643DB3CE4C01}"/>
                </a:ext>
              </a:extLst>
            </p:cNvPr>
            <p:cNvSpPr txBox="1"/>
            <p:nvPr/>
          </p:nvSpPr>
          <p:spPr>
            <a:xfrm>
              <a:off x="2147566" y="3117015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.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195E2AD-CAFD-4C4A-98B7-839F252369A1}"/>
              </a:ext>
            </a:extLst>
          </p:cNvPr>
          <p:cNvSpPr txBox="1"/>
          <p:nvPr/>
        </p:nvSpPr>
        <p:spPr>
          <a:xfrm>
            <a:off x="517720" y="3937653"/>
            <a:ext cx="677008" cy="58477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A991A358-9046-435D-908D-8876A462A0C4}"/>
              </a:ext>
            </a:extLst>
          </p:cNvPr>
          <p:cNvGrpSpPr/>
          <p:nvPr/>
        </p:nvGrpSpPr>
        <p:grpSpPr>
          <a:xfrm>
            <a:off x="1250118" y="4028874"/>
            <a:ext cx="3488745" cy="1024443"/>
            <a:chOff x="1797648" y="3788063"/>
            <a:chExt cx="3488745" cy="102444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7C0C08B3-87F5-48A0-BECD-74056410F394}"/>
                </a:ext>
              </a:extLst>
            </p:cNvPr>
            <p:cNvSpPr txBox="1"/>
            <p:nvPr/>
          </p:nvSpPr>
          <p:spPr>
            <a:xfrm>
              <a:off x="1797648" y="3788063"/>
              <a:ext cx="3488745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GB" altLang="ko-KR" sz="1600" b="1" dirty="0" err="1">
                  <a:solidFill>
                    <a:schemeClr val="accent2"/>
                  </a:solidFill>
                  <a:cs typeface="Arial" pitchFamily="34" charset="0"/>
                </a:rPr>
                <a:t>Diferensiasi</a:t>
              </a:r>
              <a:endParaRPr lang="ko-KR" altLang="en-US" sz="16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4C9ABFC1-E8ED-48CB-91D0-07B400CD552F}"/>
                </a:ext>
              </a:extLst>
            </p:cNvPr>
            <p:cNvSpPr txBox="1"/>
            <p:nvPr/>
          </p:nvSpPr>
          <p:spPr>
            <a:xfrm>
              <a:off x="2160445" y="4212342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349860C6-8759-48A8-98FE-AB15861A4359}"/>
                </a:ext>
              </a:extLst>
            </p:cNvPr>
            <p:cNvSpPr txBox="1"/>
            <p:nvPr/>
          </p:nvSpPr>
          <p:spPr>
            <a:xfrm>
              <a:off x="2147566" y="4535507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820BC307-A60E-47D9-8E6C-01BD1DD7C9A5}"/>
              </a:ext>
            </a:extLst>
          </p:cNvPr>
          <p:cNvGrpSpPr/>
          <p:nvPr/>
        </p:nvGrpSpPr>
        <p:grpSpPr>
          <a:xfrm>
            <a:off x="5925821" y="1198676"/>
            <a:ext cx="3488745" cy="1024443"/>
            <a:chOff x="1797648" y="5206555"/>
            <a:chExt cx="3488745" cy="102444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DACDD280-99F4-4AC0-A8C5-BC3882D4A807}"/>
                </a:ext>
              </a:extLst>
            </p:cNvPr>
            <p:cNvSpPr txBox="1"/>
            <p:nvPr/>
          </p:nvSpPr>
          <p:spPr>
            <a:xfrm>
              <a:off x="1797648" y="5206555"/>
              <a:ext cx="3488745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GB" altLang="ko-KR" sz="1600" b="1" dirty="0" err="1">
                  <a:solidFill>
                    <a:schemeClr val="accent2"/>
                  </a:solidFill>
                  <a:cs typeface="Arial" pitchFamily="34" charset="0"/>
                </a:rPr>
                <a:t>Hubungan</a:t>
              </a:r>
              <a:r>
                <a:rPr lang="en-GB" altLang="ko-KR" sz="1600" b="1" dirty="0">
                  <a:solidFill>
                    <a:schemeClr val="accent2"/>
                  </a:solidFill>
                  <a:cs typeface="Arial" pitchFamily="34" charset="0"/>
                </a:rPr>
                <a:t> </a:t>
              </a:r>
              <a:r>
                <a:rPr lang="en-GB" altLang="ko-KR" sz="1600" b="1" dirty="0" err="1">
                  <a:solidFill>
                    <a:schemeClr val="accent2"/>
                  </a:solidFill>
                  <a:cs typeface="Arial" pitchFamily="34" charset="0"/>
                </a:rPr>
                <a:t>Produk</a:t>
              </a:r>
              <a:r>
                <a:rPr lang="en-GB" altLang="ko-KR" sz="1600" b="1" dirty="0">
                  <a:solidFill>
                    <a:schemeClr val="accent2"/>
                  </a:solidFill>
                  <a:cs typeface="Arial" pitchFamily="34" charset="0"/>
                </a:rPr>
                <a:t> </a:t>
              </a:r>
              <a:r>
                <a:rPr lang="en-GB" altLang="ko-KR" sz="1600" b="1" dirty="0" err="1">
                  <a:solidFill>
                    <a:schemeClr val="accent2"/>
                  </a:solidFill>
                  <a:cs typeface="Arial" pitchFamily="34" charset="0"/>
                </a:rPr>
                <a:t>dan</a:t>
              </a:r>
              <a:r>
                <a:rPr lang="en-GB" altLang="ko-KR" sz="1600" b="1" dirty="0">
                  <a:solidFill>
                    <a:schemeClr val="accent2"/>
                  </a:solidFill>
                  <a:cs typeface="Arial" pitchFamily="34" charset="0"/>
                </a:rPr>
                <a:t> </a:t>
              </a:r>
              <a:r>
                <a:rPr lang="en-GB" altLang="ko-KR" sz="1600" b="1" dirty="0" err="1">
                  <a:solidFill>
                    <a:schemeClr val="accent2"/>
                  </a:solidFill>
                  <a:cs typeface="Arial" pitchFamily="34" charset="0"/>
                </a:rPr>
                <a:t>Merek</a:t>
              </a:r>
              <a:endParaRPr lang="ko-KR" altLang="en-US" sz="16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4AACD5FD-3137-43CD-B3B3-931487F615E0}"/>
                </a:ext>
              </a:extLst>
            </p:cNvPr>
            <p:cNvSpPr txBox="1"/>
            <p:nvPr/>
          </p:nvSpPr>
          <p:spPr>
            <a:xfrm>
              <a:off x="2147566" y="5630834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A10DFBD1-A073-42DE-970B-3C6C5531C562}"/>
                </a:ext>
              </a:extLst>
            </p:cNvPr>
            <p:cNvSpPr txBox="1"/>
            <p:nvPr/>
          </p:nvSpPr>
          <p:spPr>
            <a:xfrm>
              <a:off x="2147566" y="5953999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xmlns="" id="{8F654F4D-F108-4CAF-8AB1-3DB28AFC168F}"/>
              </a:ext>
            </a:extLst>
          </p:cNvPr>
          <p:cNvSpPr>
            <a:spLocks noChangeAspect="1"/>
          </p:cNvSpPr>
          <p:nvPr/>
        </p:nvSpPr>
        <p:spPr>
          <a:xfrm>
            <a:off x="5268614" y="2352058"/>
            <a:ext cx="731520" cy="731520"/>
          </a:xfrm>
          <a:prstGeom prst="ellipse">
            <a:avLst/>
          </a:prstGeom>
          <a:solidFill>
            <a:schemeClr val="accent1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8BE36F76-D2BE-497D-8914-7AFC95730D1C}"/>
              </a:ext>
            </a:extLst>
          </p:cNvPr>
          <p:cNvSpPr>
            <a:spLocks noChangeAspect="1"/>
          </p:cNvSpPr>
          <p:nvPr/>
        </p:nvSpPr>
        <p:spPr>
          <a:xfrm>
            <a:off x="5233641" y="1009620"/>
            <a:ext cx="731520" cy="731520"/>
          </a:xfrm>
          <a:prstGeom prst="ellipse">
            <a:avLst/>
          </a:prstGeom>
          <a:solidFill>
            <a:schemeClr val="accent2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  <a:p>
            <a:pPr algn="ctr"/>
            <a:endParaRPr lang="en-US" sz="2700" dirty="0"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CF721E81-7534-403C-B896-4A52FCEA4F75}"/>
              </a:ext>
            </a:extLst>
          </p:cNvPr>
          <p:cNvSpPr txBox="1"/>
          <p:nvPr/>
        </p:nvSpPr>
        <p:spPr>
          <a:xfrm>
            <a:off x="5268614" y="1056275"/>
            <a:ext cx="677008" cy="58477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CF721E81-7534-403C-B896-4A52FCEA4F75}"/>
              </a:ext>
            </a:extLst>
          </p:cNvPr>
          <p:cNvSpPr txBox="1"/>
          <p:nvPr/>
        </p:nvSpPr>
        <p:spPr>
          <a:xfrm>
            <a:off x="5323126" y="2448710"/>
            <a:ext cx="677008" cy="58477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05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A991A358-9046-435D-908D-8876A462A0C4}"/>
              </a:ext>
            </a:extLst>
          </p:cNvPr>
          <p:cNvGrpSpPr/>
          <p:nvPr/>
        </p:nvGrpSpPr>
        <p:grpSpPr>
          <a:xfrm>
            <a:off x="6000134" y="2382763"/>
            <a:ext cx="3488745" cy="1024443"/>
            <a:chOff x="1797648" y="3788063"/>
            <a:chExt cx="3488745" cy="102444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7C0C08B3-87F5-48A0-BECD-74056410F394}"/>
                </a:ext>
              </a:extLst>
            </p:cNvPr>
            <p:cNvSpPr txBox="1"/>
            <p:nvPr/>
          </p:nvSpPr>
          <p:spPr>
            <a:xfrm>
              <a:off x="1797648" y="3788063"/>
              <a:ext cx="3488745" cy="584775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GB" altLang="ko-KR" sz="1600" b="1" dirty="0" err="1">
                  <a:solidFill>
                    <a:schemeClr val="accent2"/>
                  </a:solidFill>
                  <a:cs typeface="Arial" pitchFamily="34" charset="0"/>
                </a:rPr>
                <a:t>Pengemasan</a:t>
              </a:r>
              <a:r>
                <a:rPr lang="en-GB" altLang="ko-KR" sz="1600" b="1" dirty="0">
                  <a:solidFill>
                    <a:schemeClr val="accent2"/>
                  </a:solidFill>
                  <a:cs typeface="Arial" pitchFamily="34" charset="0"/>
                </a:rPr>
                <a:t>, </a:t>
              </a:r>
              <a:r>
                <a:rPr lang="en-GB" altLang="ko-KR" sz="1600" b="1" dirty="0" err="1">
                  <a:solidFill>
                    <a:schemeClr val="accent2"/>
                  </a:solidFill>
                  <a:cs typeface="Arial" pitchFamily="34" charset="0"/>
                </a:rPr>
                <a:t>Pelabelan</a:t>
              </a:r>
              <a:r>
                <a:rPr lang="en-GB" altLang="ko-KR" sz="1600" b="1" dirty="0">
                  <a:solidFill>
                    <a:schemeClr val="accent2"/>
                  </a:solidFill>
                  <a:cs typeface="Arial" pitchFamily="34" charset="0"/>
                </a:rPr>
                <a:t>, </a:t>
              </a:r>
              <a:r>
                <a:rPr lang="en-GB" altLang="ko-KR" sz="1600" b="1" dirty="0" err="1">
                  <a:solidFill>
                    <a:schemeClr val="accent2"/>
                  </a:solidFill>
                  <a:cs typeface="Arial" pitchFamily="34" charset="0"/>
                </a:rPr>
                <a:t>Jaminan</a:t>
              </a:r>
              <a:r>
                <a:rPr lang="en-GB" altLang="ko-KR" sz="1600" b="1" dirty="0">
                  <a:solidFill>
                    <a:schemeClr val="accent2"/>
                  </a:solidFill>
                  <a:cs typeface="Arial" pitchFamily="34" charset="0"/>
                </a:rPr>
                <a:t>, </a:t>
              </a:r>
              <a:r>
                <a:rPr lang="en-GB" altLang="ko-KR" sz="1600" b="1" dirty="0" err="1">
                  <a:solidFill>
                    <a:schemeClr val="accent2"/>
                  </a:solidFill>
                  <a:cs typeface="Arial" pitchFamily="34" charset="0"/>
                </a:rPr>
                <a:t>dan</a:t>
              </a:r>
              <a:r>
                <a:rPr lang="en-GB" altLang="ko-KR" sz="1600" b="1" dirty="0">
                  <a:solidFill>
                    <a:schemeClr val="accent2"/>
                  </a:solidFill>
                  <a:cs typeface="Arial" pitchFamily="34" charset="0"/>
                </a:rPr>
                <a:t> </a:t>
              </a:r>
              <a:r>
                <a:rPr lang="en-GB" altLang="ko-KR" sz="1600" b="1" dirty="0" err="1">
                  <a:solidFill>
                    <a:schemeClr val="accent2"/>
                  </a:solidFill>
                  <a:cs typeface="Arial" pitchFamily="34" charset="0"/>
                </a:rPr>
                <a:t>Garansi</a:t>
              </a:r>
              <a:endParaRPr lang="ko-KR" altLang="en-US" sz="16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4C9ABFC1-E8ED-48CB-91D0-07B400CD552F}"/>
                </a:ext>
              </a:extLst>
            </p:cNvPr>
            <p:cNvSpPr txBox="1"/>
            <p:nvPr/>
          </p:nvSpPr>
          <p:spPr>
            <a:xfrm>
              <a:off x="2147566" y="4212342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349860C6-8759-48A8-98FE-AB15861A4359}"/>
                </a:ext>
              </a:extLst>
            </p:cNvPr>
            <p:cNvSpPr txBox="1"/>
            <p:nvPr/>
          </p:nvSpPr>
          <p:spPr>
            <a:xfrm>
              <a:off x="2147566" y="4535507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749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70EA81F5-FF28-452C-9D6C-A5ED2A325069}"/>
              </a:ext>
            </a:extLst>
          </p:cNvPr>
          <p:cNvSpPr/>
          <p:nvPr/>
        </p:nvSpPr>
        <p:spPr>
          <a:xfrm>
            <a:off x="201525" y="217887"/>
            <a:ext cx="11717216" cy="6356838"/>
          </a:xfrm>
          <a:custGeom>
            <a:avLst/>
            <a:gdLst>
              <a:gd name="connsiteX0" fmla="*/ 235323 w 11588262"/>
              <a:gd name="connsiteY0" fmla="*/ 105701 h 6356838"/>
              <a:gd name="connsiteX1" fmla="*/ 118762 w 11588262"/>
              <a:gd name="connsiteY1" fmla="*/ 220744 h 6356838"/>
              <a:gd name="connsiteX2" fmla="*/ 118762 w 11588262"/>
              <a:gd name="connsiteY2" fmla="*/ 6136095 h 6356838"/>
              <a:gd name="connsiteX3" fmla="*/ 235323 w 11588262"/>
              <a:gd name="connsiteY3" fmla="*/ 6251137 h 6356838"/>
              <a:gd name="connsiteX4" fmla="*/ 11352940 w 11588262"/>
              <a:gd name="connsiteY4" fmla="*/ 6251137 h 6356838"/>
              <a:gd name="connsiteX5" fmla="*/ 11469501 w 11588262"/>
              <a:gd name="connsiteY5" fmla="*/ 6136095 h 6356838"/>
              <a:gd name="connsiteX6" fmla="*/ 11469501 w 11588262"/>
              <a:gd name="connsiteY6" fmla="*/ 220744 h 6356838"/>
              <a:gd name="connsiteX7" fmla="*/ 11352940 w 11588262"/>
              <a:gd name="connsiteY7" fmla="*/ 105701 h 6356838"/>
              <a:gd name="connsiteX8" fmla="*/ 119000 w 11588262"/>
              <a:gd name="connsiteY8" fmla="*/ 0 h 6356838"/>
              <a:gd name="connsiteX9" fmla="*/ 11469262 w 11588262"/>
              <a:gd name="connsiteY9" fmla="*/ 0 h 6356838"/>
              <a:gd name="connsiteX10" fmla="*/ 11588262 w 11588262"/>
              <a:gd name="connsiteY10" fmla="*/ 119000 h 6356838"/>
              <a:gd name="connsiteX11" fmla="*/ 11588262 w 11588262"/>
              <a:gd name="connsiteY11" fmla="*/ 6237838 h 6356838"/>
              <a:gd name="connsiteX12" fmla="*/ 11469262 w 11588262"/>
              <a:gd name="connsiteY12" fmla="*/ 6356838 h 6356838"/>
              <a:gd name="connsiteX13" fmla="*/ 119000 w 11588262"/>
              <a:gd name="connsiteY13" fmla="*/ 6356838 h 6356838"/>
              <a:gd name="connsiteX14" fmla="*/ 0 w 11588262"/>
              <a:gd name="connsiteY14" fmla="*/ 6237838 h 6356838"/>
              <a:gd name="connsiteX15" fmla="*/ 0 w 11588262"/>
              <a:gd name="connsiteY15" fmla="*/ 119000 h 6356838"/>
              <a:gd name="connsiteX16" fmla="*/ 119000 w 11588262"/>
              <a:gd name="connsiteY16" fmla="*/ 0 h 635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588262" h="6356838">
                <a:moveTo>
                  <a:pt x="235323" y="105701"/>
                </a:moveTo>
                <a:cubicBezTo>
                  <a:pt x="170948" y="105701"/>
                  <a:pt x="118762" y="157207"/>
                  <a:pt x="118762" y="220744"/>
                </a:cubicBezTo>
                <a:lnTo>
                  <a:pt x="118762" y="6136095"/>
                </a:lnTo>
                <a:cubicBezTo>
                  <a:pt x="118762" y="6199631"/>
                  <a:pt x="170948" y="6251137"/>
                  <a:pt x="235323" y="6251137"/>
                </a:cubicBezTo>
                <a:lnTo>
                  <a:pt x="11352940" y="6251137"/>
                </a:lnTo>
                <a:cubicBezTo>
                  <a:pt x="11417315" y="6251137"/>
                  <a:pt x="11469501" y="6199631"/>
                  <a:pt x="11469501" y="6136095"/>
                </a:cubicBezTo>
                <a:lnTo>
                  <a:pt x="11469501" y="220744"/>
                </a:lnTo>
                <a:cubicBezTo>
                  <a:pt x="11469501" y="157207"/>
                  <a:pt x="11417315" y="105701"/>
                  <a:pt x="11352940" y="105701"/>
                </a:cubicBezTo>
                <a:close/>
                <a:moveTo>
                  <a:pt x="119000" y="0"/>
                </a:moveTo>
                <a:lnTo>
                  <a:pt x="11469262" y="0"/>
                </a:lnTo>
                <a:cubicBezTo>
                  <a:pt x="11534984" y="0"/>
                  <a:pt x="11588262" y="53278"/>
                  <a:pt x="11588262" y="119000"/>
                </a:cubicBezTo>
                <a:lnTo>
                  <a:pt x="11588262" y="6237838"/>
                </a:lnTo>
                <a:cubicBezTo>
                  <a:pt x="11588262" y="6303560"/>
                  <a:pt x="11534984" y="6356838"/>
                  <a:pt x="11469262" y="6356838"/>
                </a:cubicBezTo>
                <a:lnTo>
                  <a:pt x="119000" y="6356838"/>
                </a:lnTo>
                <a:cubicBezTo>
                  <a:pt x="53278" y="6356838"/>
                  <a:pt x="0" y="6303560"/>
                  <a:pt x="0" y="6237838"/>
                </a:cubicBezTo>
                <a:lnTo>
                  <a:pt x="0" y="119000"/>
                </a:lnTo>
                <a:cubicBezTo>
                  <a:pt x="0" y="53278"/>
                  <a:pt x="53278" y="0"/>
                  <a:pt x="119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8B7FC02-8D3C-4B38-A533-65241310B3EA}"/>
              </a:ext>
            </a:extLst>
          </p:cNvPr>
          <p:cNvSpPr txBox="1"/>
          <p:nvPr/>
        </p:nvSpPr>
        <p:spPr>
          <a:xfrm>
            <a:off x="793434" y="911892"/>
            <a:ext cx="612648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Menentukan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Strategi</a:t>
            </a:r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Produk</a:t>
            </a:r>
            <a:endParaRPr lang="en-US" altLang="ko-K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2F29442-D00D-4063-8023-18B3F7E2F346}"/>
              </a:ext>
            </a:extLst>
          </p:cNvPr>
          <p:cNvSpPr txBox="1"/>
          <p:nvPr/>
        </p:nvSpPr>
        <p:spPr>
          <a:xfrm>
            <a:off x="905050" y="2181558"/>
            <a:ext cx="5302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2000" dirty="0" err="1"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ko-K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000" dirty="0" err="1"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altLang="ko-K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000" dirty="0" err="1">
                <a:latin typeface="Times New Roman" pitchFamily="18" charset="0"/>
                <a:cs typeface="Times New Roman" pitchFamily="18" charset="0"/>
              </a:rPr>
              <a:t>unsur</a:t>
            </a:r>
            <a:r>
              <a:rPr lang="en-US" altLang="ko-K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000" dirty="0" err="1">
                <a:latin typeface="Times New Roman" pitchFamily="18" charset="0"/>
                <a:cs typeface="Times New Roman" pitchFamily="18" charset="0"/>
              </a:rPr>
              <a:t>kunci</a:t>
            </a:r>
            <a:r>
              <a:rPr lang="en-US" altLang="ko-K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000" dirty="0" err="1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altLang="ko-K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000" dirty="0" err="1">
                <a:latin typeface="Times New Roman" pitchFamily="18" charset="0"/>
                <a:cs typeface="Times New Roman" pitchFamily="18" charset="0"/>
              </a:rPr>
              <a:t>tawaran</a:t>
            </a:r>
            <a:r>
              <a:rPr lang="en-US" altLang="ko-K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000" dirty="0" err="1">
                <a:latin typeface="Times New Roman" pitchFamily="18" charset="0"/>
                <a:cs typeface="Times New Roman" pitchFamily="18" charset="0"/>
              </a:rPr>
              <a:t>pemasaran</a:t>
            </a:r>
            <a:r>
              <a:rPr lang="en-US" altLang="ko-KR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ko-KR" sz="2000" dirty="0" err="1">
                <a:latin typeface="Times New Roman" pitchFamily="18" charset="0"/>
                <a:cs typeface="Times New Roman" pitchFamily="18" charset="0"/>
              </a:rPr>
              <a:t>Pemimpin</a:t>
            </a:r>
            <a:r>
              <a:rPr lang="en-US" altLang="ko-K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000" dirty="0" err="1">
                <a:latin typeface="Times New Roman" pitchFamily="18" charset="0"/>
                <a:cs typeface="Times New Roman" pitchFamily="18" charset="0"/>
              </a:rPr>
              <a:t>pasar</a:t>
            </a:r>
            <a:r>
              <a:rPr lang="en-US" altLang="ko-K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000" dirty="0" err="1">
                <a:latin typeface="Times New Roman" pitchFamily="18" charset="0"/>
                <a:cs typeface="Times New Roman" pitchFamily="18" charset="0"/>
              </a:rPr>
              <a:t>umumnya</a:t>
            </a:r>
            <a:r>
              <a:rPr lang="en-US" altLang="ko-K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000" dirty="0" err="1">
                <a:latin typeface="Times New Roman" pitchFamily="18" charset="0"/>
                <a:cs typeface="Times New Roman" pitchFamily="18" charset="0"/>
              </a:rPr>
              <a:t>menawarkan</a:t>
            </a:r>
            <a:r>
              <a:rPr lang="en-US" altLang="ko-K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000" dirty="0" err="1"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ko-K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0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ko-K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000" dirty="0" err="1">
                <a:latin typeface="Times New Roman" pitchFamily="18" charset="0"/>
                <a:cs typeface="Times New Roman" pitchFamily="18" charset="0"/>
              </a:rPr>
              <a:t>jasa</a:t>
            </a:r>
            <a:r>
              <a:rPr lang="en-US" altLang="ko-KR" sz="20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altLang="ko-KR" sz="2000" dirty="0" err="1">
                <a:latin typeface="Times New Roman" pitchFamily="18" charset="0"/>
                <a:cs typeface="Times New Roman" pitchFamily="18" charset="0"/>
              </a:rPr>
              <a:t>bermutu</a:t>
            </a:r>
            <a:r>
              <a:rPr lang="en-US" altLang="ko-KR" sz="2000" dirty="0">
                <a:latin typeface="Times New Roman" pitchFamily="18" charset="0"/>
                <a:cs typeface="Times New Roman" pitchFamily="18" charset="0"/>
              </a:rPr>
              <a:t> superior.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56674" y="3396306"/>
            <a:ext cx="788353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Karakteristik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Klasifikasi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Produk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73017" y="4318661"/>
            <a:ext cx="51566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segala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sesuatu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ditawarkan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pasar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memuaskan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keinginan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kebutuhan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Produk-produk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dipasarkan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meliputi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barang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fisik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jasa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pengalaman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acara-acara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orang,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tempat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properti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organisasi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gagasan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732" y="4042637"/>
            <a:ext cx="1678191" cy="16781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8913" y="1213607"/>
            <a:ext cx="1609705" cy="158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04260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Tingkat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Hierarki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Nilai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Pelanggan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(Customer Value Hierarchy)</a:t>
            </a:r>
          </a:p>
        </p:txBody>
      </p:sp>
      <p:grpSp>
        <p:nvGrpSpPr>
          <p:cNvPr id="3" name="그룹 5">
            <a:extLst>
              <a:ext uri="{FF2B5EF4-FFF2-40B4-BE49-F238E27FC236}">
                <a16:creationId xmlns:a16="http://schemas.microsoft.com/office/drawing/2014/main" xmlns="" id="{C57D2DFC-8D22-43FA-9A2E-952BFE91E249}"/>
              </a:ext>
            </a:extLst>
          </p:cNvPr>
          <p:cNvGrpSpPr/>
          <p:nvPr/>
        </p:nvGrpSpPr>
        <p:grpSpPr>
          <a:xfrm>
            <a:off x="4428239" y="1360806"/>
            <a:ext cx="4936490" cy="4285856"/>
            <a:chOff x="-1055696" y="2044537"/>
            <a:chExt cx="4432366" cy="355217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AD584247-EE71-4EFE-82ED-406BA6FFBDD7}"/>
                </a:ext>
              </a:extLst>
            </p:cNvPr>
            <p:cNvGrpSpPr/>
            <p:nvPr/>
          </p:nvGrpSpPr>
          <p:grpSpPr>
            <a:xfrm>
              <a:off x="-1055696" y="2044537"/>
              <a:ext cx="3499766" cy="3452744"/>
              <a:chOff x="-1871725" y="2199669"/>
              <a:chExt cx="11368790" cy="345274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9D71A62A-FCC4-4FBF-81B2-0B8EB4993870}"/>
                  </a:ext>
                </a:extLst>
              </p:cNvPr>
              <p:cNvSpPr/>
              <p:nvPr/>
            </p:nvSpPr>
            <p:spPr>
              <a:xfrm>
                <a:off x="-1871725" y="5044627"/>
                <a:ext cx="10903188" cy="60778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F0775C9B-88FB-4E8D-80EF-3D88821D7956}"/>
                  </a:ext>
                </a:extLst>
              </p:cNvPr>
              <p:cNvSpPr/>
              <p:nvPr/>
            </p:nvSpPr>
            <p:spPr>
              <a:xfrm>
                <a:off x="-1871725" y="3686511"/>
                <a:ext cx="10961553" cy="60778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3C383128-548F-4A6C-8101-484EB98A07FE}"/>
                  </a:ext>
                </a:extLst>
              </p:cNvPr>
              <p:cNvSpPr/>
              <p:nvPr/>
            </p:nvSpPr>
            <p:spPr>
              <a:xfrm>
                <a:off x="-1865617" y="4362431"/>
                <a:ext cx="10903187" cy="60778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41C6002A-FA65-4E67-9984-3F13CFECA4DE}"/>
                  </a:ext>
                </a:extLst>
              </p:cNvPr>
              <p:cNvSpPr/>
              <p:nvPr/>
            </p:nvSpPr>
            <p:spPr>
              <a:xfrm>
                <a:off x="-1865617" y="2199669"/>
                <a:ext cx="11362682" cy="145011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ACB26A09-E3BF-4913-9013-87B8C77111D2}"/>
                </a:ext>
              </a:extLst>
            </p:cNvPr>
            <p:cNvGrpSpPr/>
            <p:nvPr/>
          </p:nvGrpSpPr>
          <p:grpSpPr>
            <a:xfrm>
              <a:off x="1067896" y="2086676"/>
              <a:ext cx="2308774" cy="3510031"/>
              <a:chOff x="803295" y="2132856"/>
              <a:chExt cx="2308774" cy="3510031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F8B7DB1F-534F-48A9-BC71-979719F2C566}"/>
                  </a:ext>
                </a:extLst>
              </p:cNvPr>
              <p:cNvSpPr/>
              <p:nvPr/>
            </p:nvSpPr>
            <p:spPr>
              <a:xfrm>
                <a:off x="1389195" y="5021114"/>
                <a:ext cx="1154259" cy="62177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scene3d>
                <a:camera prst="isometricLeftDown">
                  <a:rot lat="900002" lon="2700000" rev="0"/>
                </a:camera>
                <a:lightRig rig="balanced" dir="t"/>
              </a:scene3d>
              <a:sp3d extrusionH="361950" prstMaterial="matte">
                <a:extrusionClr>
                  <a:schemeClr val="accent4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700" dirty="0"/>
                  <a:t>04</a:t>
                </a:r>
                <a:endParaRPr lang="ko-KR" altLang="en-US" sz="2700" dirty="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10B5CF60-0C2A-43B7-A0FC-7DC44AC3FFFF}"/>
                  </a:ext>
                </a:extLst>
              </p:cNvPr>
              <p:cNvSpPr/>
              <p:nvPr/>
            </p:nvSpPr>
            <p:spPr>
              <a:xfrm>
                <a:off x="1392015" y="4337453"/>
                <a:ext cx="1154259" cy="62177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scene3d>
                <a:camera prst="isometricLeftDown">
                  <a:rot lat="900002" lon="2700000" rev="0"/>
                </a:camera>
                <a:lightRig rig="balanced" dir="t"/>
              </a:scene3d>
              <a:sp3d extrusionH="361950" prstMaterial="matte">
                <a:extrusionClr>
                  <a:schemeClr val="accent3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700" dirty="0"/>
                  <a:t>03</a:t>
                </a:r>
                <a:endParaRPr lang="ko-KR" altLang="en-US" sz="2700" dirty="0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80B640EB-6B40-4E97-8143-5B33C2E8E3A8}"/>
                  </a:ext>
                </a:extLst>
              </p:cNvPr>
              <p:cNvSpPr/>
              <p:nvPr/>
            </p:nvSpPr>
            <p:spPr>
              <a:xfrm>
                <a:off x="1391075" y="3661946"/>
                <a:ext cx="1154259" cy="62177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isometricLeftDown">
                  <a:rot lat="900002" lon="2700000" rev="0"/>
                </a:camera>
                <a:lightRig rig="balanced" dir="t"/>
              </a:scene3d>
              <a:sp3d extrusionH="361950" prstMaterial="matte">
                <a:extrusionClr>
                  <a:schemeClr val="accent2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700" dirty="0"/>
                  <a:t>02</a:t>
                </a:r>
              </a:p>
            </p:txBody>
          </p:sp>
          <p:sp>
            <p:nvSpPr>
              <p:cNvPr id="9" name="Up Arrow 6">
                <a:extLst>
                  <a:ext uri="{FF2B5EF4-FFF2-40B4-BE49-F238E27FC236}">
                    <a16:creationId xmlns:a16="http://schemas.microsoft.com/office/drawing/2014/main" xmlns="" id="{EEB86301-2570-4959-96CA-12A4B1202665}"/>
                  </a:ext>
                </a:extLst>
              </p:cNvPr>
              <p:cNvSpPr/>
              <p:nvPr/>
            </p:nvSpPr>
            <p:spPr>
              <a:xfrm>
                <a:off x="803295" y="2132856"/>
                <a:ext cx="2308774" cy="1515597"/>
              </a:xfrm>
              <a:prstGeom prst="upArrow">
                <a:avLst>
                  <a:gd name="adj1" fmla="val 50000"/>
                  <a:gd name="adj2" fmla="val 52264"/>
                </a:avLst>
              </a:prstGeom>
              <a:solidFill>
                <a:schemeClr val="accent1"/>
              </a:solidFill>
              <a:ln>
                <a:noFill/>
              </a:ln>
              <a:scene3d>
                <a:camera prst="isometricLeftDown">
                  <a:rot lat="900002" lon="2700000" rev="0"/>
                </a:camera>
                <a:lightRig rig="balanced" dir="t"/>
              </a:scene3d>
              <a:sp3d extrusionH="361950" prstMaterial="matte">
                <a:extrusionClr>
                  <a:schemeClr val="accent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700" dirty="0"/>
                  <a:t>01</a:t>
                </a:r>
                <a:endParaRPr lang="ko-KR" altLang="en-US" sz="2700" dirty="0"/>
              </a:p>
            </p:txBody>
          </p:sp>
        </p:grp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C5B2486-A693-4E55-9EE2-F5E4A827C7B0}"/>
              </a:ext>
            </a:extLst>
          </p:cNvPr>
          <p:cNvSpPr txBox="1"/>
          <p:nvPr/>
        </p:nvSpPr>
        <p:spPr>
          <a:xfrm>
            <a:off x="4430333" y="2792525"/>
            <a:ext cx="2800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err="1">
                <a:solidFill>
                  <a:schemeClr val="bg1"/>
                </a:solidFill>
              </a:rPr>
              <a:t>Manfaat</a:t>
            </a:r>
            <a:r>
              <a:rPr lang="en-US" altLang="ko-KR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 err="1">
                <a:solidFill>
                  <a:schemeClr val="bg1"/>
                </a:solidFill>
              </a:rPr>
              <a:t>Inti</a:t>
            </a:r>
            <a:r>
              <a:rPr lang="en-US" altLang="ko-KR" sz="1600" b="1" dirty="0">
                <a:solidFill>
                  <a:schemeClr val="bg1"/>
                </a:solidFill>
              </a:rPr>
              <a:t> (Core Benefit)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5D227EB-DB79-4DC7-A030-A3A1D296570C}"/>
              </a:ext>
            </a:extLst>
          </p:cNvPr>
          <p:cNvSpPr txBox="1"/>
          <p:nvPr/>
        </p:nvSpPr>
        <p:spPr>
          <a:xfrm>
            <a:off x="4430333" y="3462388"/>
            <a:ext cx="3090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err="1">
                <a:solidFill>
                  <a:schemeClr val="bg1"/>
                </a:solidFill>
              </a:rPr>
              <a:t>Produk</a:t>
            </a:r>
            <a:r>
              <a:rPr lang="en-US" altLang="ko-KR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 err="1">
                <a:solidFill>
                  <a:schemeClr val="bg1"/>
                </a:solidFill>
              </a:rPr>
              <a:t>Dasar</a:t>
            </a:r>
            <a:r>
              <a:rPr lang="en-US" altLang="ko-KR" sz="1600" b="1" dirty="0">
                <a:solidFill>
                  <a:schemeClr val="bg1"/>
                </a:solidFill>
              </a:rPr>
              <a:t> (Basic Product)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B49EBC2-6989-48B2-A99D-AFA17881935D}"/>
              </a:ext>
            </a:extLst>
          </p:cNvPr>
          <p:cNvSpPr txBox="1"/>
          <p:nvPr/>
        </p:nvSpPr>
        <p:spPr>
          <a:xfrm>
            <a:off x="4455979" y="4071596"/>
            <a:ext cx="2989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err="1">
                <a:solidFill>
                  <a:schemeClr val="bg1"/>
                </a:solidFill>
              </a:rPr>
              <a:t>Produk</a:t>
            </a:r>
            <a:r>
              <a:rPr lang="en-US" altLang="ko-KR" sz="1600" b="1" dirty="0">
                <a:solidFill>
                  <a:schemeClr val="bg1"/>
                </a:solidFill>
              </a:rPr>
              <a:t> yang </a:t>
            </a:r>
            <a:r>
              <a:rPr lang="en-US" altLang="ko-KR" sz="1600" b="1" dirty="0" err="1">
                <a:solidFill>
                  <a:schemeClr val="bg1"/>
                </a:solidFill>
              </a:rPr>
              <a:t>Diharapkan</a:t>
            </a:r>
            <a:r>
              <a:rPr lang="en-US" altLang="ko-KR" sz="1600" b="1" dirty="0">
                <a:solidFill>
                  <a:schemeClr val="bg1"/>
                </a:solidFill>
              </a:rPr>
              <a:t> (Expected Product)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E676E4F-B987-47AD-A691-A9577571D478}"/>
              </a:ext>
            </a:extLst>
          </p:cNvPr>
          <p:cNvSpPr txBox="1"/>
          <p:nvPr/>
        </p:nvSpPr>
        <p:spPr>
          <a:xfrm>
            <a:off x="4455979" y="4867651"/>
            <a:ext cx="3453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err="1">
                <a:solidFill>
                  <a:schemeClr val="bg1"/>
                </a:solidFill>
              </a:rPr>
              <a:t>Produk</a:t>
            </a:r>
            <a:r>
              <a:rPr lang="en-US" altLang="ko-KR" sz="1600" b="1" dirty="0">
                <a:solidFill>
                  <a:schemeClr val="bg1"/>
                </a:solidFill>
              </a:rPr>
              <a:t> yang </a:t>
            </a:r>
            <a:r>
              <a:rPr lang="en-US" altLang="ko-KR" sz="1600" b="1" dirty="0" err="1">
                <a:solidFill>
                  <a:schemeClr val="bg1"/>
                </a:solidFill>
              </a:rPr>
              <a:t>ditingkatkan</a:t>
            </a:r>
            <a:r>
              <a:rPr lang="en-US" altLang="ko-KR" sz="1600" b="1" dirty="0">
                <a:solidFill>
                  <a:schemeClr val="bg1"/>
                </a:solidFill>
              </a:rPr>
              <a:t> (Augmented Product)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9D71A62A-FCC4-4FBF-81B2-0B8EB4993870}"/>
              </a:ext>
            </a:extLst>
          </p:cNvPr>
          <p:cNvSpPr/>
          <p:nvPr/>
        </p:nvSpPr>
        <p:spPr>
          <a:xfrm>
            <a:off x="4428239" y="5620938"/>
            <a:ext cx="3738186" cy="7333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F8B7DB1F-534F-48A9-BC71-979719F2C566}"/>
              </a:ext>
            </a:extLst>
          </p:cNvPr>
          <p:cNvSpPr/>
          <p:nvPr/>
        </p:nvSpPr>
        <p:spPr>
          <a:xfrm>
            <a:off x="7436274" y="5704768"/>
            <a:ext cx="1285541" cy="750198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isometricLeftDown">
              <a:rot lat="900002" lon="2700000" rev="0"/>
            </a:camera>
            <a:lightRig rig="balanced" dir="t"/>
          </a:scene3d>
          <a:sp3d extrusionH="361950" prstMaterial="matte">
            <a:extrusionClr>
              <a:schemeClr val="accent4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dirty="0"/>
              <a:t>05</a:t>
            </a:r>
            <a:endParaRPr lang="ko-KR" altLang="en-US" sz="27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FE676E4F-B987-47AD-A691-A9577571D478}"/>
              </a:ext>
            </a:extLst>
          </p:cNvPr>
          <p:cNvSpPr txBox="1"/>
          <p:nvPr/>
        </p:nvSpPr>
        <p:spPr>
          <a:xfrm>
            <a:off x="4455979" y="5883991"/>
            <a:ext cx="3411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err="1">
                <a:solidFill>
                  <a:schemeClr val="bg1"/>
                </a:solidFill>
              </a:rPr>
              <a:t>Calon</a:t>
            </a:r>
            <a:r>
              <a:rPr lang="en-US" altLang="ko-KR" sz="1600" b="1" dirty="0">
                <a:solidFill>
                  <a:schemeClr val="bg1"/>
                </a:solidFill>
              </a:rPr>
              <a:t> </a:t>
            </a:r>
            <a:r>
              <a:rPr lang="en-US" altLang="ko-KR" sz="1600" b="1" dirty="0" err="1">
                <a:solidFill>
                  <a:schemeClr val="bg1"/>
                </a:solidFill>
              </a:rPr>
              <a:t>Produk</a:t>
            </a:r>
            <a:r>
              <a:rPr lang="en-US" altLang="ko-KR" sz="1600" b="1" dirty="0">
                <a:solidFill>
                  <a:schemeClr val="bg1"/>
                </a:solidFill>
              </a:rPr>
              <a:t> (Potential Product)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364" y="1587694"/>
            <a:ext cx="499915" cy="55478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555" y="1504446"/>
            <a:ext cx="499915" cy="55478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192" y="5710207"/>
            <a:ext cx="499915" cy="55478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0268" y="5698301"/>
            <a:ext cx="499915" cy="55478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451" y="2668321"/>
            <a:ext cx="317019" cy="52430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192" y="4154139"/>
            <a:ext cx="597460" cy="54868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0930" y="4154139"/>
            <a:ext cx="597460" cy="54868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7811" y="2743402"/>
            <a:ext cx="317019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85052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70EA81F5-FF28-452C-9D6C-A5ED2A325069}"/>
              </a:ext>
            </a:extLst>
          </p:cNvPr>
          <p:cNvSpPr/>
          <p:nvPr/>
        </p:nvSpPr>
        <p:spPr>
          <a:xfrm>
            <a:off x="237392" y="250581"/>
            <a:ext cx="11717216" cy="6356838"/>
          </a:xfrm>
          <a:custGeom>
            <a:avLst/>
            <a:gdLst>
              <a:gd name="connsiteX0" fmla="*/ 235323 w 11588262"/>
              <a:gd name="connsiteY0" fmla="*/ 105701 h 6356838"/>
              <a:gd name="connsiteX1" fmla="*/ 118762 w 11588262"/>
              <a:gd name="connsiteY1" fmla="*/ 220744 h 6356838"/>
              <a:gd name="connsiteX2" fmla="*/ 118762 w 11588262"/>
              <a:gd name="connsiteY2" fmla="*/ 6136095 h 6356838"/>
              <a:gd name="connsiteX3" fmla="*/ 235323 w 11588262"/>
              <a:gd name="connsiteY3" fmla="*/ 6251137 h 6356838"/>
              <a:gd name="connsiteX4" fmla="*/ 11352940 w 11588262"/>
              <a:gd name="connsiteY4" fmla="*/ 6251137 h 6356838"/>
              <a:gd name="connsiteX5" fmla="*/ 11469501 w 11588262"/>
              <a:gd name="connsiteY5" fmla="*/ 6136095 h 6356838"/>
              <a:gd name="connsiteX6" fmla="*/ 11469501 w 11588262"/>
              <a:gd name="connsiteY6" fmla="*/ 220744 h 6356838"/>
              <a:gd name="connsiteX7" fmla="*/ 11352940 w 11588262"/>
              <a:gd name="connsiteY7" fmla="*/ 105701 h 6356838"/>
              <a:gd name="connsiteX8" fmla="*/ 119000 w 11588262"/>
              <a:gd name="connsiteY8" fmla="*/ 0 h 6356838"/>
              <a:gd name="connsiteX9" fmla="*/ 11469262 w 11588262"/>
              <a:gd name="connsiteY9" fmla="*/ 0 h 6356838"/>
              <a:gd name="connsiteX10" fmla="*/ 11588262 w 11588262"/>
              <a:gd name="connsiteY10" fmla="*/ 119000 h 6356838"/>
              <a:gd name="connsiteX11" fmla="*/ 11588262 w 11588262"/>
              <a:gd name="connsiteY11" fmla="*/ 6237838 h 6356838"/>
              <a:gd name="connsiteX12" fmla="*/ 11469262 w 11588262"/>
              <a:gd name="connsiteY12" fmla="*/ 6356838 h 6356838"/>
              <a:gd name="connsiteX13" fmla="*/ 119000 w 11588262"/>
              <a:gd name="connsiteY13" fmla="*/ 6356838 h 6356838"/>
              <a:gd name="connsiteX14" fmla="*/ 0 w 11588262"/>
              <a:gd name="connsiteY14" fmla="*/ 6237838 h 6356838"/>
              <a:gd name="connsiteX15" fmla="*/ 0 w 11588262"/>
              <a:gd name="connsiteY15" fmla="*/ 119000 h 6356838"/>
              <a:gd name="connsiteX16" fmla="*/ 119000 w 11588262"/>
              <a:gd name="connsiteY16" fmla="*/ 0 h 635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588262" h="6356838">
                <a:moveTo>
                  <a:pt x="235323" y="105701"/>
                </a:moveTo>
                <a:cubicBezTo>
                  <a:pt x="170948" y="105701"/>
                  <a:pt x="118762" y="157207"/>
                  <a:pt x="118762" y="220744"/>
                </a:cubicBezTo>
                <a:lnTo>
                  <a:pt x="118762" y="6136095"/>
                </a:lnTo>
                <a:cubicBezTo>
                  <a:pt x="118762" y="6199631"/>
                  <a:pt x="170948" y="6251137"/>
                  <a:pt x="235323" y="6251137"/>
                </a:cubicBezTo>
                <a:lnTo>
                  <a:pt x="11352940" y="6251137"/>
                </a:lnTo>
                <a:cubicBezTo>
                  <a:pt x="11417315" y="6251137"/>
                  <a:pt x="11469501" y="6199631"/>
                  <a:pt x="11469501" y="6136095"/>
                </a:cubicBezTo>
                <a:lnTo>
                  <a:pt x="11469501" y="220744"/>
                </a:lnTo>
                <a:cubicBezTo>
                  <a:pt x="11469501" y="157207"/>
                  <a:pt x="11417315" y="105701"/>
                  <a:pt x="11352940" y="105701"/>
                </a:cubicBezTo>
                <a:close/>
                <a:moveTo>
                  <a:pt x="119000" y="0"/>
                </a:moveTo>
                <a:lnTo>
                  <a:pt x="11469262" y="0"/>
                </a:lnTo>
                <a:cubicBezTo>
                  <a:pt x="11534984" y="0"/>
                  <a:pt x="11588262" y="53278"/>
                  <a:pt x="11588262" y="119000"/>
                </a:cubicBezTo>
                <a:lnTo>
                  <a:pt x="11588262" y="6237838"/>
                </a:lnTo>
                <a:cubicBezTo>
                  <a:pt x="11588262" y="6303560"/>
                  <a:pt x="11534984" y="6356838"/>
                  <a:pt x="11469262" y="6356838"/>
                </a:cubicBezTo>
                <a:lnTo>
                  <a:pt x="119000" y="6356838"/>
                </a:lnTo>
                <a:cubicBezTo>
                  <a:pt x="53278" y="6356838"/>
                  <a:pt x="0" y="6303560"/>
                  <a:pt x="0" y="6237838"/>
                </a:cubicBezTo>
                <a:lnTo>
                  <a:pt x="0" y="119000"/>
                </a:lnTo>
                <a:cubicBezTo>
                  <a:pt x="0" y="53278"/>
                  <a:pt x="53278" y="0"/>
                  <a:pt x="119000" y="0"/>
                </a:cubicBezTo>
                <a:close/>
              </a:path>
            </a:pathLst>
          </a:custGeom>
          <a:solidFill>
            <a:schemeClr val="accent2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8B7FC02-8D3C-4B38-A533-65241310B3EA}"/>
              </a:ext>
            </a:extLst>
          </p:cNvPr>
          <p:cNvSpPr txBox="1"/>
          <p:nvPr/>
        </p:nvSpPr>
        <p:spPr>
          <a:xfrm>
            <a:off x="793434" y="464741"/>
            <a:ext cx="6126480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sz="2400" b="1" dirty="0" err="1">
                <a:latin typeface="Times New Roman" pitchFamily="18" charset="0"/>
                <a:cs typeface="Times New Roman" pitchFamily="18" charset="0"/>
              </a:rPr>
              <a:t>Klasifikasi</a:t>
            </a:r>
            <a:r>
              <a:rPr lang="en-US" altLang="ko-K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400" b="1" dirty="0" err="1">
                <a:latin typeface="Times New Roman" pitchFamily="18" charset="0"/>
                <a:cs typeface="Times New Roman" pitchFamily="18" charset="0"/>
              </a:rPr>
              <a:t>Produk</a:t>
            </a:r>
            <a:endParaRPr lang="en-US" altLang="ko-K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2F29442-D00D-4063-8023-18B3F7E2F346}"/>
              </a:ext>
            </a:extLst>
          </p:cNvPr>
          <p:cNvSpPr txBox="1"/>
          <p:nvPr/>
        </p:nvSpPr>
        <p:spPr>
          <a:xfrm>
            <a:off x="774497" y="926406"/>
            <a:ext cx="105398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altLang="ko-K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tradisional</a:t>
            </a:r>
            <a:r>
              <a:rPr lang="en-US" altLang="ko-K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ko-KR" sz="1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pemasar</a:t>
            </a:r>
            <a:r>
              <a:rPr lang="en-US" altLang="ko-K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mengklasifikasikan</a:t>
            </a:r>
            <a:r>
              <a:rPr lang="en-US" altLang="ko-K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altLang="ko-K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berdasarkan</a:t>
            </a:r>
            <a:r>
              <a:rPr lang="en-US" altLang="ko-K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ciri-cirinya</a:t>
            </a:r>
            <a:r>
              <a:rPr lang="en-US" altLang="ko-KR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ko-KR" sz="1600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altLang="ko-KR" sz="1600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80502" y="1388124"/>
            <a:ext cx="4741872" cy="1912893"/>
          </a:xfrm>
          <a:prstGeom prst="rect">
            <a:avLst/>
          </a:prstGeom>
          <a:solidFill>
            <a:schemeClr val="accent5"/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45296" y="1666886"/>
            <a:ext cx="50126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/>
              <a:t>1</a:t>
            </a:r>
            <a:r>
              <a:rPr lang="en-US" sz="1600" dirty="0"/>
              <a:t>.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Daya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Tahan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Wujud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Menurut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daya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tahan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wujudnya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/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a.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Barang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tahan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lama (nondurable goods)</a:t>
            </a:r>
          </a:p>
          <a:p>
            <a:pPr algn="just"/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b.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Barang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Tahan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Lama (durable goods)</a:t>
            </a:r>
          </a:p>
          <a:p>
            <a:pPr algn="just"/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c.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Jasa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(service)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919914" y="1615142"/>
            <a:ext cx="4200370" cy="1988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264380" y="1920895"/>
            <a:ext cx="385590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Klasifikasi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Barang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Barang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sehari-hari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(convenience goods)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b.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Barang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(shopping goods)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Barang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Khusus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(specialty goods)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Barang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dicari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(unsought goods)</a:t>
            </a:r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607575" y="3728989"/>
            <a:ext cx="7005484" cy="28784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607573" y="3788348"/>
            <a:ext cx="690224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r>
              <a:rPr lang="en-US" sz="1400" dirty="0"/>
              <a:t>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Klasifikasi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Barang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a.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baku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suku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cadang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(material and parts)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-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mentah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terdiri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pertanian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alam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-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baku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suku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cadang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terdiri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baku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komponen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suku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cadang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/>
              <a:t> b. </a:t>
            </a:r>
            <a:r>
              <a:rPr lang="en-US" sz="1400" dirty="0" err="1"/>
              <a:t>Barang</a:t>
            </a:r>
            <a:r>
              <a:rPr lang="en-US" sz="1400" dirty="0"/>
              <a:t> modal (capitals item)</a:t>
            </a:r>
          </a:p>
          <a:p>
            <a:r>
              <a:rPr lang="en-US" sz="1400" dirty="0"/>
              <a:t>        -</a:t>
            </a:r>
            <a:r>
              <a:rPr lang="en-US" sz="1400" dirty="0" err="1"/>
              <a:t>Instalasi</a:t>
            </a:r>
            <a:r>
              <a:rPr lang="en-US" sz="1400" dirty="0"/>
              <a:t> (</a:t>
            </a:r>
            <a:r>
              <a:rPr lang="en-US" sz="1400" dirty="0" err="1"/>
              <a:t>pabrik</a:t>
            </a:r>
            <a:r>
              <a:rPr lang="en-US" sz="1400" dirty="0"/>
              <a:t>, </a:t>
            </a:r>
            <a:r>
              <a:rPr lang="en-US" sz="1400" dirty="0" err="1"/>
              <a:t>kantor</a:t>
            </a:r>
            <a:r>
              <a:rPr lang="en-US" sz="1400" dirty="0"/>
              <a:t>) </a:t>
            </a:r>
            <a:r>
              <a:rPr lang="en-US" sz="1400" dirty="0" err="1"/>
              <a:t>dibeli</a:t>
            </a:r>
            <a:r>
              <a:rPr lang="en-US" sz="1400" dirty="0"/>
              <a:t> </a:t>
            </a:r>
            <a:r>
              <a:rPr lang="en-US" sz="1400" dirty="0" err="1"/>
              <a:t>melalui</a:t>
            </a:r>
            <a:r>
              <a:rPr lang="en-US" sz="1400" dirty="0"/>
              <a:t> </a:t>
            </a:r>
            <a:r>
              <a:rPr lang="en-US" sz="1400" dirty="0" err="1"/>
              <a:t>negosiasi</a:t>
            </a:r>
            <a:r>
              <a:rPr lang="en-US" sz="1400" dirty="0"/>
              <a:t> </a:t>
            </a:r>
            <a:r>
              <a:rPr lang="en-US" sz="1400" dirty="0" err="1"/>
              <a:t>panjang</a:t>
            </a:r>
            <a:r>
              <a:rPr lang="en-US" sz="1400" dirty="0"/>
              <a:t> </a:t>
            </a:r>
          </a:p>
          <a:p>
            <a:r>
              <a:rPr lang="en-US" sz="1400" dirty="0"/>
              <a:t>        -</a:t>
            </a:r>
            <a:r>
              <a:rPr lang="en-US" sz="1400" dirty="0" err="1"/>
              <a:t>Peralatan</a:t>
            </a:r>
            <a:r>
              <a:rPr lang="en-US" sz="1400" dirty="0"/>
              <a:t> </a:t>
            </a:r>
            <a:r>
              <a:rPr lang="en-US" sz="1400" dirty="0" err="1"/>
              <a:t>meliputi</a:t>
            </a:r>
            <a:r>
              <a:rPr lang="en-US" sz="1400" dirty="0"/>
              <a:t> </a:t>
            </a:r>
            <a:r>
              <a:rPr lang="en-US" sz="1400" dirty="0" err="1"/>
              <a:t>peralatan</a:t>
            </a:r>
            <a:r>
              <a:rPr lang="en-US" sz="1400" dirty="0"/>
              <a:t> </a:t>
            </a:r>
            <a:r>
              <a:rPr lang="en-US" sz="1400" dirty="0" err="1"/>
              <a:t>kantor</a:t>
            </a:r>
            <a:r>
              <a:rPr lang="en-US" sz="1400" dirty="0"/>
              <a:t> 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perkakas</a:t>
            </a:r>
            <a:r>
              <a:rPr lang="en-US" sz="1400" dirty="0"/>
              <a:t> </a:t>
            </a:r>
            <a:r>
              <a:rPr lang="en-US" sz="1400" dirty="0" err="1"/>
              <a:t>pabrik</a:t>
            </a:r>
            <a:r>
              <a:rPr lang="en-US" sz="1400" dirty="0"/>
              <a:t> yang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dipindahkan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    c. </a:t>
            </a:r>
            <a:r>
              <a:rPr lang="en-US" sz="1400" dirty="0" err="1"/>
              <a:t>Perlengkapan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layanan</a:t>
            </a:r>
            <a:r>
              <a:rPr lang="en-US" sz="1400" dirty="0"/>
              <a:t> </a:t>
            </a:r>
            <a:r>
              <a:rPr lang="en-US" sz="1400" dirty="0" err="1"/>
              <a:t>bisnis</a:t>
            </a:r>
            <a:r>
              <a:rPr lang="en-US" sz="1400" dirty="0"/>
              <a:t> (supplies and </a:t>
            </a:r>
            <a:r>
              <a:rPr lang="en-US" sz="1400" dirty="0" err="1"/>
              <a:t>bussines</a:t>
            </a:r>
            <a:r>
              <a:rPr lang="en-US" sz="1400" dirty="0"/>
              <a:t> services) : 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 </a:t>
            </a:r>
            <a:r>
              <a:rPr lang="en-US" sz="1400" dirty="0" err="1"/>
              <a:t>berumur</a:t>
            </a:r>
            <a:r>
              <a:rPr lang="en-US" sz="1400" dirty="0"/>
              <a:t> </a:t>
            </a:r>
            <a:r>
              <a:rPr lang="en-US" sz="1400" dirty="0" err="1"/>
              <a:t>pendek</a:t>
            </a:r>
            <a:r>
              <a:rPr lang="en-US" sz="1400" dirty="0"/>
              <a:t> , </a:t>
            </a:r>
            <a:r>
              <a:rPr lang="en-US" sz="1400" dirty="0" err="1"/>
              <a:t>memudahkan</a:t>
            </a:r>
            <a:r>
              <a:rPr lang="en-US" sz="1400" dirty="0"/>
              <a:t> </a:t>
            </a:r>
            <a:r>
              <a:rPr lang="en-US" sz="1400" dirty="0" err="1"/>
              <a:t>pengembangan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pengelolaan</a:t>
            </a:r>
            <a:r>
              <a:rPr lang="en-US" sz="1400" dirty="0"/>
              <a:t> </a:t>
            </a:r>
            <a:r>
              <a:rPr lang="en-US" sz="1400" dirty="0" err="1"/>
              <a:t>produk</a:t>
            </a:r>
            <a:r>
              <a:rPr lang="en-US" sz="1400" dirty="0"/>
              <a:t> </a:t>
            </a:r>
            <a:r>
              <a:rPr lang="en-US" sz="1400" dirty="0" err="1"/>
              <a:t>jadi</a:t>
            </a:r>
            <a:r>
              <a:rPr lang="en-US" sz="1400" dirty="0"/>
              <a:t>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en-US" sz="1400" dirty="0"/>
          </a:p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635" y="4110637"/>
            <a:ext cx="1452687" cy="223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3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30" y="339510"/>
            <a:ext cx="11519426" cy="616978"/>
          </a:xfrm>
          <a:solidFill>
            <a:schemeClr val="accent1">
              <a:lumMod val="20000"/>
              <a:lumOff val="80000"/>
            </a:schemeClr>
          </a:solidFill>
          <a:effectLst>
            <a:reflection blurRad="6350" stA="50000" endA="300" endPos="90000" dist="50800" dir="5400000" sy="-100000" algn="bl" rotWithShape="0"/>
          </a:effectLst>
        </p:spPr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DIFERENSIASI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B18A2104-BBCD-4351-8525-146553258E94}"/>
              </a:ext>
            </a:extLst>
          </p:cNvPr>
          <p:cNvGrpSpPr/>
          <p:nvPr/>
        </p:nvGrpSpPr>
        <p:grpSpPr>
          <a:xfrm>
            <a:off x="908421" y="1431745"/>
            <a:ext cx="6892259" cy="4385815"/>
            <a:chOff x="910640" y="2492733"/>
            <a:chExt cx="1676857" cy="1096964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645B56E7-C173-418F-8969-F6CAF747B906}"/>
                </a:ext>
              </a:extLst>
            </p:cNvPr>
            <p:cNvSpPr txBox="1"/>
            <p:nvPr/>
          </p:nvSpPr>
          <p:spPr>
            <a:xfrm>
              <a:off x="910640" y="2492733"/>
              <a:ext cx="1527408" cy="11547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A. </a:t>
              </a:r>
              <a:r>
                <a:rPr lang="en-US" altLang="ko-KR" sz="2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Diferensiasi</a:t>
              </a:r>
              <a:r>
                <a:rPr lang="en-US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sz="2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Produk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1289723F-118E-4AFC-9823-C3BA278448C7}"/>
                </a:ext>
              </a:extLst>
            </p:cNvPr>
            <p:cNvSpPr txBox="1"/>
            <p:nvPr/>
          </p:nvSpPr>
          <p:spPr>
            <a:xfrm>
              <a:off x="910640" y="3531959"/>
              <a:ext cx="1676857" cy="993041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Banyak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produk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yang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dapat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didiferensiasi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berdasarkan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bentuk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 (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ukuran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, model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atau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struktur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fisik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produk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).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Contohnya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, aspirin. </a:t>
              </a:r>
            </a:p>
            <a:p>
              <a:pPr marL="285750" indent="-285750" algn="just">
                <a:buFontTx/>
                <a:buChar char="-"/>
              </a:pP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Fitur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(feature)</a:t>
              </a:r>
            </a:p>
            <a:p>
              <a:pPr marL="285750" indent="-285750" algn="just">
                <a:buFontTx/>
                <a:buChar char="-"/>
              </a:pP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Mutu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kinerja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marL="285750" indent="-285750" algn="just">
                <a:buFontTx/>
                <a:buChar char="-"/>
              </a:pP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Mutu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kesesuaian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(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comformance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quality)</a:t>
              </a:r>
            </a:p>
            <a:p>
              <a:pPr marL="285750" indent="-285750" algn="just">
                <a:buFontTx/>
                <a:buChar char="-"/>
              </a:pP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Daya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tahan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(durability)</a:t>
              </a:r>
            </a:p>
            <a:p>
              <a:pPr marL="285750" indent="-285750" algn="just">
                <a:buFontTx/>
                <a:buChar char="-"/>
              </a:pP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Keandalan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(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reability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</a:p>
            <a:p>
              <a:pPr marL="285750" indent="-285750" algn="just">
                <a:buFontTx/>
                <a:buChar char="-"/>
              </a:pP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Mudah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diperbaiki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marL="285750" indent="-285750" algn="just">
                <a:buFontTx/>
                <a:buChar char="-"/>
              </a:pP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Gaya (style)</a:t>
              </a:r>
            </a:p>
            <a:p>
              <a:pPr marL="285750" indent="-285750" algn="just">
                <a:buFontTx/>
                <a:buChar char="-"/>
              </a:pP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Rancangan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: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Kekuatan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Pemaduan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Adalah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totalitas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fitur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yang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mempengaruhi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penampilan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dan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fungsi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produk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tertentu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menurut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yang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disyaratkan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pelanggan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pPr marL="285750" indent="-285750" algn="just">
                <a:buFontTx/>
                <a:buChar char="-"/>
              </a:pP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52EE5192-10EB-4032-BEAB-37EE607D7FB6}"/>
              </a:ext>
            </a:extLst>
          </p:cNvPr>
          <p:cNvGrpSpPr/>
          <p:nvPr/>
        </p:nvGrpSpPr>
        <p:grpSpPr>
          <a:xfrm>
            <a:off x="9848324" y="1483606"/>
            <a:ext cx="1741136" cy="5117859"/>
            <a:chOff x="7013832" y="2122467"/>
            <a:chExt cx="1741136" cy="5117859"/>
          </a:xfrm>
        </p:grpSpPr>
        <p:sp>
          <p:nvSpPr>
            <p:cNvPr id="48" name="Freeform 13">
              <a:extLst>
                <a:ext uri="{FF2B5EF4-FFF2-40B4-BE49-F238E27FC236}">
                  <a16:creationId xmlns:a16="http://schemas.microsoft.com/office/drawing/2014/main" xmlns="" id="{77CE4EC7-F5FA-41EB-8A79-B5C10129C72C}"/>
                </a:ext>
              </a:extLst>
            </p:cNvPr>
            <p:cNvSpPr/>
            <p:nvPr/>
          </p:nvSpPr>
          <p:spPr>
            <a:xfrm>
              <a:off x="8412262" y="4660678"/>
              <a:ext cx="213927" cy="439042"/>
            </a:xfrm>
            <a:custGeom>
              <a:avLst/>
              <a:gdLst/>
              <a:ahLst/>
              <a:cxnLst/>
              <a:rect l="l" t="t" r="r" b="b"/>
              <a:pathLst>
                <a:path w="221335" h="493253">
                  <a:moveTo>
                    <a:pt x="77834" y="328437"/>
                  </a:moveTo>
                  <a:cubicBezTo>
                    <a:pt x="65239" y="329495"/>
                    <a:pt x="52963" y="333729"/>
                    <a:pt x="50846" y="340502"/>
                  </a:cubicBezTo>
                  <a:cubicBezTo>
                    <a:pt x="46613" y="354049"/>
                    <a:pt x="50846" y="372675"/>
                    <a:pt x="50846" y="386222"/>
                  </a:cubicBezTo>
                  <a:cubicBezTo>
                    <a:pt x="50846" y="386222"/>
                    <a:pt x="44073" y="417549"/>
                    <a:pt x="50846" y="421782"/>
                  </a:cubicBezTo>
                  <a:cubicBezTo>
                    <a:pt x="57619" y="426015"/>
                    <a:pt x="82173" y="426015"/>
                    <a:pt x="91486" y="411622"/>
                  </a:cubicBezTo>
                  <a:cubicBezTo>
                    <a:pt x="100799" y="397229"/>
                    <a:pt x="113499" y="347275"/>
                    <a:pt x="106726" y="335422"/>
                  </a:cubicBezTo>
                  <a:cubicBezTo>
                    <a:pt x="103340" y="329496"/>
                    <a:pt x="90428" y="327379"/>
                    <a:pt x="77834" y="328437"/>
                  </a:cubicBezTo>
                  <a:close/>
                  <a:moveTo>
                    <a:pt x="121966" y="142"/>
                  </a:moveTo>
                  <a:cubicBezTo>
                    <a:pt x="139746" y="4375"/>
                    <a:pt x="172766" y="90735"/>
                    <a:pt x="188006" y="132222"/>
                  </a:cubicBezTo>
                  <a:cubicBezTo>
                    <a:pt x="203246" y="173709"/>
                    <a:pt x="208326" y="212655"/>
                    <a:pt x="213406" y="249062"/>
                  </a:cubicBezTo>
                  <a:cubicBezTo>
                    <a:pt x="218486" y="285469"/>
                    <a:pt x="225259" y="315102"/>
                    <a:pt x="218486" y="350662"/>
                  </a:cubicBezTo>
                  <a:cubicBezTo>
                    <a:pt x="211713" y="386222"/>
                    <a:pt x="186313" y="438715"/>
                    <a:pt x="172766" y="462422"/>
                  </a:cubicBezTo>
                  <a:cubicBezTo>
                    <a:pt x="159219" y="486129"/>
                    <a:pt x="154139" y="490362"/>
                    <a:pt x="137206" y="492902"/>
                  </a:cubicBezTo>
                  <a:cubicBezTo>
                    <a:pt x="120273" y="495442"/>
                    <a:pt x="88946" y="483589"/>
                    <a:pt x="71166" y="477662"/>
                  </a:cubicBezTo>
                  <a:cubicBezTo>
                    <a:pt x="53386" y="471735"/>
                    <a:pt x="39839" y="466655"/>
                    <a:pt x="30526" y="457342"/>
                  </a:cubicBezTo>
                  <a:cubicBezTo>
                    <a:pt x="21213" y="448029"/>
                    <a:pt x="20366" y="428555"/>
                    <a:pt x="15286" y="421782"/>
                  </a:cubicBezTo>
                  <a:cubicBezTo>
                    <a:pt x="10206" y="415009"/>
                    <a:pt x="-801" y="425169"/>
                    <a:pt x="46" y="416702"/>
                  </a:cubicBezTo>
                  <a:cubicBezTo>
                    <a:pt x="893" y="408235"/>
                    <a:pt x="16133" y="391302"/>
                    <a:pt x="20366" y="370982"/>
                  </a:cubicBezTo>
                  <a:cubicBezTo>
                    <a:pt x="24599" y="350662"/>
                    <a:pt x="22059" y="316795"/>
                    <a:pt x="25446" y="294782"/>
                  </a:cubicBezTo>
                  <a:cubicBezTo>
                    <a:pt x="28833" y="272769"/>
                    <a:pt x="29679" y="266842"/>
                    <a:pt x="40686" y="238902"/>
                  </a:cubicBezTo>
                  <a:cubicBezTo>
                    <a:pt x="51693" y="210962"/>
                    <a:pt x="77939" y="166935"/>
                    <a:pt x="91486" y="127142"/>
                  </a:cubicBezTo>
                  <a:cubicBezTo>
                    <a:pt x="105033" y="87349"/>
                    <a:pt x="104186" y="-4091"/>
                    <a:pt x="121966" y="142"/>
                  </a:cubicBezTo>
                  <a:close/>
                </a:path>
              </a:pathLst>
            </a:custGeom>
            <a:solidFill>
              <a:srgbClr val="FDD3A2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Freeform 21">
              <a:extLst>
                <a:ext uri="{FF2B5EF4-FFF2-40B4-BE49-F238E27FC236}">
                  <a16:creationId xmlns:a16="http://schemas.microsoft.com/office/drawing/2014/main" xmlns="" id="{00A7B204-DB19-4735-9AE9-9ECCDADD1BB0}"/>
                </a:ext>
              </a:extLst>
            </p:cNvPr>
            <p:cNvSpPr/>
            <p:nvPr/>
          </p:nvSpPr>
          <p:spPr>
            <a:xfrm>
              <a:off x="8458534" y="4749059"/>
              <a:ext cx="171275" cy="85000"/>
            </a:xfrm>
            <a:custGeom>
              <a:avLst/>
              <a:gdLst>
                <a:gd name="connsiteX0" fmla="*/ 176546 w 188144"/>
                <a:gd name="connsiteY0" fmla="*/ 11816 h 101390"/>
                <a:gd name="connsiteX1" fmla="*/ 181626 w 188144"/>
                <a:gd name="connsiteY1" fmla="*/ 98176 h 101390"/>
                <a:gd name="connsiteX2" fmla="*/ 156226 w 188144"/>
                <a:gd name="connsiteY2" fmla="*/ 82936 h 101390"/>
                <a:gd name="connsiteX3" fmla="*/ 105426 w 188144"/>
                <a:gd name="connsiteY3" fmla="*/ 82936 h 101390"/>
                <a:gd name="connsiteX4" fmla="*/ 49546 w 188144"/>
                <a:gd name="connsiteY4" fmla="*/ 88016 h 101390"/>
                <a:gd name="connsiteX5" fmla="*/ 3826 w 188144"/>
                <a:gd name="connsiteY5" fmla="*/ 98176 h 101390"/>
                <a:gd name="connsiteX6" fmla="*/ 8906 w 188144"/>
                <a:gd name="connsiteY6" fmla="*/ 52456 h 101390"/>
                <a:gd name="connsiteX7" fmla="*/ 59706 w 188144"/>
                <a:gd name="connsiteY7" fmla="*/ 6736 h 101390"/>
                <a:gd name="connsiteX8" fmla="*/ 176546 w 188144"/>
                <a:gd name="connsiteY8" fmla="*/ 11816 h 101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144" h="101390">
                  <a:moveTo>
                    <a:pt x="176546" y="11816"/>
                  </a:moveTo>
                  <a:cubicBezTo>
                    <a:pt x="196866" y="27056"/>
                    <a:pt x="185013" y="86323"/>
                    <a:pt x="181626" y="98176"/>
                  </a:cubicBezTo>
                  <a:cubicBezTo>
                    <a:pt x="178239" y="110029"/>
                    <a:pt x="168926" y="85476"/>
                    <a:pt x="156226" y="82936"/>
                  </a:cubicBezTo>
                  <a:cubicBezTo>
                    <a:pt x="143526" y="80396"/>
                    <a:pt x="123206" y="82089"/>
                    <a:pt x="105426" y="82936"/>
                  </a:cubicBezTo>
                  <a:cubicBezTo>
                    <a:pt x="87646" y="83783"/>
                    <a:pt x="66479" y="85476"/>
                    <a:pt x="49546" y="88016"/>
                  </a:cubicBezTo>
                  <a:cubicBezTo>
                    <a:pt x="32613" y="90556"/>
                    <a:pt x="10599" y="104103"/>
                    <a:pt x="3826" y="98176"/>
                  </a:cubicBezTo>
                  <a:cubicBezTo>
                    <a:pt x="-2947" y="92249"/>
                    <a:pt x="-407" y="67696"/>
                    <a:pt x="8906" y="52456"/>
                  </a:cubicBezTo>
                  <a:cubicBezTo>
                    <a:pt x="18219" y="37216"/>
                    <a:pt x="39386" y="16049"/>
                    <a:pt x="59706" y="6736"/>
                  </a:cubicBezTo>
                  <a:cubicBezTo>
                    <a:pt x="80026" y="-2577"/>
                    <a:pt x="156226" y="-3424"/>
                    <a:pt x="176546" y="118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xmlns="" id="{5180D94C-8B8D-46F8-BAC9-80C65DB667D6}"/>
                </a:ext>
              </a:extLst>
            </p:cNvPr>
            <p:cNvSpPr/>
            <p:nvPr/>
          </p:nvSpPr>
          <p:spPr>
            <a:xfrm rot="1887332">
              <a:off x="7013832" y="6205716"/>
              <a:ext cx="1741136" cy="1034610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48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5" name="Freeform 10">
              <a:extLst>
                <a:ext uri="{FF2B5EF4-FFF2-40B4-BE49-F238E27FC236}">
                  <a16:creationId xmlns:a16="http://schemas.microsoft.com/office/drawing/2014/main" xmlns="" id="{0C2F3B03-52DA-4A92-8684-8932DB78E475}"/>
                </a:ext>
              </a:extLst>
            </p:cNvPr>
            <p:cNvSpPr/>
            <p:nvPr/>
          </p:nvSpPr>
          <p:spPr>
            <a:xfrm>
              <a:off x="7871492" y="6511811"/>
              <a:ext cx="338819" cy="383243"/>
            </a:xfrm>
            <a:custGeom>
              <a:avLst/>
              <a:gdLst>
                <a:gd name="connsiteX0" fmla="*/ 295625 w 372189"/>
                <a:gd name="connsiteY0" fmla="*/ 926 h 457140"/>
                <a:gd name="connsiteX1" fmla="*/ 147988 w 372189"/>
                <a:gd name="connsiteY1" fmla="*/ 53313 h 457140"/>
                <a:gd name="connsiteX2" fmla="*/ 114650 w 372189"/>
                <a:gd name="connsiteY2" fmla="*/ 91413 h 457140"/>
                <a:gd name="connsiteX3" fmla="*/ 100363 w 372189"/>
                <a:gd name="connsiteY3" fmla="*/ 134276 h 457140"/>
                <a:gd name="connsiteX4" fmla="*/ 67025 w 372189"/>
                <a:gd name="connsiteY4" fmla="*/ 181901 h 457140"/>
                <a:gd name="connsiteX5" fmla="*/ 81313 w 372189"/>
                <a:gd name="connsiteY5" fmla="*/ 239051 h 457140"/>
                <a:gd name="connsiteX6" fmla="*/ 57500 w 372189"/>
                <a:gd name="connsiteY6" fmla="*/ 286676 h 457140"/>
                <a:gd name="connsiteX7" fmla="*/ 38450 w 372189"/>
                <a:gd name="connsiteY7" fmla="*/ 310488 h 457140"/>
                <a:gd name="connsiteX8" fmla="*/ 24163 w 372189"/>
                <a:gd name="connsiteY8" fmla="*/ 348588 h 457140"/>
                <a:gd name="connsiteX9" fmla="*/ 5113 w 372189"/>
                <a:gd name="connsiteY9" fmla="*/ 391451 h 457140"/>
                <a:gd name="connsiteX10" fmla="*/ 14638 w 372189"/>
                <a:gd name="connsiteY10" fmla="*/ 453363 h 457140"/>
                <a:gd name="connsiteX11" fmla="*/ 152750 w 372189"/>
                <a:gd name="connsiteY11" fmla="*/ 448601 h 457140"/>
                <a:gd name="connsiteX12" fmla="*/ 276575 w 372189"/>
                <a:gd name="connsiteY12" fmla="*/ 434313 h 457140"/>
                <a:gd name="connsiteX13" fmla="*/ 333725 w 372189"/>
                <a:gd name="connsiteY13" fmla="*/ 391451 h 457140"/>
                <a:gd name="connsiteX14" fmla="*/ 338488 w 372189"/>
                <a:gd name="connsiteY14" fmla="*/ 320013 h 457140"/>
                <a:gd name="connsiteX15" fmla="*/ 357538 w 372189"/>
                <a:gd name="connsiteY15" fmla="*/ 339063 h 457140"/>
                <a:gd name="connsiteX16" fmla="*/ 371825 w 372189"/>
                <a:gd name="connsiteY16" fmla="*/ 310488 h 457140"/>
                <a:gd name="connsiteX17" fmla="*/ 367063 w 372189"/>
                <a:gd name="connsiteY17" fmla="*/ 229526 h 457140"/>
                <a:gd name="connsiteX18" fmla="*/ 357538 w 372189"/>
                <a:gd name="connsiteY18" fmla="*/ 177138 h 457140"/>
                <a:gd name="connsiteX19" fmla="*/ 343250 w 372189"/>
                <a:gd name="connsiteY19" fmla="*/ 100938 h 457140"/>
                <a:gd name="connsiteX20" fmla="*/ 295625 w 372189"/>
                <a:gd name="connsiteY20" fmla="*/ 926 h 45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72189" h="457140">
                  <a:moveTo>
                    <a:pt x="295625" y="926"/>
                  </a:moveTo>
                  <a:cubicBezTo>
                    <a:pt x="263081" y="-7012"/>
                    <a:pt x="178150" y="38232"/>
                    <a:pt x="147988" y="53313"/>
                  </a:cubicBezTo>
                  <a:cubicBezTo>
                    <a:pt x="117826" y="68394"/>
                    <a:pt x="122587" y="77919"/>
                    <a:pt x="114650" y="91413"/>
                  </a:cubicBezTo>
                  <a:cubicBezTo>
                    <a:pt x="106713" y="104907"/>
                    <a:pt x="108300" y="119195"/>
                    <a:pt x="100363" y="134276"/>
                  </a:cubicBezTo>
                  <a:cubicBezTo>
                    <a:pt x="92425" y="149357"/>
                    <a:pt x="70200" y="164439"/>
                    <a:pt x="67025" y="181901"/>
                  </a:cubicBezTo>
                  <a:cubicBezTo>
                    <a:pt x="63850" y="199364"/>
                    <a:pt x="82900" y="221589"/>
                    <a:pt x="81313" y="239051"/>
                  </a:cubicBezTo>
                  <a:cubicBezTo>
                    <a:pt x="79726" y="256513"/>
                    <a:pt x="64644" y="274770"/>
                    <a:pt x="57500" y="286676"/>
                  </a:cubicBezTo>
                  <a:cubicBezTo>
                    <a:pt x="50356" y="298582"/>
                    <a:pt x="44006" y="300169"/>
                    <a:pt x="38450" y="310488"/>
                  </a:cubicBezTo>
                  <a:cubicBezTo>
                    <a:pt x="32894" y="320807"/>
                    <a:pt x="29719" y="335094"/>
                    <a:pt x="24163" y="348588"/>
                  </a:cubicBezTo>
                  <a:cubicBezTo>
                    <a:pt x="18607" y="362082"/>
                    <a:pt x="6700" y="373989"/>
                    <a:pt x="5113" y="391451"/>
                  </a:cubicBezTo>
                  <a:cubicBezTo>
                    <a:pt x="3526" y="408913"/>
                    <a:pt x="-9968" y="443838"/>
                    <a:pt x="14638" y="453363"/>
                  </a:cubicBezTo>
                  <a:cubicBezTo>
                    <a:pt x="39244" y="462888"/>
                    <a:pt x="109094" y="451776"/>
                    <a:pt x="152750" y="448601"/>
                  </a:cubicBezTo>
                  <a:cubicBezTo>
                    <a:pt x="196406" y="445426"/>
                    <a:pt x="246413" y="443838"/>
                    <a:pt x="276575" y="434313"/>
                  </a:cubicBezTo>
                  <a:cubicBezTo>
                    <a:pt x="306737" y="424788"/>
                    <a:pt x="323406" y="410501"/>
                    <a:pt x="333725" y="391451"/>
                  </a:cubicBezTo>
                  <a:cubicBezTo>
                    <a:pt x="344044" y="372401"/>
                    <a:pt x="334519" y="328744"/>
                    <a:pt x="338488" y="320013"/>
                  </a:cubicBezTo>
                  <a:cubicBezTo>
                    <a:pt x="342457" y="311282"/>
                    <a:pt x="351982" y="340650"/>
                    <a:pt x="357538" y="339063"/>
                  </a:cubicBezTo>
                  <a:cubicBezTo>
                    <a:pt x="363094" y="337476"/>
                    <a:pt x="370238" y="328744"/>
                    <a:pt x="371825" y="310488"/>
                  </a:cubicBezTo>
                  <a:cubicBezTo>
                    <a:pt x="373413" y="292232"/>
                    <a:pt x="369444" y="251751"/>
                    <a:pt x="367063" y="229526"/>
                  </a:cubicBezTo>
                  <a:cubicBezTo>
                    <a:pt x="364682" y="207301"/>
                    <a:pt x="361507" y="198569"/>
                    <a:pt x="357538" y="177138"/>
                  </a:cubicBezTo>
                  <a:cubicBezTo>
                    <a:pt x="353569" y="155707"/>
                    <a:pt x="353569" y="130307"/>
                    <a:pt x="343250" y="100938"/>
                  </a:cubicBezTo>
                  <a:cubicBezTo>
                    <a:pt x="332931" y="71569"/>
                    <a:pt x="328169" y="8864"/>
                    <a:pt x="295625" y="9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700" dirty="0"/>
                <a:t> </a:t>
              </a:r>
              <a:endParaRPr lang="ko-KR" altLang="en-US" sz="2700" dirty="0"/>
            </a:p>
          </p:txBody>
        </p:sp>
        <p:sp>
          <p:nvSpPr>
            <p:cNvPr id="46" name="Freeform 11">
              <a:extLst>
                <a:ext uri="{FF2B5EF4-FFF2-40B4-BE49-F238E27FC236}">
                  <a16:creationId xmlns:a16="http://schemas.microsoft.com/office/drawing/2014/main" xmlns="" id="{9FAE6C60-C20A-47BD-AD06-40AE2A3761E0}"/>
                </a:ext>
              </a:extLst>
            </p:cNvPr>
            <p:cNvSpPr/>
            <p:nvPr/>
          </p:nvSpPr>
          <p:spPr>
            <a:xfrm>
              <a:off x="7527368" y="6114256"/>
              <a:ext cx="318048" cy="522103"/>
            </a:xfrm>
            <a:custGeom>
              <a:avLst/>
              <a:gdLst>
                <a:gd name="connsiteX0" fmla="*/ 245016 w 349372"/>
                <a:gd name="connsiteY0" fmla="*/ 3649 h 622774"/>
                <a:gd name="connsiteX1" fmla="*/ 325979 w 349372"/>
                <a:gd name="connsiteY1" fmla="*/ 32224 h 622774"/>
                <a:gd name="connsiteX2" fmla="*/ 345029 w 349372"/>
                <a:gd name="connsiteY2" fmla="*/ 136999 h 622774"/>
                <a:gd name="connsiteX3" fmla="*/ 345029 w 349372"/>
                <a:gd name="connsiteY3" fmla="*/ 160812 h 622774"/>
                <a:gd name="connsiteX4" fmla="*/ 297404 w 349372"/>
                <a:gd name="connsiteY4" fmla="*/ 251299 h 622774"/>
                <a:gd name="connsiteX5" fmla="*/ 283116 w 349372"/>
                <a:gd name="connsiteY5" fmla="*/ 256062 h 622774"/>
                <a:gd name="connsiteX6" fmla="*/ 273591 w 349372"/>
                <a:gd name="connsiteY6" fmla="*/ 313212 h 622774"/>
                <a:gd name="connsiteX7" fmla="*/ 273591 w 349372"/>
                <a:gd name="connsiteY7" fmla="*/ 360837 h 622774"/>
                <a:gd name="connsiteX8" fmla="*/ 278354 w 349372"/>
                <a:gd name="connsiteY8" fmla="*/ 413224 h 622774"/>
                <a:gd name="connsiteX9" fmla="*/ 259304 w 349372"/>
                <a:gd name="connsiteY9" fmla="*/ 498949 h 622774"/>
                <a:gd name="connsiteX10" fmla="*/ 235491 w 349372"/>
                <a:gd name="connsiteY10" fmla="*/ 551337 h 622774"/>
                <a:gd name="connsiteX11" fmla="*/ 168816 w 349372"/>
                <a:gd name="connsiteY11" fmla="*/ 598962 h 622774"/>
                <a:gd name="connsiteX12" fmla="*/ 92616 w 349372"/>
                <a:gd name="connsiteY12" fmla="*/ 622774 h 622774"/>
                <a:gd name="connsiteX13" fmla="*/ 21179 w 349372"/>
                <a:gd name="connsiteY13" fmla="*/ 598962 h 622774"/>
                <a:gd name="connsiteX14" fmla="*/ 2129 w 349372"/>
                <a:gd name="connsiteY14" fmla="*/ 556099 h 622774"/>
                <a:gd name="connsiteX15" fmla="*/ 6891 w 349372"/>
                <a:gd name="connsiteY15" fmla="*/ 465612 h 622774"/>
                <a:gd name="connsiteX16" fmla="*/ 59279 w 349372"/>
                <a:gd name="connsiteY16" fmla="*/ 346549 h 622774"/>
                <a:gd name="connsiteX17" fmla="*/ 106904 w 349372"/>
                <a:gd name="connsiteY17" fmla="*/ 227487 h 622774"/>
                <a:gd name="connsiteX18" fmla="*/ 130716 w 349372"/>
                <a:gd name="connsiteY18" fmla="*/ 151287 h 622774"/>
                <a:gd name="connsiteX19" fmla="*/ 168816 w 349372"/>
                <a:gd name="connsiteY19" fmla="*/ 17937 h 622774"/>
                <a:gd name="connsiteX20" fmla="*/ 245016 w 349372"/>
                <a:gd name="connsiteY20" fmla="*/ 3649 h 62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9372" h="622774">
                  <a:moveTo>
                    <a:pt x="245016" y="3649"/>
                  </a:moveTo>
                  <a:cubicBezTo>
                    <a:pt x="271210" y="6030"/>
                    <a:pt x="309310" y="9999"/>
                    <a:pt x="325979" y="32224"/>
                  </a:cubicBezTo>
                  <a:cubicBezTo>
                    <a:pt x="342648" y="54449"/>
                    <a:pt x="341854" y="115568"/>
                    <a:pt x="345029" y="136999"/>
                  </a:cubicBezTo>
                  <a:cubicBezTo>
                    <a:pt x="348204" y="158430"/>
                    <a:pt x="352966" y="141762"/>
                    <a:pt x="345029" y="160812"/>
                  </a:cubicBezTo>
                  <a:cubicBezTo>
                    <a:pt x="337092" y="179862"/>
                    <a:pt x="307723" y="235424"/>
                    <a:pt x="297404" y="251299"/>
                  </a:cubicBezTo>
                  <a:cubicBezTo>
                    <a:pt x="287085" y="267174"/>
                    <a:pt x="287085" y="245743"/>
                    <a:pt x="283116" y="256062"/>
                  </a:cubicBezTo>
                  <a:cubicBezTo>
                    <a:pt x="279147" y="266381"/>
                    <a:pt x="275178" y="295750"/>
                    <a:pt x="273591" y="313212"/>
                  </a:cubicBezTo>
                  <a:cubicBezTo>
                    <a:pt x="272004" y="330674"/>
                    <a:pt x="272797" y="344168"/>
                    <a:pt x="273591" y="360837"/>
                  </a:cubicBezTo>
                  <a:cubicBezTo>
                    <a:pt x="274385" y="377506"/>
                    <a:pt x="280735" y="390205"/>
                    <a:pt x="278354" y="413224"/>
                  </a:cubicBezTo>
                  <a:cubicBezTo>
                    <a:pt x="275973" y="436243"/>
                    <a:pt x="266448" y="475930"/>
                    <a:pt x="259304" y="498949"/>
                  </a:cubicBezTo>
                  <a:cubicBezTo>
                    <a:pt x="252160" y="521968"/>
                    <a:pt x="250572" y="534668"/>
                    <a:pt x="235491" y="551337"/>
                  </a:cubicBezTo>
                  <a:cubicBezTo>
                    <a:pt x="220410" y="568006"/>
                    <a:pt x="192628" y="587056"/>
                    <a:pt x="168816" y="598962"/>
                  </a:cubicBezTo>
                  <a:cubicBezTo>
                    <a:pt x="145004" y="610868"/>
                    <a:pt x="117222" y="622774"/>
                    <a:pt x="92616" y="622774"/>
                  </a:cubicBezTo>
                  <a:cubicBezTo>
                    <a:pt x="68010" y="622774"/>
                    <a:pt x="36260" y="610075"/>
                    <a:pt x="21179" y="598962"/>
                  </a:cubicBezTo>
                  <a:cubicBezTo>
                    <a:pt x="6098" y="587849"/>
                    <a:pt x="4510" y="578324"/>
                    <a:pt x="2129" y="556099"/>
                  </a:cubicBezTo>
                  <a:cubicBezTo>
                    <a:pt x="-252" y="533874"/>
                    <a:pt x="-2634" y="500537"/>
                    <a:pt x="6891" y="465612"/>
                  </a:cubicBezTo>
                  <a:cubicBezTo>
                    <a:pt x="16416" y="430687"/>
                    <a:pt x="42610" y="386236"/>
                    <a:pt x="59279" y="346549"/>
                  </a:cubicBezTo>
                  <a:cubicBezTo>
                    <a:pt x="75948" y="306862"/>
                    <a:pt x="94998" y="260031"/>
                    <a:pt x="106904" y="227487"/>
                  </a:cubicBezTo>
                  <a:cubicBezTo>
                    <a:pt x="118810" y="194943"/>
                    <a:pt x="120397" y="186212"/>
                    <a:pt x="130716" y="151287"/>
                  </a:cubicBezTo>
                  <a:cubicBezTo>
                    <a:pt x="141035" y="116362"/>
                    <a:pt x="150560" y="44131"/>
                    <a:pt x="168816" y="17937"/>
                  </a:cubicBezTo>
                  <a:cubicBezTo>
                    <a:pt x="187072" y="-8257"/>
                    <a:pt x="218822" y="1268"/>
                    <a:pt x="245016" y="36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7" name="Freeform 12">
              <a:extLst>
                <a:ext uri="{FF2B5EF4-FFF2-40B4-BE49-F238E27FC236}">
                  <a16:creationId xmlns:a16="http://schemas.microsoft.com/office/drawing/2014/main" xmlns="" id="{83A81CC8-232F-4185-B8D2-5BFDF69928E4}"/>
                </a:ext>
              </a:extLst>
            </p:cNvPr>
            <p:cNvSpPr/>
            <p:nvPr/>
          </p:nvSpPr>
          <p:spPr>
            <a:xfrm>
              <a:off x="7555077" y="4361350"/>
              <a:ext cx="899136" cy="2260582"/>
            </a:xfrm>
            <a:custGeom>
              <a:avLst/>
              <a:gdLst>
                <a:gd name="connsiteX0" fmla="*/ 905141 w 987690"/>
                <a:gd name="connsiteY0" fmla="*/ 46672 h 2696464"/>
                <a:gd name="connsiteX1" fmla="*/ 786078 w 987690"/>
                <a:gd name="connsiteY1" fmla="*/ 3810 h 2696464"/>
                <a:gd name="connsiteX2" fmla="*/ 409841 w 987690"/>
                <a:gd name="connsiteY2" fmla="*/ 8572 h 2696464"/>
                <a:gd name="connsiteX3" fmla="*/ 166953 w 987690"/>
                <a:gd name="connsiteY3" fmla="*/ 60960 h 2696464"/>
                <a:gd name="connsiteX4" fmla="*/ 52653 w 987690"/>
                <a:gd name="connsiteY4" fmla="*/ 137160 h 2696464"/>
                <a:gd name="connsiteX5" fmla="*/ 28841 w 987690"/>
                <a:gd name="connsiteY5" fmla="*/ 284797 h 2696464"/>
                <a:gd name="connsiteX6" fmla="*/ 266 w 987690"/>
                <a:gd name="connsiteY6" fmla="*/ 513397 h 2696464"/>
                <a:gd name="connsiteX7" fmla="*/ 14553 w 987690"/>
                <a:gd name="connsiteY7" fmla="*/ 589597 h 2696464"/>
                <a:gd name="connsiteX8" fmla="*/ 14553 w 987690"/>
                <a:gd name="connsiteY8" fmla="*/ 661035 h 2696464"/>
                <a:gd name="connsiteX9" fmla="*/ 28841 w 987690"/>
                <a:gd name="connsiteY9" fmla="*/ 761047 h 2696464"/>
                <a:gd name="connsiteX10" fmla="*/ 38366 w 987690"/>
                <a:gd name="connsiteY10" fmla="*/ 861060 h 2696464"/>
                <a:gd name="connsiteX11" fmla="*/ 43128 w 987690"/>
                <a:gd name="connsiteY11" fmla="*/ 956310 h 2696464"/>
                <a:gd name="connsiteX12" fmla="*/ 52653 w 987690"/>
                <a:gd name="connsiteY12" fmla="*/ 1046797 h 2696464"/>
                <a:gd name="connsiteX13" fmla="*/ 38366 w 987690"/>
                <a:gd name="connsiteY13" fmla="*/ 1122997 h 2696464"/>
                <a:gd name="connsiteX14" fmla="*/ 66941 w 987690"/>
                <a:gd name="connsiteY14" fmla="*/ 1175385 h 2696464"/>
                <a:gd name="connsiteX15" fmla="*/ 76466 w 987690"/>
                <a:gd name="connsiteY15" fmla="*/ 1265872 h 2696464"/>
                <a:gd name="connsiteX16" fmla="*/ 43128 w 987690"/>
                <a:gd name="connsiteY16" fmla="*/ 1389697 h 2696464"/>
                <a:gd name="connsiteX17" fmla="*/ 47891 w 987690"/>
                <a:gd name="connsiteY17" fmla="*/ 1442085 h 2696464"/>
                <a:gd name="connsiteX18" fmla="*/ 28841 w 987690"/>
                <a:gd name="connsiteY18" fmla="*/ 1537335 h 2696464"/>
                <a:gd name="connsiteX19" fmla="*/ 19316 w 987690"/>
                <a:gd name="connsiteY19" fmla="*/ 1642110 h 2696464"/>
                <a:gd name="connsiteX20" fmla="*/ 38366 w 987690"/>
                <a:gd name="connsiteY20" fmla="*/ 1780222 h 2696464"/>
                <a:gd name="connsiteX21" fmla="*/ 38366 w 987690"/>
                <a:gd name="connsiteY21" fmla="*/ 1942147 h 2696464"/>
                <a:gd name="connsiteX22" fmla="*/ 52653 w 987690"/>
                <a:gd name="connsiteY22" fmla="*/ 2042160 h 2696464"/>
                <a:gd name="connsiteX23" fmla="*/ 43128 w 987690"/>
                <a:gd name="connsiteY23" fmla="*/ 2085022 h 2696464"/>
                <a:gd name="connsiteX24" fmla="*/ 76466 w 987690"/>
                <a:gd name="connsiteY24" fmla="*/ 2189797 h 2696464"/>
                <a:gd name="connsiteX25" fmla="*/ 109803 w 987690"/>
                <a:gd name="connsiteY25" fmla="*/ 2299335 h 2696464"/>
                <a:gd name="connsiteX26" fmla="*/ 166953 w 987690"/>
                <a:gd name="connsiteY26" fmla="*/ 2337435 h 2696464"/>
                <a:gd name="connsiteX27" fmla="*/ 243153 w 987690"/>
                <a:gd name="connsiteY27" fmla="*/ 2246947 h 2696464"/>
                <a:gd name="connsiteX28" fmla="*/ 300303 w 987690"/>
                <a:gd name="connsiteY28" fmla="*/ 2142172 h 2696464"/>
                <a:gd name="connsiteX29" fmla="*/ 295541 w 987690"/>
                <a:gd name="connsiteY29" fmla="*/ 2032635 h 2696464"/>
                <a:gd name="connsiteX30" fmla="*/ 319353 w 987690"/>
                <a:gd name="connsiteY30" fmla="*/ 1842135 h 2696464"/>
                <a:gd name="connsiteX31" fmla="*/ 328878 w 987690"/>
                <a:gd name="connsiteY31" fmla="*/ 1723072 h 2696464"/>
                <a:gd name="connsiteX32" fmla="*/ 328878 w 987690"/>
                <a:gd name="connsiteY32" fmla="*/ 1604010 h 2696464"/>
                <a:gd name="connsiteX33" fmla="*/ 343166 w 987690"/>
                <a:gd name="connsiteY33" fmla="*/ 1503997 h 2696464"/>
                <a:gd name="connsiteX34" fmla="*/ 362216 w 987690"/>
                <a:gd name="connsiteY34" fmla="*/ 1475422 h 2696464"/>
                <a:gd name="connsiteX35" fmla="*/ 366978 w 987690"/>
                <a:gd name="connsiteY35" fmla="*/ 1432560 h 2696464"/>
                <a:gd name="connsiteX36" fmla="*/ 381266 w 987690"/>
                <a:gd name="connsiteY36" fmla="*/ 1418272 h 2696464"/>
                <a:gd name="connsiteX37" fmla="*/ 362216 w 987690"/>
                <a:gd name="connsiteY37" fmla="*/ 1337310 h 2696464"/>
                <a:gd name="connsiteX38" fmla="*/ 390791 w 987690"/>
                <a:gd name="connsiteY38" fmla="*/ 1237297 h 2696464"/>
                <a:gd name="connsiteX39" fmla="*/ 419366 w 987690"/>
                <a:gd name="connsiteY39" fmla="*/ 1199197 h 2696464"/>
                <a:gd name="connsiteX40" fmla="*/ 419366 w 987690"/>
                <a:gd name="connsiteY40" fmla="*/ 1046797 h 2696464"/>
                <a:gd name="connsiteX41" fmla="*/ 438416 w 987690"/>
                <a:gd name="connsiteY41" fmla="*/ 994410 h 2696464"/>
                <a:gd name="connsiteX42" fmla="*/ 443178 w 987690"/>
                <a:gd name="connsiteY42" fmla="*/ 899160 h 2696464"/>
                <a:gd name="connsiteX43" fmla="*/ 462228 w 987690"/>
                <a:gd name="connsiteY43" fmla="*/ 822960 h 2696464"/>
                <a:gd name="connsiteX44" fmla="*/ 481278 w 987690"/>
                <a:gd name="connsiteY44" fmla="*/ 784860 h 2696464"/>
                <a:gd name="connsiteX45" fmla="*/ 486041 w 987690"/>
                <a:gd name="connsiteY45" fmla="*/ 913447 h 2696464"/>
                <a:gd name="connsiteX46" fmla="*/ 509853 w 987690"/>
                <a:gd name="connsiteY46" fmla="*/ 1027747 h 2696464"/>
                <a:gd name="connsiteX47" fmla="*/ 519378 w 987690"/>
                <a:gd name="connsiteY47" fmla="*/ 1127760 h 2696464"/>
                <a:gd name="connsiteX48" fmla="*/ 500328 w 987690"/>
                <a:gd name="connsiteY48" fmla="*/ 1284922 h 2696464"/>
                <a:gd name="connsiteX49" fmla="*/ 519378 w 987690"/>
                <a:gd name="connsiteY49" fmla="*/ 1323022 h 2696464"/>
                <a:gd name="connsiteX50" fmla="*/ 514616 w 987690"/>
                <a:gd name="connsiteY50" fmla="*/ 1437322 h 2696464"/>
                <a:gd name="connsiteX51" fmla="*/ 509853 w 987690"/>
                <a:gd name="connsiteY51" fmla="*/ 1503997 h 2696464"/>
                <a:gd name="connsiteX52" fmla="*/ 538428 w 987690"/>
                <a:gd name="connsiteY52" fmla="*/ 1556385 h 2696464"/>
                <a:gd name="connsiteX53" fmla="*/ 524141 w 987690"/>
                <a:gd name="connsiteY53" fmla="*/ 1637347 h 2696464"/>
                <a:gd name="connsiteX54" fmla="*/ 543191 w 987690"/>
                <a:gd name="connsiteY54" fmla="*/ 1718310 h 2696464"/>
                <a:gd name="connsiteX55" fmla="*/ 519378 w 987690"/>
                <a:gd name="connsiteY55" fmla="*/ 1799272 h 2696464"/>
                <a:gd name="connsiteX56" fmla="*/ 514616 w 987690"/>
                <a:gd name="connsiteY56" fmla="*/ 2004060 h 2696464"/>
                <a:gd name="connsiteX57" fmla="*/ 486041 w 987690"/>
                <a:gd name="connsiteY57" fmla="*/ 2170747 h 2696464"/>
                <a:gd name="connsiteX58" fmla="*/ 481278 w 987690"/>
                <a:gd name="connsiteY58" fmla="*/ 2256472 h 2696464"/>
                <a:gd name="connsiteX59" fmla="*/ 514616 w 987690"/>
                <a:gd name="connsiteY59" fmla="*/ 2351722 h 2696464"/>
                <a:gd name="connsiteX60" fmla="*/ 524141 w 987690"/>
                <a:gd name="connsiteY60" fmla="*/ 2385060 h 2696464"/>
                <a:gd name="connsiteX61" fmla="*/ 462228 w 987690"/>
                <a:gd name="connsiteY61" fmla="*/ 2475547 h 2696464"/>
                <a:gd name="connsiteX62" fmla="*/ 428891 w 987690"/>
                <a:gd name="connsiteY62" fmla="*/ 2513647 h 2696464"/>
                <a:gd name="connsiteX63" fmla="*/ 457466 w 987690"/>
                <a:gd name="connsiteY63" fmla="*/ 2570797 h 2696464"/>
                <a:gd name="connsiteX64" fmla="*/ 438416 w 987690"/>
                <a:gd name="connsiteY64" fmla="*/ 2642235 h 2696464"/>
                <a:gd name="connsiteX65" fmla="*/ 505091 w 987690"/>
                <a:gd name="connsiteY65" fmla="*/ 2651760 h 2696464"/>
                <a:gd name="connsiteX66" fmla="*/ 614628 w 987690"/>
                <a:gd name="connsiteY66" fmla="*/ 2675572 h 2696464"/>
                <a:gd name="connsiteX67" fmla="*/ 690828 w 987690"/>
                <a:gd name="connsiteY67" fmla="*/ 2694622 h 2696464"/>
                <a:gd name="connsiteX68" fmla="*/ 743216 w 987690"/>
                <a:gd name="connsiteY68" fmla="*/ 2627947 h 2696464"/>
                <a:gd name="connsiteX69" fmla="*/ 757503 w 987690"/>
                <a:gd name="connsiteY69" fmla="*/ 2532697 h 2696464"/>
                <a:gd name="connsiteX70" fmla="*/ 743216 w 987690"/>
                <a:gd name="connsiteY70" fmla="*/ 2485072 h 2696464"/>
                <a:gd name="connsiteX71" fmla="*/ 743216 w 987690"/>
                <a:gd name="connsiteY71" fmla="*/ 2437447 h 2696464"/>
                <a:gd name="connsiteX72" fmla="*/ 795603 w 987690"/>
                <a:gd name="connsiteY72" fmla="*/ 2356485 h 2696464"/>
                <a:gd name="connsiteX73" fmla="*/ 809891 w 987690"/>
                <a:gd name="connsiteY73" fmla="*/ 2223135 h 2696464"/>
                <a:gd name="connsiteX74" fmla="*/ 819416 w 987690"/>
                <a:gd name="connsiteY74" fmla="*/ 2094547 h 2696464"/>
                <a:gd name="connsiteX75" fmla="*/ 838466 w 987690"/>
                <a:gd name="connsiteY75" fmla="*/ 1913572 h 2696464"/>
                <a:gd name="connsiteX76" fmla="*/ 862278 w 987690"/>
                <a:gd name="connsiteY76" fmla="*/ 1699260 h 2696464"/>
                <a:gd name="connsiteX77" fmla="*/ 857516 w 987690"/>
                <a:gd name="connsiteY77" fmla="*/ 1608772 h 2696464"/>
                <a:gd name="connsiteX78" fmla="*/ 871803 w 987690"/>
                <a:gd name="connsiteY78" fmla="*/ 1484947 h 2696464"/>
                <a:gd name="connsiteX79" fmla="*/ 895616 w 987690"/>
                <a:gd name="connsiteY79" fmla="*/ 1170622 h 2696464"/>
                <a:gd name="connsiteX80" fmla="*/ 924191 w 987690"/>
                <a:gd name="connsiteY80" fmla="*/ 908685 h 2696464"/>
                <a:gd name="connsiteX81" fmla="*/ 914666 w 987690"/>
                <a:gd name="connsiteY81" fmla="*/ 780097 h 2696464"/>
                <a:gd name="connsiteX82" fmla="*/ 948003 w 987690"/>
                <a:gd name="connsiteY82" fmla="*/ 613410 h 2696464"/>
                <a:gd name="connsiteX83" fmla="*/ 981341 w 987690"/>
                <a:gd name="connsiteY83" fmla="*/ 441960 h 2696464"/>
                <a:gd name="connsiteX84" fmla="*/ 981341 w 987690"/>
                <a:gd name="connsiteY84" fmla="*/ 337185 h 2696464"/>
                <a:gd name="connsiteX85" fmla="*/ 981341 w 987690"/>
                <a:gd name="connsiteY85" fmla="*/ 137160 h 2696464"/>
                <a:gd name="connsiteX86" fmla="*/ 905141 w 987690"/>
                <a:gd name="connsiteY86" fmla="*/ 46672 h 269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987690" h="2696464">
                  <a:moveTo>
                    <a:pt x="905141" y="46672"/>
                  </a:moveTo>
                  <a:cubicBezTo>
                    <a:pt x="872597" y="24447"/>
                    <a:pt x="868628" y="10160"/>
                    <a:pt x="786078" y="3810"/>
                  </a:cubicBezTo>
                  <a:cubicBezTo>
                    <a:pt x="703528" y="-2540"/>
                    <a:pt x="513028" y="-953"/>
                    <a:pt x="409841" y="8572"/>
                  </a:cubicBezTo>
                  <a:cubicBezTo>
                    <a:pt x="306654" y="18097"/>
                    <a:pt x="226484" y="39529"/>
                    <a:pt x="166953" y="60960"/>
                  </a:cubicBezTo>
                  <a:cubicBezTo>
                    <a:pt x="107422" y="82391"/>
                    <a:pt x="75672" y="99854"/>
                    <a:pt x="52653" y="137160"/>
                  </a:cubicBezTo>
                  <a:cubicBezTo>
                    <a:pt x="29634" y="174466"/>
                    <a:pt x="37572" y="222091"/>
                    <a:pt x="28841" y="284797"/>
                  </a:cubicBezTo>
                  <a:cubicBezTo>
                    <a:pt x="20110" y="347503"/>
                    <a:pt x="2647" y="462597"/>
                    <a:pt x="266" y="513397"/>
                  </a:cubicBezTo>
                  <a:cubicBezTo>
                    <a:pt x="-2115" y="564197"/>
                    <a:pt x="12172" y="564991"/>
                    <a:pt x="14553" y="589597"/>
                  </a:cubicBezTo>
                  <a:cubicBezTo>
                    <a:pt x="16934" y="614203"/>
                    <a:pt x="12172" y="632460"/>
                    <a:pt x="14553" y="661035"/>
                  </a:cubicBezTo>
                  <a:cubicBezTo>
                    <a:pt x="16934" y="689610"/>
                    <a:pt x="24872" y="727710"/>
                    <a:pt x="28841" y="761047"/>
                  </a:cubicBezTo>
                  <a:cubicBezTo>
                    <a:pt x="32810" y="794384"/>
                    <a:pt x="35985" y="828516"/>
                    <a:pt x="38366" y="861060"/>
                  </a:cubicBezTo>
                  <a:cubicBezTo>
                    <a:pt x="40747" y="893604"/>
                    <a:pt x="40747" y="925354"/>
                    <a:pt x="43128" y="956310"/>
                  </a:cubicBezTo>
                  <a:cubicBezTo>
                    <a:pt x="45509" y="987266"/>
                    <a:pt x="53447" y="1019016"/>
                    <a:pt x="52653" y="1046797"/>
                  </a:cubicBezTo>
                  <a:cubicBezTo>
                    <a:pt x="51859" y="1074578"/>
                    <a:pt x="35985" y="1101566"/>
                    <a:pt x="38366" y="1122997"/>
                  </a:cubicBezTo>
                  <a:cubicBezTo>
                    <a:pt x="40747" y="1144428"/>
                    <a:pt x="60591" y="1151573"/>
                    <a:pt x="66941" y="1175385"/>
                  </a:cubicBezTo>
                  <a:cubicBezTo>
                    <a:pt x="73291" y="1199197"/>
                    <a:pt x="80435" y="1230153"/>
                    <a:pt x="76466" y="1265872"/>
                  </a:cubicBezTo>
                  <a:cubicBezTo>
                    <a:pt x="72497" y="1301591"/>
                    <a:pt x="47890" y="1360328"/>
                    <a:pt x="43128" y="1389697"/>
                  </a:cubicBezTo>
                  <a:cubicBezTo>
                    <a:pt x="38366" y="1419066"/>
                    <a:pt x="50272" y="1417479"/>
                    <a:pt x="47891" y="1442085"/>
                  </a:cubicBezTo>
                  <a:cubicBezTo>
                    <a:pt x="45510" y="1466691"/>
                    <a:pt x="33603" y="1503998"/>
                    <a:pt x="28841" y="1537335"/>
                  </a:cubicBezTo>
                  <a:cubicBezTo>
                    <a:pt x="24079" y="1570672"/>
                    <a:pt x="17729" y="1601629"/>
                    <a:pt x="19316" y="1642110"/>
                  </a:cubicBezTo>
                  <a:cubicBezTo>
                    <a:pt x="20903" y="1682591"/>
                    <a:pt x="35191" y="1730216"/>
                    <a:pt x="38366" y="1780222"/>
                  </a:cubicBezTo>
                  <a:cubicBezTo>
                    <a:pt x="41541" y="1830228"/>
                    <a:pt x="35985" y="1898491"/>
                    <a:pt x="38366" y="1942147"/>
                  </a:cubicBezTo>
                  <a:cubicBezTo>
                    <a:pt x="40747" y="1985803"/>
                    <a:pt x="51859" y="2018348"/>
                    <a:pt x="52653" y="2042160"/>
                  </a:cubicBezTo>
                  <a:cubicBezTo>
                    <a:pt x="53447" y="2065972"/>
                    <a:pt x="39159" y="2060416"/>
                    <a:pt x="43128" y="2085022"/>
                  </a:cubicBezTo>
                  <a:cubicBezTo>
                    <a:pt x="47097" y="2109628"/>
                    <a:pt x="65353" y="2154078"/>
                    <a:pt x="76466" y="2189797"/>
                  </a:cubicBezTo>
                  <a:cubicBezTo>
                    <a:pt x="87578" y="2225516"/>
                    <a:pt x="94722" y="2274729"/>
                    <a:pt x="109803" y="2299335"/>
                  </a:cubicBezTo>
                  <a:cubicBezTo>
                    <a:pt x="124884" y="2323941"/>
                    <a:pt x="144728" y="2346166"/>
                    <a:pt x="166953" y="2337435"/>
                  </a:cubicBezTo>
                  <a:cubicBezTo>
                    <a:pt x="189178" y="2328704"/>
                    <a:pt x="220928" y="2279491"/>
                    <a:pt x="243153" y="2246947"/>
                  </a:cubicBezTo>
                  <a:cubicBezTo>
                    <a:pt x="265378" y="2214403"/>
                    <a:pt x="291572" y="2177891"/>
                    <a:pt x="300303" y="2142172"/>
                  </a:cubicBezTo>
                  <a:cubicBezTo>
                    <a:pt x="309034" y="2106453"/>
                    <a:pt x="292366" y="2082641"/>
                    <a:pt x="295541" y="2032635"/>
                  </a:cubicBezTo>
                  <a:cubicBezTo>
                    <a:pt x="298716" y="1982629"/>
                    <a:pt x="313797" y="1893729"/>
                    <a:pt x="319353" y="1842135"/>
                  </a:cubicBezTo>
                  <a:cubicBezTo>
                    <a:pt x="324909" y="1790541"/>
                    <a:pt x="327291" y="1762759"/>
                    <a:pt x="328878" y="1723072"/>
                  </a:cubicBezTo>
                  <a:cubicBezTo>
                    <a:pt x="330465" y="1683385"/>
                    <a:pt x="326497" y="1640522"/>
                    <a:pt x="328878" y="1604010"/>
                  </a:cubicBezTo>
                  <a:cubicBezTo>
                    <a:pt x="331259" y="1567498"/>
                    <a:pt x="337610" y="1525428"/>
                    <a:pt x="343166" y="1503997"/>
                  </a:cubicBezTo>
                  <a:cubicBezTo>
                    <a:pt x="348722" y="1482566"/>
                    <a:pt x="358247" y="1487328"/>
                    <a:pt x="362216" y="1475422"/>
                  </a:cubicBezTo>
                  <a:cubicBezTo>
                    <a:pt x="366185" y="1463516"/>
                    <a:pt x="363803" y="1442085"/>
                    <a:pt x="366978" y="1432560"/>
                  </a:cubicBezTo>
                  <a:cubicBezTo>
                    <a:pt x="370153" y="1423035"/>
                    <a:pt x="382060" y="1434147"/>
                    <a:pt x="381266" y="1418272"/>
                  </a:cubicBezTo>
                  <a:cubicBezTo>
                    <a:pt x="380472" y="1402397"/>
                    <a:pt x="360629" y="1367472"/>
                    <a:pt x="362216" y="1337310"/>
                  </a:cubicBezTo>
                  <a:cubicBezTo>
                    <a:pt x="363803" y="1307148"/>
                    <a:pt x="381266" y="1260316"/>
                    <a:pt x="390791" y="1237297"/>
                  </a:cubicBezTo>
                  <a:cubicBezTo>
                    <a:pt x="400316" y="1214278"/>
                    <a:pt x="414604" y="1230947"/>
                    <a:pt x="419366" y="1199197"/>
                  </a:cubicBezTo>
                  <a:cubicBezTo>
                    <a:pt x="424128" y="1167447"/>
                    <a:pt x="416191" y="1080928"/>
                    <a:pt x="419366" y="1046797"/>
                  </a:cubicBezTo>
                  <a:cubicBezTo>
                    <a:pt x="422541" y="1012666"/>
                    <a:pt x="434447" y="1019016"/>
                    <a:pt x="438416" y="994410"/>
                  </a:cubicBezTo>
                  <a:cubicBezTo>
                    <a:pt x="442385" y="969804"/>
                    <a:pt x="439209" y="927735"/>
                    <a:pt x="443178" y="899160"/>
                  </a:cubicBezTo>
                  <a:cubicBezTo>
                    <a:pt x="447147" y="870585"/>
                    <a:pt x="455878" y="842010"/>
                    <a:pt x="462228" y="822960"/>
                  </a:cubicBezTo>
                  <a:cubicBezTo>
                    <a:pt x="468578" y="803910"/>
                    <a:pt x="477309" y="769779"/>
                    <a:pt x="481278" y="784860"/>
                  </a:cubicBezTo>
                  <a:cubicBezTo>
                    <a:pt x="485247" y="799941"/>
                    <a:pt x="481279" y="872966"/>
                    <a:pt x="486041" y="913447"/>
                  </a:cubicBezTo>
                  <a:cubicBezTo>
                    <a:pt x="490803" y="953928"/>
                    <a:pt x="504297" y="992028"/>
                    <a:pt x="509853" y="1027747"/>
                  </a:cubicBezTo>
                  <a:cubicBezTo>
                    <a:pt x="515409" y="1063466"/>
                    <a:pt x="520965" y="1084898"/>
                    <a:pt x="519378" y="1127760"/>
                  </a:cubicBezTo>
                  <a:cubicBezTo>
                    <a:pt x="517791" y="1170622"/>
                    <a:pt x="500328" y="1252378"/>
                    <a:pt x="500328" y="1284922"/>
                  </a:cubicBezTo>
                  <a:cubicBezTo>
                    <a:pt x="500328" y="1317466"/>
                    <a:pt x="516997" y="1297622"/>
                    <a:pt x="519378" y="1323022"/>
                  </a:cubicBezTo>
                  <a:cubicBezTo>
                    <a:pt x="521759" y="1348422"/>
                    <a:pt x="516203" y="1407160"/>
                    <a:pt x="514616" y="1437322"/>
                  </a:cubicBezTo>
                  <a:cubicBezTo>
                    <a:pt x="513029" y="1467484"/>
                    <a:pt x="505884" y="1484153"/>
                    <a:pt x="509853" y="1503997"/>
                  </a:cubicBezTo>
                  <a:cubicBezTo>
                    <a:pt x="513822" y="1523841"/>
                    <a:pt x="536047" y="1534160"/>
                    <a:pt x="538428" y="1556385"/>
                  </a:cubicBezTo>
                  <a:cubicBezTo>
                    <a:pt x="540809" y="1578610"/>
                    <a:pt x="523347" y="1610360"/>
                    <a:pt x="524141" y="1637347"/>
                  </a:cubicBezTo>
                  <a:cubicBezTo>
                    <a:pt x="524935" y="1664334"/>
                    <a:pt x="543985" y="1691323"/>
                    <a:pt x="543191" y="1718310"/>
                  </a:cubicBezTo>
                  <a:cubicBezTo>
                    <a:pt x="542397" y="1745297"/>
                    <a:pt x="524140" y="1751647"/>
                    <a:pt x="519378" y="1799272"/>
                  </a:cubicBezTo>
                  <a:cubicBezTo>
                    <a:pt x="514616" y="1846897"/>
                    <a:pt x="520172" y="1942147"/>
                    <a:pt x="514616" y="2004060"/>
                  </a:cubicBezTo>
                  <a:cubicBezTo>
                    <a:pt x="509060" y="2065973"/>
                    <a:pt x="491597" y="2128678"/>
                    <a:pt x="486041" y="2170747"/>
                  </a:cubicBezTo>
                  <a:cubicBezTo>
                    <a:pt x="480485" y="2212816"/>
                    <a:pt x="476515" y="2226310"/>
                    <a:pt x="481278" y="2256472"/>
                  </a:cubicBezTo>
                  <a:cubicBezTo>
                    <a:pt x="486040" y="2286635"/>
                    <a:pt x="507472" y="2330291"/>
                    <a:pt x="514616" y="2351722"/>
                  </a:cubicBezTo>
                  <a:cubicBezTo>
                    <a:pt x="521760" y="2373153"/>
                    <a:pt x="532872" y="2364422"/>
                    <a:pt x="524141" y="2385060"/>
                  </a:cubicBezTo>
                  <a:cubicBezTo>
                    <a:pt x="515410" y="2405698"/>
                    <a:pt x="478103" y="2454116"/>
                    <a:pt x="462228" y="2475547"/>
                  </a:cubicBezTo>
                  <a:cubicBezTo>
                    <a:pt x="446353" y="2496978"/>
                    <a:pt x="429685" y="2497772"/>
                    <a:pt x="428891" y="2513647"/>
                  </a:cubicBezTo>
                  <a:cubicBezTo>
                    <a:pt x="428097" y="2529522"/>
                    <a:pt x="455878" y="2549366"/>
                    <a:pt x="457466" y="2570797"/>
                  </a:cubicBezTo>
                  <a:cubicBezTo>
                    <a:pt x="459054" y="2592228"/>
                    <a:pt x="430479" y="2628741"/>
                    <a:pt x="438416" y="2642235"/>
                  </a:cubicBezTo>
                  <a:cubicBezTo>
                    <a:pt x="446353" y="2655729"/>
                    <a:pt x="475722" y="2646204"/>
                    <a:pt x="505091" y="2651760"/>
                  </a:cubicBezTo>
                  <a:cubicBezTo>
                    <a:pt x="534460" y="2657316"/>
                    <a:pt x="583672" y="2668428"/>
                    <a:pt x="614628" y="2675572"/>
                  </a:cubicBezTo>
                  <a:cubicBezTo>
                    <a:pt x="645584" y="2682716"/>
                    <a:pt x="669397" y="2702559"/>
                    <a:pt x="690828" y="2694622"/>
                  </a:cubicBezTo>
                  <a:cubicBezTo>
                    <a:pt x="712259" y="2686685"/>
                    <a:pt x="732104" y="2654934"/>
                    <a:pt x="743216" y="2627947"/>
                  </a:cubicBezTo>
                  <a:cubicBezTo>
                    <a:pt x="754328" y="2600960"/>
                    <a:pt x="757503" y="2556509"/>
                    <a:pt x="757503" y="2532697"/>
                  </a:cubicBezTo>
                  <a:cubicBezTo>
                    <a:pt x="757503" y="2508885"/>
                    <a:pt x="745597" y="2500947"/>
                    <a:pt x="743216" y="2485072"/>
                  </a:cubicBezTo>
                  <a:cubicBezTo>
                    <a:pt x="740835" y="2469197"/>
                    <a:pt x="734485" y="2458878"/>
                    <a:pt x="743216" y="2437447"/>
                  </a:cubicBezTo>
                  <a:cubicBezTo>
                    <a:pt x="751947" y="2416016"/>
                    <a:pt x="784490" y="2392204"/>
                    <a:pt x="795603" y="2356485"/>
                  </a:cubicBezTo>
                  <a:cubicBezTo>
                    <a:pt x="806715" y="2320766"/>
                    <a:pt x="805922" y="2266791"/>
                    <a:pt x="809891" y="2223135"/>
                  </a:cubicBezTo>
                  <a:cubicBezTo>
                    <a:pt x="813860" y="2179479"/>
                    <a:pt x="814654" y="2146141"/>
                    <a:pt x="819416" y="2094547"/>
                  </a:cubicBezTo>
                  <a:cubicBezTo>
                    <a:pt x="824178" y="2042953"/>
                    <a:pt x="831322" y="1979453"/>
                    <a:pt x="838466" y="1913572"/>
                  </a:cubicBezTo>
                  <a:cubicBezTo>
                    <a:pt x="845610" y="1847691"/>
                    <a:pt x="859103" y="1750060"/>
                    <a:pt x="862278" y="1699260"/>
                  </a:cubicBezTo>
                  <a:cubicBezTo>
                    <a:pt x="865453" y="1648460"/>
                    <a:pt x="855929" y="1644491"/>
                    <a:pt x="857516" y="1608772"/>
                  </a:cubicBezTo>
                  <a:cubicBezTo>
                    <a:pt x="859103" y="1573053"/>
                    <a:pt x="865453" y="1557972"/>
                    <a:pt x="871803" y="1484947"/>
                  </a:cubicBezTo>
                  <a:cubicBezTo>
                    <a:pt x="878153" y="1411922"/>
                    <a:pt x="886885" y="1266665"/>
                    <a:pt x="895616" y="1170622"/>
                  </a:cubicBezTo>
                  <a:cubicBezTo>
                    <a:pt x="904347" y="1074579"/>
                    <a:pt x="921016" y="973773"/>
                    <a:pt x="924191" y="908685"/>
                  </a:cubicBezTo>
                  <a:cubicBezTo>
                    <a:pt x="927366" y="843598"/>
                    <a:pt x="910697" y="829309"/>
                    <a:pt x="914666" y="780097"/>
                  </a:cubicBezTo>
                  <a:cubicBezTo>
                    <a:pt x="918635" y="730885"/>
                    <a:pt x="936891" y="669766"/>
                    <a:pt x="948003" y="613410"/>
                  </a:cubicBezTo>
                  <a:cubicBezTo>
                    <a:pt x="959115" y="557054"/>
                    <a:pt x="975785" y="487998"/>
                    <a:pt x="981341" y="441960"/>
                  </a:cubicBezTo>
                  <a:cubicBezTo>
                    <a:pt x="986897" y="395923"/>
                    <a:pt x="981341" y="337185"/>
                    <a:pt x="981341" y="337185"/>
                  </a:cubicBezTo>
                  <a:cubicBezTo>
                    <a:pt x="981341" y="286385"/>
                    <a:pt x="995628" y="189547"/>
                    <a:pt x="981341" y="137160"/>
                  </a:cubicBezTo>
                  <a:cubicBezTo>
                    <a:pt x="967054" y="84773"/>
                    <a:pt x="937685" y="68897"/>
                    <a:pt x="905141" y="4667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9" name="Freeform 14">
              <a:extLst>
                <a:ext uri="{FF2B5EF4-FFF2-40B4-BE49-F238E27FC236}">
                  <a16:creationId xmlns:a16="http://schemas.microsoft.com/office/drawing/2014/main" xmlns="" id="{3B3ECF4E-5257-4313-9D09-8F8C456991C3}"/>
                </a:ext>
              </a:extLst>
            </p:cNvPr>
            <p:cNvSpPr/>
            <p:nvPr/>
          </p:nvSpPr>
          <p:spPr>
            <a:xfrm>
              <a:off x="7222050" y="2122467"/>
              <a:ext cx="311628" cy="627483"/>
            </a:xfrm>
            <a:custGeom>
              <a:avLst/>
              <a:gdLst>
                <a:gd name="connsiteX0" fmla="*/ 108599 w 342320"/>
                <a:gd name="connsiteY0" fmla="*/ 748119 h 748473"/>
                <a:gd name="connsiteX1" fmla="*/ 154319 w 342320"/>
                <a:gd name="connsiteY1" fmla="*/ 529679 h 748473"/>
                <a:gd name="connsiteX2" fmla="*/ 149239 w 342320"/>
                <a:gd name="connsiteY2" fmla="*/ 443319 h 748473"/>
                <a:gd name="connsiteX3" fmla="*/ 159399 w 342320"/>
                <a:gd name="connsiteY3" fmla="*/ 377279 h 748473"/>
                <a:gd name="connsiteX4" fmla="*/ 179719 w 342320"/>
                <a:gd name="connsiteY4" fmla="*/ 341719 h 748473"/>
                <a:gd name="connsiteX5" fmla="*/ 210199 w 342320"/>
                <a:gd name="connsiteY5" fmla="*/ 301079 h 748473"/>
                <a:gd name="connsiteX6" fmla="*/ 230519 w 342320"/>
                <a:gd name="connsiteY6" fmla="*/ 295999 h 748473"/>
                <a:gd name="connsiteX7" fmla="*/ 276239 w 342320"/>
                <a:gd name="connsiteY7" fmla="*/ 255359 h 748473"/>
                <a:gd name="connsiteX8" fmla="*/ 306719 w 342320"/>
                <a:gd name="connsiteY8" fmla="*/ 219799 h 748473"/>
                <a:gd name="connsiteX9" fmla="*/ 337199 w 342320"/>
                <a:gd name="connsiteY9" fmla="*/ 148679 h 748473"/>
                <a:gd name="connsiteX10" fmla="*/ 342279 w 342320"/>
                <a:gd name="connsiteY10" fmla="*/ 87719 h 748473"/>
                <a:gd name="connsiteX11" fmla="*/ 337199 w 342320"/>
                <a:gd name="connsiteY11" fmla="*/ 67399 h 748473"/>
                <a:gd name="connsiteX12" fmla="*/ 311799 w 342320"/>
                <a:gd name="connsiteY12" fmla="*/ 52159 h 748473"/>
                <a:gd name="connsiteX13" fmla="*/ 281319 w 342320"/>
                <a:gd name="connsiteY13" fmla="*/ 21679 h 748473"/>
                <a:gd name="connsiteX14" fmla="*/ 260999 w 342320"/>
                <a:gd name="connsiteY14" fmla="*/ 16599 h 748473"/>
                <a:gd name="connsiteX15" fmla="*/ 225439 w 342320"/>
                <a:gd name="connsiteY15" fmla="*/ 16599 h 748473"/>
                <a:gd name="connsiteX16" fmla="*/ 154319 w 342320"/>
                <a:gd name="connsiteY16" fmla="*/ 6439 h 748473"/>
                <a:gd name="connsiteX17" fmla="*/ 113679 w 342320"/>
                <a:gd name="connsiteY17" fmla="*/ 1359 h 748473"/>
                <a:gd name="connsiteX18" fmla="*/ 93359 w 342320"/>
                <a:gd name="connsiteY18" fmla="*/ 31839 h 748473"/>
                <a:gd name="connsiteX19" fmla="*/ 93359 w 342320"/>
                <a:gd name="connsiteY19" fmla="*/ 67399 h 748473"/>
                <a:gd name="connsiteX20" fmla="*/ 78119 w 342320"/>
                <a:gd name="connsiteY20" fmla="*/ 123279 h 748473"/>
                <a:gd name="connsiteX21" fmla="*/ 47639 w 342320"/>
                <a:gd name="connsiteY21" fmla="*/ 168999 h 748473"/>
                <a:gd name="connsiteX22" fmla="*/ 37479 w 342320"/>
                <a:gd name="connsiteY22" fmla="*/ 265519 h 748473"/>
                <a:gd name="connsiteX23" fmla="*/ 22239 w 342320"/>
                <a:gd name="connsiteY23" fmla="*/ 321399 h 748473"/>
                <a:gd name="connsiteX24" fmla="*/ 6999 w 342320"/>
                <a:gd name="connsiteY24" fmla="*/ 397599 h 748473"/>
                <a:gd name="connsiteX25" fmla="*/ 6999 w 342320"/>
                <a:gd name="connsiteY25" fmla="*/ 473799 h 748473"/>
                <a:gd name="connsiteX26" fmla="*/ 108599 w 342320"/>
                <a:gd name="connsiteY26" fmla="*/ 748119 h 74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2320" h="748473">
                  <a:moveTo>
                    <a:pt x="108599" y="748119"/>
                  </a:moveTo>
                  <a:cubicBezTo>
                    <a:pt x="133152" y="757432"/>
                    <a:pt x="147546" y="580479"/>
                    <a:pt x="154319" y="529679"/>
                  </a:cubicBezTo>
                  <a:cubicBezTo>
                    <a:pt x="161092" y="478879"/>
                    <a:pt x="148392" y="468719"/>
                    <a:pt x="149239" y="443319"/>
                  </a:cubicBezTo>
                  <a:cubicBezTo>
                    <a:pt x="150086" y="417919"/>
                    <a:pt x="154319" y="394212"/>
                    <a:pt x="159399" y="377279"/>
                  </a:cubicBezTo>
                  <a:cubicBezTo>
                    <a:pt x="164479" y="360346"/>
                    <a:pt x="171252" y="354419"/>
                    <a:pt x="179719" y="341719"/>
                  </a:cubicBezTo>
                  <a:cubicBezTo>
                    <a:pt x="188186" y="329019"/>
                    <a:pt x="201732" y="308699"/>
                    <a:pt x="210199" y="301079"/>
                  </a:cubicBezTo>
                  <a:cubicBezTo>
                    <a:pt x="218666" y="293459"/>
                    <a:pt x="219512" y="303619"/>
                    <a:pt x="230519" y="295999"/>
                  </a:cubicBezTo>
                  <a:cubicBezTo>
                    <a:pt x="241526" y="288379"/>
                    <a:pt x="263539" y="268059"/>
                    <a:pt x="276239" y="255359"/>
                  </a:cubicBezTo>
                  <a:cubicBezTo>
                    <a:pt x="288939" y="242659"/>
                    <a:pt x="296559" y="237579"/>
                    <a:pt x="306719" y="219799"/>
                  </a:cubicBezTo>
                  <a:cubicBezTo>
                    <a:pt x="316879" y="202019"/>
                    <a:pt x="331272" y="170692"/>
                    <a:pt x="337199" y="148679"/>
                  </a:cubicBezTo>
                  <a:cubicBezTo>
                    <a:pt x="343126" y="126666"/>
                    <a:pt x="342279" y="101266"/>
                    <a:pt x="342279" y="87719"/>
                  </a:cubicBezTo>
                  <a:cubicBezTo>
                    <a:pt x="342279" y="74172"/>
                    <a:pt x="342279" y="73326"/>
                    <a:pt x="337199" y="67399"/>
                  </a:cubicBezTo>
                  <a:cubicBezTo>
                    <a:pt x="332119" y="61472"/>
                    <a:pt x="321112" y="59779"/>
                    <a:pt x="311799" y="52159"/>
                  </a:cubicBezTo>
                  <a:cubicBezTo>
                    <a:pt x="302486" y="44539"/>
                    <a:pt x="289786" y="27606"/>
                    <a:pt x="281319" y="21679"/>
                  </a:cubicBezTo>
                  <a:cubicBezTo>
                    <a:pt x="272852" y="15752"/>
                    <a:pt x="270312" y="17446"/>
                    <a:pt x="260999" y="16599"/>
                  </a:cubicBezTo>
                  <a:cubicBezTo>
                    <a:pt x="251686" y="15752"/>
                    <a:pt x="243219" y="18292"/>
                    <a:pt x="225439" y="16599"/>
                  </a:cubicBezTo>
                  <a:cubicBezTo>
                    <a:pt x="207659" y="14906"/>
                    <a:pt x="172946" y="8979"/>
                    <a:pt x="154319" y="6439"/>
                  </a:cubicBezTo>
                  <a:cubicBezTo>
                    <a:pt x="135692" y="3899"/>
                    <a:pt x="123839" y="-2874"/>
                    <a:pt x="113679" y="1359"/>
                  </a:cubicBezTo>
                  <a:cubicBezTo>
                    <a:pt x="103519" y="5592"/>
                    <a:pt x="96746" y="20832"/>
                    <a:pt x="93359" y="31839"/>
                  </a:cubicBezTo>
                  <a:cubicBezTo>
                    <a:pt x="89972" y="42846"/>
                    <a:pt x="95899" y="52159"/>
                    <a:pt x="93359" y="67399"/>
                  </a:cubicBezTo>
                  <a:cubicBezTo>
                    <a:pt x="90819" y="82639"/>
                    <a:pt x="85739" y="106346"/>
                    <a:pt x="78119" y="123279"/>
                  </a:cubicBezTo>
                  <a:cubicBezTo>
                    <a:pt x="70499" y="140212"/>
                    <a:pt x="54412" y="145292"/>
                    <a:pt x="47639" y="168999"/>
                  </a:cubicBezTo>
                  <a:cubicBezTo>
                    <a:pt x="40866" y="192706"/>
                    <a:pt x="41712" y="240119"/>
                    <a:pt x="37479" y="265519"/>
                  </a:cubicBezTo>
                  <a:cubicBezTo>
                    <a:pt x="33246" y="290919"/>
                    <a:pt x="27319" y="299386"/>
                    <a:pt x="22239" y="321399"/>
                  </a:cubicBezTo>
                  <a:cubicBezTo>
                    <a:pt x="17159" y="343412"/>
                    <a:pt x="9539" y="372199"/>
                    <a:pt x="6999" y="397599"/>
                  </a:cubicBezTo>
                  <a:cubicBezTo>
                    <a:pt x="4459" y="422999"/>
                    <a:pt x="-7394" y="414532"/>
                    <a:pt x="6999" y="473799"/>
                  </a:cubicBezTo>
                  <a:cubicBezTo>
                    <a:pt x="21392" y="533066"/>
                    <a:pt x="84046" y="738806"/>
                    <a:pt x="108599" y="748119"/>
                  </a:cubicBezTo>
                  <a:close/>
                </a:path>
              </a:pathLst>
            </a:custGeom>
            <a:solidFill>
              <a:srgbClr val="FDD3A2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Freeform 15">
              <a:extLst>
                <a:ext uri="{FF2B5EF4-FFF2-40B4-BE49-F238E27FC236}">
                  <a16:creationId xmlns:a16="http://schemas.microsoft.com/office/drawing/2014/main" xmlns="" id="{E07835D8-BB0B-42F6-AF77-E69AE05CE148}"/>
                </a:ext>
              </a:extLst>
            </p:cNvPr>
            <p:cNvSpPr/>
            <p:nvPr/>
          </p:nvSpPr>
          <p:spPr>
            <a:xfrm>
              <a:off x="7789698" y="2761073"/>
              <a:ext cx="476261" cy="639635"/>
            </a:xfrm>
            <a:custGeom>
              <a:avLst/>
              <a:gdLst>
                <a:gd name="connsiteX0" fmla="*/ 17663 w 523167"/>
                <a:gd name="connsiteY0" fmla="*/ 221230 h 762969"/>
                <a:gd name="connsiteX1" fmla="*/ 79 w 523167"/>
                <a:gd name="connsiteY1" fmla="*/ 268123 h 762969"/>
                <a:gd name="connsiteX2" fmla="*/ 11802 w 523167"/>
                <a:gd name="connsiteY2" fmla="*/ 332600 h 762969"/>
                <a:gd name="connsiteX3" fmla="*/ 26456 w 523167"/>
                <a:gd name="connsiteY3" fmla="*/ 370700 h 762969"/>
                <a:gd name="connsiteX4" fmla="*/ 58694 w 523167"/>
                <a:gd name="connsiteY4" fmla="*/ 385353 h 762969"/>
                <a:gd name="connsiteX5" fmla="*/ 67487 w 523167"/>
                <a:gd name="connsiteY5" fmla="*/ 432246 h 762969"/>
                <a:gd name="connsiteX6" fmla="*/ 85071 w 523167"/>
                <a:gd name="connsiteY6" fmla="*/ 485000 h 762969"/>
                <a:gd name="connsiteX7" fmla="*/ 108517 w 523167"/>
                <a:gd name="connsiteY7" fmla="*/ 523100 h 762969"/>
                <a:gd name="connsiteX8" fmla="*/ 102656 w 523167"/>
                <a:gd name="connsiteY8" fmla="*/ 549476 h 762969"/>
                <a:gd name="connsiteX9" fmla="*/ 140756 w 523167"/>
                <a:gd name="connsiteY9" fmla="*/ 678430 h 762969"/>
                <a:gd name="connsiteX10" fmla="*/ 249194 w 523167"/>
                <a:gd name="connsiteY10" fmla="*/ 760492 h 762969"/>
                <a:gd name="connsiteX11" fmla="*/ 351771 w 523167"/>
                <a:gd name="connsiteY11" fmla="*/ 734115 h 762969"/>
                <a:gd name="connsiteX12" fmla="*/ 404525 w 523167"/>
                <a:gd name="connsiteY12" fmla="*/ 657915 h 762969"/>
                <a:gd name="connsiteX13" fmla="*/ 392802 w 523167"/>
                <a:gd name="connsiteY13" fmla="*/ 602230 h 762969"/>
                <a:gd name="connsiteX14" fmla="*/ 389871 w 523167"/>
                <a:gd name="connsiteY14" fmla="*/ 567061 h 762969"/>
                <a:gd name="connsiteX15" fmla="*/ 404525 w 523167"/>
                <a:gd name="connsiteY15" fmla="*/ 517238 h 762969"/>
                <a:gd name="connsiteX16" fmla="*/ 433833 w 523167"/>
                <a:gd name="connsiteY16" fmla="*/ 461553 h 762969"/>
                <a:gd name="connsiteX17" fmla="*/ 454348 w 523167"/>
                <a:gd name="connsiteY17" fmla="*/ 414661 h 762969"/>
                <a:gd name="connsiteX18" fmla="*/ 460210 w 523167"/>
                <a:gd name="connsiteY18" fmla="*/ 376561 h 762969"/>
                <a:gd name="connsiteX19" fmla="*/ 480725 w 523167"/>
                <a:gd name="connsiteY19" fmla="*/ 379492 h 762969"/>
                <a:gd name="connsiteX20" fmla="*/ 501240 w 523167"/>
                <a:gd name="connsiteY20" fmla="*/ 353115 h 762969"/>
                <a:gd name="connsiteX21" fmla="*/ 521756 w 523167"/>
                <a:gd name="connsiteY21" fmla="*/ 297430 h 762969"/>
                <a:gd name="connsiteX22" fmla="*/ 518825 w 523167"/>
                <a:gd name="connsiteY22" fmla="*/ 238815 h 762969"/>
                <a:gd name="connsiteX23" fmla="*/ 498310 w 523167"/>
                <a:gd name="connsiteY23" fmla="*/ 203646 h 762969"/>
                <a:gd name="connsiteX24" fmla="*/ 489517 w 523167"/>
                <a:gd name="connsiteY24" fmla="*/ 206576 h 762969"/>
                <a:gd name="connsiteX25" fmla="*/ 445556 w 523167"/>
                <a:gd name="connsiteY25" fmla="*/ 142100 h 762969"/>
                <a:gd name="connsiteX26" fmla="*/ 445556 w 523167"/>
                <a:gd name="connsiteY26" fmla="*/ 80553 h 762969"/>
                <a:gd name="connsiteX27" fmla="*/ 369356 w 523167"/>
                <a:gd name="connsiteY27" fmla="*/ 24869 h 762969"/>
                <a:gd name="connsiteX28" fmla="*/ 211094 w 523167"/>
                <a:gd name="connsiteY28" fmla="*/ 1423 h 762969"/>
                <a:gd name="connsiteX29" fmla="*/ 82140 w 523167"/>
                <a:gd name="connsiteY29" fmla="*/ 16076 h 762969"/>
                <a:gd name="connsiteX30" fmla="*/ 41110 w 523167"/>
                <a:gd name="connsiteY30" fmla="*/ 124515 h 762969"/>
                <a:gd name="connsiteX31" fmla="*/ 17663 w 523167"/>
                <a:gd name="connsiteY31" fmla="*/ 221230 h 762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23167" h="762969">
                  <a:moveTo>
                    <a:pt x="17663" y="221230"/>
                  </a:moveTo>
                  <a:cubicBezTo>
                    <a:pt x="10825" y="245165"/>
                    <a:pt x="1056" y="249561"/>
                    <a:pt x="79" y="268123"/>
                  </a:cubicBezTo>
                  <a:cubicBezTo>
                    <a:pt x="-898" y="286685"/>
                    <a:pt x="7406" y="315504"/>
                    <a:pt x="11802" y="332600"/>
                  </a:cubicBezTo>
                  <a:cubicBezTo>
                    <a:pt x="16198" y="349696"/>
                    <a:pt x="18641" y="361908"/>
                    <a:pt x="26456" y="370700"/>
                  </a:cubicBezTo>
                  <a:cubicBezTo>
                    <a:pt x="34271" y="379492"/>
                    <a:pt x="51856" y="375095"/>
                    <a:pt x="58694" y="385353"/>
                  </a:cubicBezTo>
                  <a:cubicBezTo>
                    <a:pt x="65533" y="395611"/>
                    <a:pt x="63091" y="415638"/>
                    <a:pt x="67487" y="432246"/>
                  </a:cubicBezTo>
                  <a:cubicBezTo>
                    <a:pt x="71883" y="448854"/>
                    <a:pt x="78233" y="469858"/>
                    <a:pt x="85071" y="485000"/>
                  </a:cubicBezTo>
                  <a:cubicBezTo>
                    <a:pt x="91909" y="500142"/>
                    <a:pt x="105586" y="512354"/>
                    <a:pt x="108517" y="523100"/>
                  </a:cubicBezTo>
                  <a:cubicBezTo>
                    <a:pt x="111448" y="533846"/>
                    <a:pt x="97283" y="523588"/>
                    <a:pt x="102656" y="549476"/>
                  </a:cubicBezTo>
                  <a:cubicBezTo>
                    <a:pt x="108029" y="575364"/>
                    <a:pt x="116333" y="643261"/>
                    <a:pt x="140756" y="678430"/>
                  </a:cubicBezTo>
                  <a:cubicBezTo>
                    <a:pt x="165179" y="713599"/>
                    <a:pt x="214025" y="751211"/>
                    <a:pt x="249194" y="760492"/>
                  </a:cubicBezTo>
                  <a:cubicBezTo>
                    <a:pt x="284363" y="769773"/>
                    <a:pt x="325882" y="751211"/>
                    <a:pt x="351771" y="734115"/>
                  </a:cubicBezTo>
                  <a:cubicBezTo>
                    <a:pt x="377660" y="717019"/>
                    <a:pt x="397687" y="679896"/>
                    <a:pt x="404525" y="657915"/>
                  </a:cubicBezTo>
                  <a:cubicBezTo>
                    <a:pt x="411364" y="635934"/>
                    <a:pt x="395244" y="617372"/>
                    <a:pt x="392802" y="602230"/>
                  </a:cubicBezTo>
                  <a:cubicBezTo>
                    <a:pt x="390360" y="587088"/>
                    <a:pt x="387917" y="581226"/>
                    <a:pt x="389871" y="567061"/>
                  </a:cubicBezTo>
                  <a:cubicBezTo>
                    <a:pt x="391825" y="552896"/>
                    <a:pt x="397198" y="534823"/>
                    <a:pt x="404525" y="517238"/>
                  </a:cubicBezTo>
                  <a:cubicBezTo>
                    <a:pt x="411852" y="499653"/>
                    <a:pt x="425529" y="478649"/>
                    <a:pt x="433833" y="461553"/>
                  </a:cubicBezTo>
                  <a:cubicBezTo>
                    <a:pt x="442137" y="444457"/>
                    <a:pt x="449952" y="428826"/>
                    <a:pt x="454348" y="414661"/>
                  </a:cubicBezTo>
                  <a:cubicBezTo>
                    <a:pt x="458744" y="400496"/>
                    <a:pt x="455814" y="382422"/>
                    <a:pt x="460210" y="376561"/>
                  </a:cubicBezTo>
                  <a:cubicBezTo>
                    <a:pt x="464606" y="370700"/>
                    <a:pt x="473887" y="383400"/>
                    <a:pt x="480725" y="379492"/>
                  </a:cubicBezTo>
                  <a:cubicBezTo>
                    <a:pt x="487563" y="375584"/>
                    <a:pt x="494401" y="366792"/>
                    <a:pt x="501240" y="353115"/>
                  </a:cubicBezTo>
                  <a:cubicBezTo>
                    <a:pt x="508079" y="339438"/>
                    <a:pt x="518825" y="316480"/>
                    <a:pt x="521756" y="297430"/>
                  </a:cubicBezTo>
                  <a:cubicBezTo>
                    <a:pt x="524687" y="278380"/>
                    <a:pt x="522733" y="254446"/>
                    <a:pt x="518825" y="238815"/>
                  </a:cubicBezTo>
                  <a:cubicBezTo>
                    <a:pt x="514917" y="223184"/>
                    <a:pt x="503195" y="209019"/>
                    <a:pt x="498310" y="203646"/>
                  </a:cubicBezTo>
                  <a:cubicBezTo>
                    <a:pt x="493425" y="198273"/>
                    <a:pt x="498309" y="216834"/>
                    <a:pt x="489517" y="206576"/>
                  </a:cubicBezTo>
                  <a:cubicBezTo>
                    <a:pt x="480725" y="196318"/>
                    <a:pt x="452883" y="163104"/>
                    <a:pt x="445556" y="142100"/>
                  </a:cubicBezTo>
                  <a:cubicBezTo>
                    <a:pt x="438229" y="121096"/>
                    <a:pt x="458256" y="100091"/>
                    <a:pt x="445556" y="80553"/>
                  </a:cubicBezTo>
                  <a:cubicBezTo>
                    <a:pt x="432856" y="61014"/>
                    <a:pt x="408433" y="38057"/>
                    <a:pt x="369356" y="24869"/>
                  </a:cubicBezTo>
                  <a:cubicBezTo>
                    <a:pt x="330279" y="11681"/>
                    <a:pt x="258963" y="2888"/>
                    <a:pt x="211094" y="1423"/>
                  </a:cubicBezTo>
                  <a:cubicBezTo>
                    <a:pt x="163225" y="-43"/>
                    <a:pt x="110471" y="-4439"/>
                    <a:pt x="82140" y="16076"/>
                  </a:cubicBezTo>
                  <a:cubicBezTo>
                    <a:pt x="53809" y="36591"/>
                    <a:pt x="51368" y="95207"/>
                    <a:pt x="41110" y="124515"/>
                  </a:cubicBezTo>
                  <a:cubicBezTo>
                    <a:pt x="30852" y="153823"/>
                    <a:pt x="24501" y="197295"/>
                    <a:pt x="17663" y="221230"/>
                  </a:cubicBezTo>
                  <a:close/>
                </a:path>
              </a:pathLst>
            </a:custGeom>
            <a:solidFill>
              <a:srgbClr val="FDD3A2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Freeform 16">
              <a:extLst>
                <a:ext uri="{FF2B5EF4-FFF2-40B4-BE49-F238E27FC236}">
                  <a16:creationId xmlns:a16="http://schemas.microsoft.com/office/drawing/2014/main" xmlns="" id="{4A3F3B99-409F-48C5-A563-2788FD67AD47}"/>
                </a:ext>
              </a:extLst>
            </p:cNvPr>
            <p:cNvSpPr/>
            <p:nvPr/>
          </p:nvSpPr>
          <p:spPr>
            <a:xfrm>
              <a:off x="7784162" y="2634935"/>
              <a:ext cx="469926" cy="400821"/>
            </a:xfrm>
            <a:custGeom>
              <a:avLst/>
              <a:gdLst>
                <a:gd name="connsiteX0" fmla="*/ 50121 w 516208"/>
                <a:gd name="connsiteY0" fmla="*/ 477197 h 478107"/>
                <a:gd name="connsiteX1" fmla="*/ 26675 w 516208"/>
                <a:gd name="connsiteY1" fmla="*/ 371689 h 478107"/>
                <a:gd name="connsiteX2" fmla="*/ 12021 w 516208"/>
                <a:gd name="connsiteY2" fmla="*/ 345312 h 478107"/>
                <a:gd name="connsiteX3" fmla="*/ 298 w 516208"/>
                <a:gd name="connsiteY3" fmla="*/ 313074 h 478107"/>
                <a:gd name="connsiteX4" fmla="*/ 3229 w 516208"/>
                <a:gd name="connsiteY4" fmla="*/ 277905 h 478107"/>
                <a:gd name="connsiteX5" fmla="*/ 298 w 516208"/>
                <a:gd name="connsiteY5" fmla="*/ 231012 h 478107"/>
                <a:gd name="connsiteX6" fmla="*/ 6160 w 516208"/>
                <a:gd name="connsiteY6" fmla="*/ 184120 h 478107"/>
                <a:gd name="connsiteX7" fmla="*/ 23744 w 516208"/>
                <a:gd name="connsiteY7" fmla="*/ 134297 h 478107"/>
                <a:gd name="connsiteX8" fmla="*/ 64775 w 516208"/>
                <a:gd name="connsiteY8" fmla="*/ 90335 h 478107"/>
                <a:gd name="connsiteX9" fmla="*/ 102875 w 516208"/>
                <a:gd name="connsiteY9" fmla="*/ 52235 h 478107"/>
                <a:gd name="connsiteX10" fmla="*/ 179075 w 516208"/>
                <a:gd name="connsiteY10" fmla="*/ 25859 h 478107"/>
                <a:gd name="connsiteX11" fmla="*/ 214244 w 516208"/>
                <a:gd name="connsiteY11" fmla="*/ 2412 h 478107"/>
                <a:gd name="connsiteX12" fmla="*/ 281652 w 516208"/>
                <a:gd name="connsiteY12" fmla="*/ 2412 h 478107"/>
                <a:gd name="connsiteX13" fmla="*/ 357852 w 516208"/>
                <a:gd name="connsiteY13" fmla="*/ 17066 h 478107"/>
                <a:gd name="connsiteX14" fmla="*/ 401814 w 516208"/>
                <a:gd name="connsiteY14" fmla="*/ 52235 h 478107"/>
                <a:gd name="connsiteX15" fmla="*/ 454568 w 516208"/>
                <a:gd name="connsiteY15" fmla="*/ 81543 h 478107"/>
                <a:gd name="connsiteX16" fmla="*/ 498529 w 516208"/>
                <a:gd name="connsiteY16" fmla="*/ 140159 h 478107"/>
                <a:gd name="connsiteX17" fmla="*/ 507321 w 516208"/>
                <a:gd name="connsiteY17" fmla="*/ 207566 h 478107"/>
                <a:gd name="connsiteX18" fmla="*/ 516114 w 516208"/>
                <a:gd name="connsiteY18" fmla="*/ 266182 h 478107"/>
                <a:gd name="connsiteX19" fmla="*/ 501460 w 516208"/>
                <a:gd name="connsiteY19" fmla="*/ 324797 h 478107"/>
                <a:gd name="connsiteX20" fmla="*/ 495598 w 516208"/>
                <a:gd name="connsiteY20" fmla="*/ 354105 h 478107"/>
                <a:gd name="connsiteX21" fmla="*/ 489737 w 516208"/>
                <a:gd name="connsiteY21" fmla="*/ 403928 h 478107"/>
                <a:gd name="connsiteX22" fmla="*/ 475083 w 516208"/>
                <a:gd name="connsiteY22" fmla="*/ 444959 h 478107"/>
                <a:gd name="connsiteX23" fmla="*/ 457498 w 516208"/>
                <a:gd name="connsiteY23" fmla="*/ 380482 h 478107"/>
                <a:gd name="connsiteX24" fmla="*/ 448706 w 516208"/>
                <a:gd name="connsiteY24" fmla="*/ 351174 h 478107"/>
                <a:gd name="connsiteX25" fmla="*/ 422329 w 516208"/>
                <a:gd name="connsiteY25" fmla="*/ 304282 h 478107"/>
                <a:gd name="connsiteX26" fmla="*/ 419398 w 516208"/>
                <a:gd name="connsiteY26" fmla="*/ 248597 h 478107"/>
                <a:gd name="connsiteX27" fmla="*/ 381298 w 516208"/>
                <a:gd name="connsiteY27" fmla="*/ 225151 h 478107"/>
                <a:gd name="connsiteX28" fmla="*/ 357852 w 516208"/>
                <a:gd name="connsiteY28" fmla="*/ 233943 h 478107"/>
                <a:gd name="connsiteX29" fmla="*/ 322683 w 516208"/>
                <a:gd name="connsiteY29" fmla="*/ 216359 h 478107"/>
                <a:gd name="connsiteX30" fmla="*/ 278721 w 516208"/>
                <a:gd name="connsiteY30" fmla="*/ 228082 h 478107"/>
                <a:gd name="connsiteX31" fmla="*/ 249414 w 516208"/>
                <a:gd name="connsiteY31" fmla="*/ 236874 h 478107"/>
                <a:gd name="connsiteX32" fmla="*/ 199591 w 516208"/>
                <a:gd name="connsiteY32" fmla="*/ 231012 h 478107"/>
                <a:gd name="connsiteX33" fmla="*/ 143906 w 516208"/>
                <a:gd name="connsiteY33" fmla="*/ 242735 h 478107"/>
                <a:gd name="connsiteX34" fmla="*/ 111668 w 516208"/>
                <a:gd name="connsiteY34" fmla="*/ 245666 h 478107"/>
                <a:gd name="connsiteX35" fmla="*/ 94083 w 516208"/>
                <a:gd name="connsiteY35" fmla="*/ 260320 h 478107"/>
                <a:gd name="connsiteX36" fmla="*/ 88221 w 516208"/>
                <a:gd name="connsiteY36" fmla="*/ 304282 h 478107"/>
                <a:gd name="connsiteX37" fmla="*/ 67706 w 516208"/>
                <a:gd name="connsiteY37" fmla="*/ 333589 h 478107"/>
                <a:gd name="connsiteX38" fmla="*/ 67706 w 516208"/>
                <a:gd name="connsiteY38" fmla="*/ 418582 h 478107"/>
                <a:gd name="connsiteX39" fmla="*/ 50121 w 516208"/>
                <a:gd name="connsiteY39" fmla="*/ 477197 h 47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16208" h="478107">
                  <a:moveTo>
                    <a:pt x="50121" y="477197"/>
                  </a:moveTo>
                  <a:cubicBezTo>
                    <a:pt x="43283" y="469382"/>
                    <a:pt x="33025" y="393670"/>
                    <a:pt x="26675" y="371689"/>
                  </a:cubicBezTo>
                  <a:cubicBezTo>
                    <a:pt x="20325" y="349708"/>
                    <a:pt x="16417" y="355081"/>
                    <a:pt x="12021" y="345312"/>
                  </a:cubicBezTo>
                  <a:cubicBezTo>
                    <a:pt x="7625" y="335543"/>
                    <a:pt x="1763" y="324308"/>
                    <a:pt x="298" y="313074"/>
                  </a:cubicBezTo>
                  <a:cubicBezTo>
                    <a:pt x="-1167" y="301840"/>
                    <a:pt x="3229" y="291582"/>
                    <a:pt x="3229" y="277905"/>
                  </a:cubicBezTo>
                  <a:cubicBezTo>
                    <a:pt x="3229" y="264228"/>
                    <a:pt x="-191" y="246643"/>
                    <a:pt x="298" y="231012"/>
                  </a:cubicBezTo>
                  <a:cubicBezTo>
                    <a:pt x="786" y="215381"/>
                    <a:pt x="2252" y="200239"/>
                    <a:pt x="6160" y="184120"/>
                  </a:cubicBezTo>
                  <a:cubicBezTo>
                    <a:pt x="10068" y="168001"/>
                    <a:pt x="13975" y="149928"/>
                    <a:pt x="23744" y="134297"/>
                  </a:cubicBezTo>
                  <a:cubicBezTo>
                    <a:pt x="33513" y="118666"/>
                    <a:pt x="51587" y="104012"/>
                    <a:pt x="64775" y="90335"/>
                  </a:cubicBezTo>
                  <a:cubicBezTo>
                    <a:pt x="77964" y="76658"/>
                    <a:pt x="83825" y="62981"/>
                    <a:pt x="102875" y="52235"/>
                  </a:cubicBezTo>
                  <a:cubicBezTo>
                    <a:pt x="121925" y="41489"/>
                    <a:pt x="160513" y="34163"/>
                    <a:pt x="179075" y="25859"/>
                  </a:cubicBezTo>
                  <a:cubicBezTo>
                    <a:pt x="197637" y="17555"/>
                    <a:pt x="197148" y="6320"/>
                    <a:pt x="214244" y="2412"/>
                  </a:cubicBezTo>
                  <a:cubicBezTo>
                    <a:pt x="231340" y="-1496"/>
                    <a:pt x="257717" y="-30"/>
                    <a:pt x="281652" y="2412"/>
                  </a:cubicBezTo>
                  <a:cubicBezTo>
                    <a:pt x="305587" y="4854"/>
                    <a:pt x="337825" y="8762"/>
                    <a:pt x="357852" y="17066"/>
                  </a:cubicBezTo>
                  <a:cubicBezTo>
                    <a:pt x="377879" y="25370"/>
                    <a:pt x="385695" y="41489"/>
                    <a:pt x="401814" y="52235"/>
                  </a:cubicBezTo>
                  <a:cubicBezTo>
                    <a:pt x="417933" y="62981"/>
                    <a:pt x="438449" y="66889"/>
                    <a:pt x="454568" y="81543"/>
                  </a:cubicBezTo>
                  <a:cubicBezTo>
                    <a:pt x="470687" y="96197"/>
                    <a:pt x="489737" y="119155"/>
                    <a:pt x="498529" y="140159"/>
                  </a:cubicBezTo>
                  <a:cubicBezTo>
                    <a:pt x="507321" y="161163"/>
                    <a:pt x="504390" y="186562"/>
                    <a:pt x="507321" y="207566"/>
                  </a:cubicBezTo>
                  <a:cubicBezTo>
                    <a:pt x="510252" y="228570"/>
                    <a:pt x="517091" y="246644"/>
                    <a:pt x="516114" y="266182"/>
                  </a:cubicBezTo>
                  <a:cubicBezTo>
                    <a:pt x="515137" y="285720"/>
                    <a:pt x="504879" y="310143"/>
                    <a:pt x="501460" y="324797"/>
                  </a:cubicBezTo>
                  <a:cubicBezTo>
                    <a:pt x="498041" y="339451"/>
                    <a:pt x="497552" y="340917"/>
                    <a:pt x="495598" y="354105"/>
                  </a:cubicBezTo>
                  <a:cubicBezTo>
                    <a:pt x="493644" y="367293"/>
                    <a:pt x="493156" y="388786"/>
                    <a:pt x="489737" y="403928"/>
                  </a:cubicBezTo>
                  <a:cubicBezTo>
                    <a:pt x="486318" y="419070"/>
                    <a:pt x="480456" y="448867"/>
                    <a:pt x="475083" y="444959"/>
                  </a:cubicBezTo>
                  <a:cubicBezTo>
                    <a:pt x="469710" y="441051"/>
                    <a:pt x="461894" y="396113"/>
                    <a:pt x="457498" y="380482"/>
                  </a:cubicBezTo>
                  <a:cubicBezTo>
                    <a:pt x="453102" y="364851"/>
                    <a:pt x="454567" y="363874"/>
                    <a:pt x="448706" y="351174"/>
                  </a:cubicBezTo>
                  <a:cubicBezTo>
                    <a:pt x="442845" y="338474"/>
                    <a:pt x="427214" y="321378"/>
                    <a:pt x="422329" y="304282"/>
                  </a:cubicBezTo>
                  <a:cubicBezTo>
                    <a:pt x="417444" y="287186"/>
                    <a:pt x="426236" y="261785"/>
                    <a:pt x="419398" y="248597"/>
                  </a:cubicBezTo>
                  <a:cubicBezTo>
                    <a:pt x="412560" y="235409"/>
                    <a:pt x="391556" y="227593"/>
                    <a:pt x="381298" y="225151"/>
                  </a:cubicBezTo>
                  <a:cubicBezTo>
                    <a:pt x="371040" y="222709"/>
                    <a:pt x="367621" y="235408"/>
                    <a:pt x="357852" y="233943"/>
                  </a:cubicBezTo>
                  <a:cubicBezTo>
                    <a:pt x="348083" y="232478"/>
                    <a:pt x="335871" y="217336"/>
                    <a:pt x="322683" y="216359"/>
                  </a:cubicBezTo>
                  <a:cubicBezTo>
                    <a:pt x="309495" y="215382"/>
                    <a:pt x="290933" y="224663"/>
                    <a:pt x="278721" y="228082"/>
                  </a:cubicBezTo>
                  <a:cubicBezTo>
                    <a:pt x="266509" y="231501"/>
                    <a:pt x="262602" y="236386"/>
                    <a:pt x="249414" y="236874"/>
                  </a:cubicBezTo>
                  <a:cubicBezTo>
                    <a:pt x="236226" y="237362"/>
                    <a:pt x="217176" y="230035"/>
                    <a:pt x="199591" y="231012"/>
                  </a:cubicBezTo>
                  <a:cubicBezTo>
                    <a:pt x="182006" y="231989"/>
                    <a:pt x="158560" y="240293"/>
                    <a:pt x="143906" y="242735"/>
                  </a:cubicBezTo>
                  <a:cubicBezTo>
                    <a:pt x="129252" y="245177"/>
                    <a:pt x="119972" y="242735"/>
                    <a:pt x="111668" y="245666"/>
                  </a:cubicBezTo>
                  <a:cubicBezTo>
                    <a:pt x="103364" y="248597"/>
                    <a:pt x="97991" y="250551"/>
                    <a:pt x="94083" y="260320"/>
                  </a:cubicBezTo>
                  <a:cubicBezTo>
                    <a:pt x="90175" y="270089"/>
                    <a:pt x="92617" y="292071"/>
                    <a:pt x="88221" y="304282"/>
                  </a:cubicBezTo>
                  <a:cubicBezTo>
                    <a:pt x="83825" y="316493"/>
                    <a:pt x="71125" y="314539"/>
                    <a:pt x="67706" y="333589"/>
                  </a:cubicBezTo>
                  <a:cubicBezTo>
                    <a:pt x="64287" y="352639"/>
                    <a:pt x="69171" y="396601"/>
                    <a:pt x="67706" y="418582"/>
                  </a:cubicBezTo>
                  <a:cubicBezTo>
                    <a:pt x="66241" y="440563"/>
                    <a:pt x="56959" y="485012"/>
                    <a:pt x="50121" y="47719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2" name="Freeform 17">
              <a:extLst>
                <a:ext uri="{FF2B5EF4-FFF2-40B4-BE49-F238E27FC236}">
                  <a16:creationId xmlns:a16="http://schemas.microsoft.com/office/drawing/2014/main" xmlns="" id="{2D5484A9-F6F7-455B-9B1C-DCC711FD9AB2}"/>
                </a:ext>
              </a:extLst>
            </p:cNvPr>
            <p:cNvSpPr/>
            <p:nvPr/>
          </p:nvSpPr>
          <p:spPr>
            <a:xfrm>
              <a:off x="7623292" y="3200026"/>
              <a:ext cx="821698" cy="1266733"/>
            </a:xfrm>
            <a:custGeom>
              <a:avLst/>
              <a:gdLst>
                <a:gd name="connsiteX0" fmla="*/ 285568 w 902625"/>
                <a:gd name="connsiteY0" fmla="*/ 1267 h 1510983"/>
                <a:gd name="connsiteX1" fmla="*/ 294712 w 902625"/>
                <a:gd name="connsiteY1" fmla="*/ 68323 h 1510983"/>
                <a:gd name="connsiteX2" fmla="*/ 352624 w 902625"/>
                <a:gd name="connsiteY2" fmla="*/ 117091 h 1510983"/>
                <a:gd name="connsiteX3" fmla="*/ 410536 w 902625"/>
                <a:gd name="connsiteY3" fmla="*/ 171955 h 1510983"/>
                <a:gd name="connsiteX4" fmla="*/ 462352 w 902625"/>
                <a:gd name="connsiteY4" fmla="*/ 184147 h 1510983"/>
                <a:gd name="connsiteX5" fmla="*/ 529408 w 902625"/>
                <a:gd name="connsiteY5" fmla="*/ 150619 h 1510983"/>
                <a:gd name="connsiteX6" fmla="*/ 584272 w 902625"/>
                <a:gd name="connsiteY6" fmla="*/ 104899 h 1510983"/>
                <a:gd name="connsiteX7" fmla="*/ 593416 w 902625"/>
                <a:gd name="connsiteY7" fmla="*/ 83563 h 1510983"/>
                <a:gd name="connsiteX8" fmla="*/ 581224 w 902625"/>
                <a:gd name="connsiteY8" fmla="*/ 65275 h 1510983"/>
                <a:gd name="connsiteX9" fmla="*/ 608656 w 902625"/>
                <a:gd name="connsiteY9" fmla="*/ 101851 h 1510983"/>
                <a:gd name="connsiteX10" fmla="*/ 608656 w 902625"/>
                <a:gd name="connsiteY10" fmla="*/ 138427 h 1510983"/>
                <a:gd name="connsiteX11" fmla="*/ 605608 w 902625"/>
                <a:gd name="connsiteY11" fmla="*/ 175003 h 1510983"/>
                <a:gd name="connsiteX12" fmla="*/ 654376 w 902625"/>
                <a:gd name="connsiteY12" fmla="*/ 217675 h 1510983"/>
                <a:gd name="connsiteX13" fmla="*/ 761056 w 902625"/>
                <a:gd name="connsiteY13" fmla="*/ 406651 h 1510983"/>
                <a:gd name="connsiteX14" fmla="*/ 773248 w 902625"/>
                <a:gd name="connsiteY14" fmla="*/ 836419 h 1510983"/>
                <a:gd name="connsiteX15" fmla="*/ 861640 w 902625"/>
                <a:gd name="connsiteY15" fmla="*/ 1214371 h 1510983"/>
                <a:gd name="connsiteX16" fmla="*/ 901264 w 902625"/>
                <a:gd name="connsiteY16" fmla="*/ 1397251 h 1510983"/>
                <a:gd name="connsiteX17" fmla="*/ 815920 w 902625"/>
                <a:gd name="connsiteY17" fmla="*/ 1427731 h 1510983"/>
                <a:gd name="connsiteX18" fmla="*/ 742768 w 902625"/>
                <a:gd name="connsiteY18" fmla="*/ 1436875 h 1510983"/>
                <a:gd name="connsiteX19" fmla="*/ 681808 w 902625"/>
                <a:gd name="connsiteY19" fmla="*/ 1433827 h 1510983"/>
                <a:gd name="connsiteX20" fmla="*/ 559888 w 902625"/>
                <a:gd name="connsiteY20" fmla="*/ 1461259 h 1510983"/>
                <a:gd name="connsiteX21" fmla="*/ 434920 w 902625"/>
                <a:gd name="connsiteY21" fmla="*/ 1491739 h 1510983"/>
                <a:gd name="connsiteX22" fmla="*/ 355672 w 902625"/>
                <a:gd name="connsiteY22" fmla="*/ 1506979 h 1510983"/>
                <a:gd name="connsiteX23" fmla="*/ 230704 w 902625"/>
                <a:gd name="connsiteY23" fmla="*/ 1510027 h 1510983"/>
                <a:gd name="connsiteX24" fmla="*/ 133168 w 902625"/>
                <a:gd name="connsiteY24" fmla="*/ 1506979 h 1510983"/>
                <a:gd name="connsiteX25" fmla="*/ 14296 w 902625"/>
                <a:gd name="connsiteY25" fmla="*/ 1470403 h 1510983"/>
                <a:gd name="connsiteX26" fmla="*/ 5152 w 902625"/>
                <a:gd name="connsiteY26" fmla="*/ 1196083 h 1510983"/>
                <a:gd name="connsiteX27" fmla="*/ 41728 w 902625"/>
                <a:gd name="connsiteY27" fmla="*/ 702307 h 1510983"/>
                <a:gd name="connsiteX28" fmla="*/ 145360 w 902625"/>
                <a:gd name="connsiteY28" fmla="*/ 226819 h 1510983"/>
                <a:gd name="connsiteX29" fmla="*/ 245944 w 902625"/>
                <a:gd name="connsiteY29" fmla="*/ 40891 h 1510983"/>
                <a:gd name="connsiteX30" fmla="*/ 285568 w 902625"/>
                <a:gd name="connsiteY30" fmla="*/ 1267 h 1510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2625" h="1510983">
                  <a:moveTo>
                    <a:pt x="285568" y="1267"/>
                  </a:moveTo>
                  <a:cubicBezTo>
                    <a:pt x="293696" y="5839"/>
                    <a:pt x="283536" y="49019"/>
                    <a:pt x="294712" y="68323"/>
                  </a:cubicBezTo>
                  <a:cubicBezTo>
                    <a:pt x="305888" y="87627"/>
                    <a:pt x="333320" y="99819"/>
                    <a:pt x="352624" y="117091"/>
                  </a:cubicBezTo>
                  <a:cubicBezTo>
                    <a:pt x="371928" y="134363"/>
                    <a:pt x="392248" y="160779"/>
                    <a:pt x="410536" y="171955"/>
                  </a:cubicBezTo>
                  <a:cubicBezTo>
                    <a:pt x="428824" y="183131"/>
                    <a:pt x="442540" y="187703"/>
                    <a:pt x="462352" y="184147"/>
                  </a:cubicBezTo>
                  <a:cubicBezTo>
                    <a:pt x="482164" y="180591"/>
                    <a:pt x="509088" y="163827"/>
                    <a:pt x="529408" y="150619"/>
                  </a:cubicBezTo>
                  <a:cubicBezTo>
                    <a:pt x="549728" y="137411"/>
                    <a:pt x="573604" y="116075"/>
                    <a:pt x="584272" y="104899"/>
                  </a:cubicBezTo>
                  <a:cubicBezTo>
                    <a:pt x="594940" y="93723"/>
                    <a:pt x="593924" y="90167"/>
                    <a:pt x="593416" y="83563"/>
                  </a:cubicBezTo>
                  <a:cubicBezTo>
                    <a:pt x="592908" y="76959"/>
                    <a:pt x="578684" y="62227"/>
                    <a:pt x="581224" y="65275"/>
                  </a:cubicBezTo>
                  <a:cubicBezTo>
                    <a:pt x="583764" y="68323"/>
                    <a:pt x="604084" y="89659"/>
                    <a:pt x="608656" y="101851"/>
                  </a:cubicBezTo>
                  <a:cubicBezTo>
                    <a:pt x="613228" y="114043"/>
                    <a:pt x="609164" y="126235"/>
                    <a:pt x="608656" y="138427"/>
                  </a:cubicBezTo>
                  <a:cubicBezTo>
                    <a:pt x="608148" y="150619"/>
                    <a:pt x="597988" y="161795"/>
                    <a:pt x="605608" y="175003"/>
                  </a:cubicBezTo>
                  <a:cubicBezTo>
                    <a:pt x="613228" y="188211"/>
                    <a:pt x="628468" y="179067"/>
                    <a:pt x="654376" y="217675"/>
                  </a:cubicBezTo>
                  <a:cubicBezTo>
                    <a:pt x="680284" y="256283"/>
                    <a:pt x="741244" y="303527"/>
                    <a:pt x="761056" y="406651"/>
                  </a:cubicBezTo>
                  <a:cubicBezTo>
                    <a:pt x="780868" y="509775"/>
                    <a:pt x="756484" y="701799"/>
                    <a:pt x="773248" y="836419"/>
                  </a:cubicBezTo>
                  <a:cubicBezTo>
                    <a:pt x="790012" y="971039"/>
                    <a:pt x="840304" y="1120899"/>
                    <a:pt x="861640" y="1214371"/>
                  </a:cubicBezTo>
                  <a:cubicBezTo>
                    <a:pt x="882976" y="1307843"/>
                    <a:pt x="908884" y="1361691"/>
                    <a:pt x="901264" y="1397251"/>
                  </a:cubicBezTo>
                  <a:cubicBezTo>
                    <a:pt x="893644" y="1432811"/>
                    <a:pt x="842336" y="1421127"/>
                    <a:pt x="815920" y="1427731"/>
                  </a:cubicBezTo>
                  <a:cubicBezTo>
                    <a:pt x="789504" y="1434335"/>
                    <a:pt x="765120" y="1435859"/>
                    <a:pt x="742768" y="1436875"/>
                  </a:cubicBezTo>
                  <a:cubicBezTo>
                    <a:pt x="720416" y="1437891"/>
                    <a:pt x="712288" y="1429763"/>
                    <a:pt x="681808" y="1433827"/>
                  </a:cubicBezTo>
                  <a:cubicBezTo>
                    <a:pt x="651328" y="1437891"/>
                    <a:pt x="559888" y="1461259"/>
                    <a:pt x="559888" y="1461259"/>
                  </a:cubicBezTo>
                  <a:lnTo>
                    <a:pt x="434920" y="1491739"/>
                  </a:lnTo>
                  <a:cubicBezTo>
                    <a:pt x="400884" y="1499359"/>
                    <a:pt x="389708" y="1503931"/>
                    <a:pt x="355672" y="1506979"/>
                  </a:cubicBezTo>
                  <a:cubicBezTo>
                    <a:pt x="321636" y="1510027"/>
                    <a:pt x="267788" y="1510027"/>
                    <a:pt x="230704" y="1510027"/>
                  </a:cubicBezTo>
                  <a:cubicBezTo>
                    <a:pt x="193620" y="1510027"/>
                    <a:pt x="169236" y="1513583"/>
                    <a:pt x="133168" y="1506979"/>
                  </a:cubicBezTo>
                  <a:cubicBezTo>
                    <a:pt x="97100" y="1500375"/>
                    <a:pt x="35632" y="1522219"/>
                    <a:pt x="14296" y="1470403"/>
                  </a:cubicBezTo>
                  <a:cubicBezTo>
                    <a:pt x="-7040" y="1418587"/>
                    <a:pt x="580" y="1324099"/>
                    <a:pt x="5152" y="1196083"/>
                  </a:cubicBezTo>
                  <a:cubicBezTo>
                    <a:pt x="9724" y="1068067"/>
                    <a:pt x="18360" y="863851"/>
                    <a:pt x="41728" y="702307"/>
                  </a:cubicBezTo>
                  <a:cubicBezTo>
                    <a:pt x="65096" y="540763"/>
                    <a:pt x="111324" y="337055"/>
                    <a:pt x="145360" y="226819"/>
                  </a:cubicBezTo>
                  <a:cubicBezTo>
                    <a:pt x="179396" y="116583"/>
                    <a:pt x="222068" y="78483"/>
                    <a:pt x="245944" y="40891"/>
                  </a:cubicBezTo>
                  <a:cubicBezTo>
                    <a:pt x="269820" y="3299"/>
                    <a:pt x="277440" y="-3305"/>
                    <a:pt x="285568" y="12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3" name="Freeform 18">
              <a:extLst>
                <a:ext uri="{FF2B5EF4-FFF2-40B4-BE49-F238E27FC236}">
                  <a16:creationId xmlns:a16="http://schemas.microsoft.com/office/drawing/2014/main" xmlns="" id="{46179E3B-D3B8-41C4-AD97-53A73BA1ED56}"/>
                </a:ext>
              </a:extLst>
            </p:cNvPr>
            <p:cNvSpPr/>
            <p:nvPr/>
          </p:nvSpPr>
          <p:spPr>
            <a:xfrm>
              <a:off x="7953489" y="3344091"/>
              <a:ext cx="338943" cy="1011835"/>
            </a:xfrm>
            <a:custGeom>
              <a:avLst/>
              <a:gdLst>
                <a:gd name="connsiteX0" fmla="*/ 60010 w 372325"/>
                <a:gd name="connsiteY0" fmla="*/ 111 h 1206936"/>
                <a:gd name="connsiteX1" fmla="*/ 2098 w 372325"/>
                <a:gd name="connsiteY1" fmla="*/ 42783 h 1206936"/>
                <a:gd name="connsiteX2" fmla="*/ 14290 w 372325"/>
                <a:gd name="connsiteY2" fmla="*/ 79359 h 1206936"/>
                <a:gd name="connsiteX3" fmla="*/ 29530 w 372325"/>
                <a:gd name="connsiteY3" fmla="*/ 97647 h 1206936"/>
                <a:gd name="connsiteX4" fmla="*/ 44770 w 372325"/>
                <a:gd name="connsiteY4" fmla="*/ 122031 h 1206936"/>
                <a:gd name="connsiteX5" fmla="*/ 29530 w 372325"/>
                <a:gd name="connsiteY5" fmla="*/ 170799 h 1206936"/>
                <a:gd name="connsiteX6" fmla="*/ 32578 w 372325"/>
                <a:gd name="connsiteY6" fmla="*/ 259191 h 1206936"/>
                <a:gd name="connsiteX7" fmla="*/ 50866 w 372325"/>
                <a:gd name="connsiteY7" fmla="*/ 393303 h 1206936"/>
                <a:gd name="connsiteX8" fmla="*/ 133162 w 372325"/>
                <a:gd name="connsiteY8" fmla="*/ 926703 h 1206936"/>
                <a:gd name="connsiteX9" fmla="*/ 166690 w 372325"/>
                <a:gd name="connsiteY9" fmla="*/ 1097391 h 1206936"/>
                <a:gd name="connsiteX10" fmla="*/ 178882 w 372325"/>
                <a:gd name="connsiteY10" fmla="*/ 1124823 h 1206936"/>
                <a:gd name="connsiteX11" fmla="*/ 227650 w 372325"/>
                <a:gd name="connsiteY11" fmla="*/ 1158351 h 1206936"/>
                <a:gd name="connsiteX12" fmla="*/ 297754 w 372325"/>
                <a:gd name="connsiteY12" fmla="*/ 1201023 h 1206936"/>
                <a:gd name="connsiteX13" fmla="*/ 316042 w 372325"/>
                <a:gd name="connsiteY13" fmla="*/ 1191879 h 1206936"/>
                <a:gd name="connsiteX14" fmla="*/ 367858 w 372325"/>
                <a:gd name="connsiteY14" fmla="*/ 1066911 h 1206936"/>
                <a:gd name="connsiteX15" fmla="*/ 367858 w 372325"/>
                <a:gd name="connsiteY15" fmla="*/ 1036431 h 1206936"/>
                <a:gd name="connsiteX16" fmla="*/ 352618 w 372325"/>
                <a:gd name="connsiteY16" fmla="*/ 990711 h 1206936"/>
                <a:gd name="connsiteX17" fmla="*/ 306898 w 372325"/>
                <a:gd name="connsiteY17" fmla="*/ 810879 h 1206936"/>
                <a:gd name="connsiteX18" fmla="*/ 230698 w 372325"/>
                <a:gd name="connsiteY18" fmla="*/ 457311 h 1206936"/>
                <a:gd name="connsiteX19" fmla="*/ 188026 w 372325"/>
                <a:gd name="connsiteY19" fmla="*/ 289671 h 1206936"/>
                <a:gd name="connsiteX20" fmla="*/ 166690 w 372325"/>
                <a:gd name="connsiteY20" fmla="*/ 210423 h 1206936"/>
                <a:gd name="connsiteX21" fmla="*/ 142306 w 372325"/>
                <a:gd name="connsiteY21" fmla="*/ 173847 h 1206936"/>
                <a:gd name="connsiteX22" fmla="*/ 124018 w 372325"/>
                <a:gd name="connsiteY22" fmla="*/ 131175 h 1206936"/>
                <a:gd name="connsiteX23" fmla="*/ 117922 w 372325"/>
                <a:gd name="connsiteY23" fmla="*/ 100695 h 1206936"/>
                <a:gd name="connsiteX24" fmla="*/ 148402 w 372325"/>
                <a:gd name="connsiteY24" fmla="*/ 82407 h 1206936"/>
                <a:gd name="connsiteX25" fmla="*/ 154498 w 372325"/>
                <a:gd name="connsiteY25" fmla="*/ 54975 h 1206936"/>
                <a:gd name="connsiteX26" fmla="*/ 136210 w 372325"/>
                <a:gd name="connsiteY26" fmla="*/ 30591 h 1206936"/>
                <a:gd name="connsiteX27" fmla="*/ 60010 w 372325"/>
                <a:gd name="connsiteY27" fmla="*/ 111 h 1206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2325" h="1206936">
                  <a:moveTo>
                    <a:pt x="60010" y="111"/>
                  </a:moveTo>
                  <a:cubicBezTo>
                    <a:pt x="37658" y="2143"/>
                    <a:pt x="9718" y="29575"/>
                    <a:pt x="2098" y="42783"/>
                  </a:cubicBezTo>
                  <a:cubicBezTo>
                    <a:pt x="-5522" y="55991"/>
                    <a:pt x="9718" y="70215"/>
                    <a:pt x="14290" y="79359"/>
                  </a:cubicBezTo>
                  <a:cubicBezTo>
                    <a:pt x="18862" y="88503"/>
                    <a:pt x="24450" y="90535"/>
                    <a:pt x="29530" y="97647"/>
                  </a:cubicBezTo>
                  <a:cubicBezTo>
                    <a:pt x="34610" y="104759"/>
                    <a:pt x="44770" y="109839"/>
                    <a:pt x="44770" y="122031"/>
                  </a:cubicBezTo>
                  <a:cubicBezTo>
                    <a:pt x="44770" y="134223"/>
                    <a:pt x="31562" y="147939"/>
                    <a:pt x="29530" y="170799"/>
                  </a:cubicBezTo>
                  <a:cubicBezTo>
                    <a:pt x="27498" y="193659"/>
                    <a:pt x="29022" y="222107"/>
                    <a:pt x="32578" y="259191"/>
                  </a:cubicBezTo>
                  <a:cubicBezTo>
                    <a:pt x="36134" y="296275"/>
                    <a:pt x="34102" y="282051"/>
                    <a:pt x="50866" y="393303"/>
                  </a:cubicBezTo>
                  <a:cubicBezTo>
                    <a:pt x="67630" y="504555"/>
                    <a:pt x="113858" y="809355"/>
                    <a:pt x="133162" y="926703"/>
                  </a:cubicBezTo>
                  <a:cubicBezTo>
                    <a:pt x="152466" y="1044051"/>
                    <a:pt x="159070" y="1064371"/>
                    <a:pt x="166690" y="1097391"/>
                  </a:cubicBezTo>
                  <a:cubicBezTo>
                    <a:pt x="174310" y="1130411"/>
                    <a:pt x="168722" y="1114663"/>
                    <a:pt x="178882" y="1124823"/>
                  </a:cubicBezTo>
                  <a:cubicBezTo>
                    <a:pt x="189042" y="1134983"/>
                    <a:pt x="207838" y="1145651"/>
                    <a:pt x="227650" y="1158351"/>
                  </a:cubicBezTo>
                  <a:cubicBezTo>
                    <a:pt x="247462" y="1171051"/>
                    <a:pt x="283022" y="1195435"/>
                    <a:pt x="297754" y="1201023"/>
                  </a:cubicBezTo>
                  <a:cubicBezTo>
                    <a:pt x="312486" y="1206611"/>
                    <a:pt x="304358" y="1214231"/>
                    <a:pt x="316042" y="1191879"/>
                  </a:cubicBezTo>
                  <a:cubicBezTo>
                    <a:pt x="327726" y="1169527"/>
                    <a:pt x="359222" y="1092819"/>
                    <a:pt x="367858" y="1066911"/>
                  </a:cubicBezTo>
                  <a:cubicBezTo>
                    <a:pt x="376494" y="1041003"/>
                    <a:pt x="370398" y="1049131"/>
                    <a:pt x="367858" y="1036431"/>
                  </a:cubicBezTo>
                  <a:cubicBezTo>
                    <a:pt x="365318" y="1023731"/>
                    <a:pt x="362778" y="1028303"/>
                    <a:pt x="352618" y="990711"/>
                  </a:cubicBezTo>
                  <a:cubicBezTo>
                    <a:pt x="342458" y="953119"/>
                    <a:pt x="327218" y="899779"/>
                    <a:pt x="306898" y="810879"/>
                  </a:cubicBezTo>
                  <a:cubicBezTo>
                    <a:pt x="286578" y="721979"/>
                    <a:pt x="250510" y="544179"/>
                    <a:pt x="230698" y="457311"/>
                  </a:cubicBezTo>
                  <a:cubicBezTo>
                    <a:pt x="210886" y="370443"/>
                    <a:pt x="198694" y="330819"/>
                    <a:pt x="188026" y="289671"/>
                  </a:cubicBezTo>
                  <a:cubicBezTo>
                    <a:pt x="177358" y="248523"/>
                    <a:pt x="174310" y="229727"/>
                    <a:pt x="166690" y="210423"/>
                  </a:cubicBezTo>
                  <a:cubicBezTo>
                    <a:pt x="159070" y="191119"/>
                    <a:pt x="149418" y="187055"/>
                    <a:pt x="142306" y="173847"/>
                  </a:cubicBezTo>
                  <a:cubicBezTo>
                    <a:pt x="135194" y="160639"/>
                    <a:pt x="128082" y="143367"/>
                    <a:pt x="124018" y="131175"/>
                  </a:cubicBezTo>
                  <a:cubicBezTo>
                    <a:pt x="119954" y="118983"/>
                    <a:pt x="113858" y="108823"/>
                    <a:pt x="117922" y="100695"/>
                  </a:cubicBezTo>
                  <a:cubicBezTo>
                    <a:pt x="121986" y="92567"/>
                    <a:pt x="142306" y="90027"/>
                    <a:pt x="148402" y="82407"/>
                  </a:cubicBezTo>
                  <a:cubicBezTo>
                    <a:pt x="154498" y="74787"/>
                    <a:pt x="156530" y="63611"/>
                    <a:pt x="154498" y="54975"/>
                  </a:cubicBezTo>
                  <a:cubicBezTo>
                    <a:pt x="152466" y="46339"/>
                    <a:pt x="144846" y="36687"/>
                    <a:pt x="136210" y="30591"/>
                  </a:cubicBezTo>
                  <a:cubicBezTo>
                    <a:pt x="127574" y="24495"/>
                    <a:pt x="82362" y="-1921"/>
                    <a:pt x="60010" y="1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4" name="Freeform 19">
              <a:extLst>
                <a:ext uri="{FF2B5EF4-FFF2-40B4-BE49-F238E27FC236}">
                  <a16:creationId xmlns:a16="http://schemas.microsoft.com/office/drawing/2014/main" xmlns="" id="{9BD0C64C-086F-4F8F-B130-11909EDE1080}"/>
                </a:ext>
              </a:extLst>
            </p:cNvPr>
            <p:cNvSpPr/>
            <p:nvPr/>
          </p:nvSpPr>
          <p:spPr>
            <a:xfrm>
              <a:off x="8176012" y="3285666"/>
              <a:ext cx="456714" cy="1617539"/>
            </a:xfrm>
            <a:custGeom>
              <a:avLst/>
              <a:gdLst>
                <a:gd name="connsiteX0" fmla="*/ 217 w 501695"/>
                <a:gd name="connsiteY0" fmla="*/ 1783 h 1929431"/>
                <a:gd name="connsiteX1" fmla="*/ 44332 w 501695"/>
                <a:gd name="connsiteY1" fmla="*/ 73973 h 1929431"/>
                <a:gd name="connsiteX2" fmla="*/ 96469 w 501695"/>
                <a:gd name="connsiteY2" fmla="*/ 122099 h 1929431"/>
                <a:gd name="connsiteX3" fmla="*/ 196732 w 501695"/>
                <a:gd name="connsiteY3" fmla="*/ 154183 h 1929431"/>
                <a:gd name="connsiteX4" fmla="*/ 317048 w 501695"/>
                <a:gd name="connsiteY4" fmla="*/ 238405 h 1929431"/>
                <a:gd name="connsiteX5" fmla="*/ 353143 w 501695"/>
                <a:gd name="connsiteY5" fmla="*/ 270489 h 1929431"/>
                <a:gd name="connsiteX6" fmla="*/ 365175 w 501695"/>
                <a:gd name="connsiteY6" fmla="*/ 358720 h 1929431"/>
                <a:gd name="connsiteX7" fmla="*/ 369185 w 501695"/>
                <a:gd name="connsiteY7" fmla="*/ 406847 h 1929431"/>
                <a:gd name="connsiteX8" fmla="*/ 369185 w 501695"/>
                <a:gd name="connsiteY8" fmla="*/ 454973 h 1929431"/>
                <a:gd name="connsiteX9" fmla="*/ 381217 w 501695"/>
                <a:gd name="connsiteY9" fmla="*/ 527162 h 1929431"/>
                <a:gd name="connsiteX10" fmla="*/ 401269 w 501695"/>
                <a:gd name="connsiteY10" fmla="*/ 579299 h 1929431"/>
                <a:gd name="connsiteX11" fmla="*/ 397259 w 501695"/>
                <a:gd name="connsiteY11" fmla="*/ 631436 h 1929431"/>
                <a:gd name="connsiteX12" fmla="*/ 409290 w 501695"/>
                <a:gd name="connsiteY12" fmla="*/ 707636 h 1929431"/>
                <a:gd name="connsiteX13" fmla="*/ 433353 w 501695"/>
                <a:gd name="connsiteY13" fmla="*/ 852015 h 1929431"/>
                <a:gd name="connsiteX14" fmla="*/ 449396 w 501695"/>
                <a:gd name="connsiteY14" fmla="*/ 1020457 h 1929431"/>
                <a:gd name="connsiteX15" fmla="*/ 461427 w 501695"/>
                <a:gd name="connsiteY15" fmla="*/ 1060562 h 1929431"/>
                <a:gd name="connsiteX16" fmla="*/ 469448 w 501695"/>
                <a:gd name="connsiteY16" fmla="*/ 1092647 h 1929431"/>
                <a:gd name="connsiteX17" fmla="*/ 473459 w 501695"/>
                <a:gd name="connsiteY17" fmla="*/ 1220983 h 1929431"/>
                <a:gd name="connsiteX18" fmla="*/ 489501 w 501695"/>
                <a:gd name="connsiteY18" fmla="*/ 1401457 h 1929431"/>
                <a:gd name="connsiteX19" fmla="*/ 493511 w 501695"/>
                <a:gd name="connsiteY19" fmla="*/ 1545836 h 1929431"/>
                <a:gd name="connsiteX20" fmla="*/ 501532 w 501695"/>
                <a:gd name="connsiteY20" fmla="*/ 1706257 h 1929431"/>
                <a:gd name="connsiteX21" fmla="*/ 493511 w 501695"/>
                <a:gd name="connsiteY21" fmla="*/ 1798499 h 1929431"/>
                <a:gd name="connsiteX22" fmla="*/ 441375 w 501695"/>
                <a:gd name="connsiteY22" fmla="*/ 1782457 h 1929431"/>
                <a:gd name="connsiteX23" fmla="*/ 369185 w 501695"/>
                <a:gd name="connsiteY23" fmla="*/ 1782457 h 1929431"/>
                <a:gd name="connsiteX24" fmla="*/ 345122 w 501695"/>
                <a:gd name="connsiteY24" fmla="*/ 1874699 h 1929431"/>
                <a:gd name="connsiteX25" fmla="*/ 260901 w 501695"/>
                <a:gd name="connsiteY25" fmla="*/ 1926836 h 1929431"/>
                <a:gd name="connsiteX26" fmla="*/ 280953 w 501695"/>
                <a:gd name="connsiteY26" fmla="*/ 1794489 h 1929431"/>
                <a:gd name="connsiteX27" fmla="*/ 292985 w 501695"/>
                <a:gd name="connsiteY27" fmla="*/ 1694226 h 1929431"/>
                <a:gd name="connsiteX28" fmla="*/ 264911 w 501695"/>
                <a:gd name="connsiteY28" fmla="*/ 1618026 h 1929431"/>
                <a:gd name="connsiteX29" fmla="*/ 260901 w 501695"/>
                <a:gd name="connsiteY29" fmla="*/ 1469636 h 1929431"/>
                <a:gd name="connsiteX30" fmla="*/ 216785 w 501695"/>
                <a:gd name="connsiteY30" fmla="*/ 1313226 h 1929431"/>
                <a:gd name="connsiteX31" fmla="*/ 160638 w 501695"/>
                <a:gd name="connsiteY31" fmla="*/ 1092647 h 1929431"/>
                <a:gd name="connsiteX32" fmla="*/ 124543 w 501695"/>
                <a:gd name="connsiteY32" fmla="*/ 952278 h 1929431"/>
                <a:gd name="connsiteX33" fmla="*/ 112511 w 501695"/>
                <a:gd name="connsiteY33" fmla="*/ 663520 h 1929431"/>
                <a:gd name="connsiteX34" fmla="*/ 48343 w 501695"/>
                <a:gd name="connsiteY34" fmla="*/ 334657 h 1929431"/>
                <a:gd name="connsiteX35" fmla="*/ 28290 w 501695"/>
                <a:gd name="connsiteY35" fmla="*/ 154183 h 1929431"/>
                <a:gd name="connsiteX36" fmla="*/ 217 w 501695"/>
                <a:gd name="connsiteY36" fmla="*/ 1783 h 192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01695" h="1929431">
                  <a:moveTo>
                    <a:pt x="217" y="1783"/>
                  </a:moveTo>
                  <a:cubicBezTo>
                    <a:pt x="2891" y="-11585"/>
                    <a:pt x="28290" y="53920"/>
                    <a:pt x="44332" y="73973"/>
                  </a:cubicBezTo>
                  <a:cubicBezTo>
                    <a:pt x="60374" y="94026"/>
                    <a:pt x="71069" y="108731"/>
                    <a:pt x="96469" y="122099"/>
                  </a:cubicBezTo>
                  <a:cubicBezTo>
                    <a:pt x="121869" y="135467"/>
                    <a:pt x="159969" y="134799"/>
                    <a:pt x="196732" y="154183"/>
                  </a:cubicBezTo>
                  <a:cubicBezTo>
                    <a:pt x="233495" y="173567"/>
                    <a:pt x="290980" y="219021"/>
                    <a:pt x="317048" y="238405"/>
                  </a:cubicBezTo>
                  <a:cubicBezTo>
                    <a:pt x="343116" y="257789"/>
                    <a:pt x="345122" y="250437"/>
                    <a:pt x="353143" y="270489"/>
                  </a:cubicBezTo>
                  <a:cubicBezTo>
                    <a:pt x="361164" y="290541"/>
                    <a:pt x="362501" y="335994"/>
                    <a:pt x="365175" y="358720"/>
                  </a:cubicBezTo>
                  <a:cubicBezTo>
                    <a:pt x="367849" y="381446"/>
                    <a:pt x="368517" y="390805"/>
                    <a:pt x="369185" y="406847"/>
                  </a:cubicBezTo>
                  <a:cubicBezTo>
                    <a:pt x="369853" y="422889"/>
                    <a:pt x="367180" y="434921"/>
                    <a:pt x="369185" y="454973"/>
                  </a:cubicBezTo>
                  <a:cubicBezTo>
                    <a:pt x="371190" y="475025"/>
                    <a:pt x="375870" y="506441"/>
                    <a:pt x="381217" y="527162"/>
                  </a:cubicBezTo>
                  <a:cubicBezTo>
                    <a:pt x="386564" y="547883"/>
                    <a:pt x="398595" y="561920"/>
                    <a:pt x="401269" y="579299"/>
                  </a:cubicBezTo>
                  <a:cubicBezTo>
                    <a:pt x="403943" y="596678"/>
                    <a:pt x="395922" y="610047"/>
                    <a:pt x="397259" y="631436"/>
                  </a:cubicBezTo>
                  <a:cubicBezTo>
                    <a:pt x="398596" y="652825"/>
                    <a:pt x="403274" y="670873"/>
                    <a:pt x="409290" y="707636"/>
                  </a:cubicBezTo>
                  <a:cubicBezTo>
                    <a:pt x="415306" y="744399"/>
                    <a:pt x="426669" y="799878"/>
                    <a:pt x="433353" y="852015"/>
                  </a:cubicBezTo>
                  <a:cubicBezTo>
                    <a:pt x="440037" y="904152"/>
                    <a:pt x="444717" y="985699"/>
                    <a:pt x="449396" y="1020457"/>
                  </a:cubicBezTo>
                  <a:cubicBezTo>
                    <a:pt x="454075" y="1055215"/>
                    <a:pt x="458085" y="1048530"/>
                    <a:pt x="461427" y="1060562"/>
                  </a:cubicBezTo>
                  <a:cubicBezTo>
                    <a:pt x="464769" y="1072594"/>
                    <a:pt x="467443" y="1065910"/>
                    <a:pt x="469448" y="1092647"/>
                  </a:cubicBezTo>
                  <a:cubicBezTo>
                    <a:pt x="471453" y="1119384"/>
                    <a:pt x="470117" y="1169515"/>
                    <a:pt x="473459" y="1220983"/>
                  </a:cubicBezTo>
                  <a:cubicBezTo>
                    <a:pt x="476801" y="1272451"/>
                    <a:pt x="486159" y="1347315"/>
                    <a:pt x="489501" y="1401457"/>
                  </a:cubicBezTo>
                  <a:cubicBezTo>
                    <a:pt x="492843" y="1455599"/>
                    <a:pt x="491506" y="1495036"/>
                    <a:pt x="493511" y="1545836"/>
                  </a:cubicBezTo>
                  <a:cubicBezTo>
                    <a:pt x="495516" y="1596636"/>
                    <a:pt x="501532" y="1664147"/>
                    <a:pt x="501532" y="1706257"/>
                  </a:cubicBezTo>
                  <a:cubicBezTo>
                    <a:pt x="501532" y="1748367"/>
                    <a:pt x="503537" y="1785799"/>
                    <a:pt x="493511" y="1798499"/>
                  </a:cubicBezTo>
                  <a:cubicBezTo>
                    <a:pt x="483485" y="1811199"/>
                    <a:pt x="462096" y="1785131"/>
                    <a:pt x="441375" y="1782457"/>
                  </a:cubicBezTo>
                  <a:cubicBezTo>
                    <a:pt x="420654" y="1779783"/>
                    <a:pt x="385227" y="1767083"/>
                    <a:pt x="369185" y="1782457"/>
                  </a:cubicBezTo>
                  <a:cubicBezTo>
                    <a:pt x="353143" y="1797831"/>
                    <a:pt x="363169" y="1850636"/>
                    <a:pt x="345122" y="1874699"/>
                  </a:cubicBezTo>
                  <a:cubicBezTo>
                    <a:pt x="327075" y="1898762"/>
                    <a:pt x="271596" y="1940204"/>
                    <a:pt x="260901" y="1926836"/>
                  </a:cubicBezTo>
                  <a:cubicBezTo>
                    <a:pt x="250206" y="1913468"/>
                    <a:pt x="275606" y="1833257"/>
                    <a:pt x="280953" y="1794489"/>
                  </a:cubicBezTo>
                  <a:cubicBezTo>
                    <a:pt x="286300" y="1755721"/>
                    <a:pt x="295659" y="1723636"/>
                    <a:pt x="292985" y="1694226"/>
                  </a:cubicBezTo>
                  <a:cubicBezTo>
                    <a:pt x="290311" y="1664816"/>
                    <a:pt x="270258" y="1655458"/>
                    <a:pt x="264911" y="1618026"/>
                  </a:cubicBezTo>
                  <a:cubicBezTo>
                    <a:pt x="259564" y="1580594"/>
                    <a:pt x="268922" y="1520436"/>
                    <a:pt x="260901" y="1469636"/>
                  </a:cubicBezTo>
                  <a:cubicBezTo>
                    <a:pt x="252880" y="1418836"/>
                    <a:pt x="233495" y="1376057"/>
                    <a:pt x="216785" y="1313226"/>
                  </a:cubicBezTo>
                  <a:cubicBezTo>
                    <a:pt x="200075" y="1250395"/>
                    <a:pt x="176012" y="1152805"/>
                    <a:pt x="160638" y="1092647"/>
                  </a:cubicBezTo>
                  <a:cubicBezTo>
                    <a:pt x="145264" y="1032489"/>
                    <a:pt x="132564" y="1023799"/>
                    <a:pt x="124543" y="952278"/>
                  </a:cubicBezTo>
                  <a:cubicBezTo>
                    <a:pt x="116522" y="880757"/>
                    <a:pt x="125211" y="766457"/>
                    <a:pt x="112511" y="663520"/>
                  </a:cubicBezTo>
                  <a:cubicBezTo>
                    <a:pt x="99811" y="560583"/>
                    <a:pt x="62380" y="419546"/>
                    <a:pt x="48343" y="334657"/>
                  </a:cubicBezTo>
                  <a:cubicBezTo>
                    <a:pt x="34306" y="249768"/>
                    <a:pt x="36311" y="208993"/>
                    <a:pt x="28290" y="154183"/>
                  </a:cubicBezTo>
                  <a:cubicBezTo>
                    <a:pt x="20269" y="99373"/>
                    <a:pt x="-2457" y="15151"/>
                    <a:pt x="217" y="178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5" name="Freeform 20">
              <a:extLst>
                <a:ext uri="{FF2B5EF4-FFF2-40B4-BE49-F238E27FC236}">
                  <a16:creationId xmlns:a16="http://schemas.microsoft.com/office/drawing/2014/main" xmlns="" id="{AD8E8E56-5E4D-4BB3-A277-A8882979ACBF}"/>
                </a:ext>
              </a:extLst>
            </p:cNvPr>
            <p:cNvSpPr/>
            <p:nvPr/>
          </p:nvSpPr>
          <p:spPr>
            <a:xfrm>
              <a:off x="7169893" y="2519585"/>
              <a:ext cx="747215" cy="2075722"/>
            </a:xfrm>
            <a:custGeom>
              <a:avLst/>
              <a:gdLst>
                <a:gd name="connsiteX0" fmla="*/ 46647 w 820807"/>
                <a:gd name="connsiteY0" fmla="*/ 1178 h 2475960"/>
                <a:gd name="connsiteX1" fmla="*/ 90762 w 820807"/>
                <a:gd name="connsiteY1" fmla="*/ 117484 h 2475960"/>
                <a:gd name="connsiteX2" fmla="*/ 154931 w 820807"/>
                <a:gd name="connsiteY2" fmla="*/ 117484 h 2475960"/>
                <a:gd name="connsiteX3" fmla="*/ 207068 w 820807"/>
                <a:gd name="connsiteY3" fmla="*/ 93421 h 2475960"/>
                <a:gd name="connsiteX4" fmla="*/ 239152 w 820807"/>
                <a:gd name="connsiteY4" fmla="*/ 53315 h 2475960"/>
                <a:gd name="connsiteX5" fmla="*/ 247173 w 820807"/>
                <a:gd name="connsiteY5" fmla="*/ 41284 h 2475960"/>
                <a:gd name="connsiteX6" fmla="*/ 239152 w 820807"/>
                <a:gd name="connsiteY6" fmla="*/ 69357 h 2475960"/>
                <a:gd name="connsiteX7" fmla="*/ 239152 w 820807"/>
                <a:gd name="connsiteY7" fmla="*/ 149568 h 2475960"/>
                <a:gd name="connsiteX8" fmla="*/ 247173 w 820807"/>
                <a:gd name="connsiteY8" fmla="*/ 217747 h 2475960"/>
                <a:gd name="connsiteX9" fmla="*/ 239152 w 820807"/>
                <a:gd name="connsiteY9" fmla="*/ 326031 h 2475960"/>
                <a:gd name="connsiteX10" fmla="*/ 251184 w 820807"/>
                <a:gd name="connsiteY10" fmla="*/ 406242 h 2475960"/>
                <a:gd name="connsiteX11" fmla="*/ 247173 w 820807"/>
                <a:gd name="connsiteY11" fmla="*/ 494473 h 2475960"/>
                <a:gd name="connsiteX12" fmla="*/ 315352 w 820807"/>
                <a:gd name="connsiteY12" fmla="*/ 622810 h 2475960"/>
                <a:gd name="connsiteX13" fmla="*/ 391552 w 820807"/>
                <a:gd name="connsiteY13" fmla="*/ 735105 h 2475960"/>
                <a:gd name="connsiteX14" fmla="*/ 431657 w 820807"/>
                <a:gd name="connsiteY14" fmla="*/ 779221 h 2475960"/>
                <a:gd name="connsiteX15" fmla="*/ 447699 w 820807"/>
                <a:gd name="connsiteY15" fmla="*/ 743126 h 2475960"/>
                <a:gd name="connsiteX16" fmla="*/ 491815 w 820807"/>
                <a:gd name="connsiteY16" fmla="*/ 739115 h 2475960"/>
                <a:gd name="connsiteX17" fmla="*/ 572026 w 820807"/>
                <a:gd name="connsiteY17" fmla="*/ 763178 h 2475960"/>
                <a:gd name="connsiteX18" fmla="*/ 640205 w 820807"/>
                <a:gd name="connsiteY18" fmla="*/ 811305 h 2475960"/>
                <a:gd name="connsiteX19" fmla="*/ 684320 w 820807"/>
                <a:gd name="connsiteY19" fmla="*/ 839378 h 2475960"/>
                <a:gd name="connsiteX20" fmla="*/ 728436 w 820807"/>
                <a:gd name="connsiteY20" fmla="*/ 851410 h 2475960"/>
                <a:gd name="connsiteX21" fmla="*/ 760520 w 820807"/>
                <a:gd name="connsiteY21" fmla="*/ 827347 h 2475960"/>
                <a:gd name="connsiteX22" fmla="*/ 780573 w 820807"/>
                <a:gd name="connsiteY22" fmla="*/ 795263 h 2475960"/>
                <a:gd name="connsiteX23" fmla="*/ 780573 w 820807"/>
                <a:gd name="connsiteY23" fmla="*/ 871463 h 2475960"/>
                <a:gd name="connsiteX24" fmla="*/ 804636 w 820807"/>
                <a:gd name="connsiteY24" fmla="*/ 943652 h 2475960"/>
                <a:gd name="connsiteX25" fmla="*/ 816668 w 820807"/>
                <a:gd name="connsiteY25" fmla="*/ 999800 h 2475960"/>
                <a:gd name="connsiteX26" fmla="*/ 820678 w 820807"/>
                <a:gd name="connsiteY26" fmla="*/ 1051936 h 2475960"/>
                <a:gd name="connsiteX27" fmla="*/ 812657 w 820807"/>
                <a:gd name="connsiteY27" fmla="*/ 1140168 h 2475960"/>
                <a:gd name="connsiteX28" fmla="*/ 792605 w 820807"/>
                <a:gd name="connsiteY28" fmla="*/ 1264494 h 2475960"/>
                <a:gd name="connsiteX29" fmla="*/ 728436 w 820807"/>
                <a:gd name="connsiteY29" fmla="*/ 1384810 h 2475960"/>
                <a:gd name="connsiteX30" fmla="*/ 668278 w 820807"/>
                <a:gd name="connsiteY30" fmla="*/ 1521168 h 2475960"/>
                <a:gd name="connsiteX31" fmla="*/ 628173 w 820807"/>
                <a:gd name="connsiteY31" fmla="*/ 1621431 h 2475960"/>
                <a:gd name="connsiteX32" fmla="*/ 588068 w 820807"/>
                <a:gd name="connsiteY32" fmla="*/ 1833989 h 2475960"/>
                <a:gd name="connsiteX33" fmla="*/ 576036 w 820807"/>
                <a:gd name="connsiteY33" fmla="*/ 2042536 h 2475960"/>
                <a:gd name="connsiteX34" fmla="*/ 572026 w 820807"/>
                <a:gd name="connsiteY34" fmla="*/ 2303221 h 2475960"/>
                <a:gd name="connsiteX35" fmla="*/ 539941 w 820807"/>
                <a:gd name="connsiteY35" fmla="*/ 2443589 h 2475960"/>
                <a:gd name="connsiteX36" fmla="*/ 515878 w 820807"/>
                <a:gd name="connsiteY36" fmla="*/ 2475673 h 2475960"/>
                <a:gd name="connsiteX37" fmla="*/ 443689 w 820807"/>
                <a:gd name="connsiteY37" fmla="*/ 2455621 h 2475960"/>
                <a:gd name="connsiteX38" fmla="*/ 415615 w 820807"/>
                <a:gd name="connsiteY38" fmla="*/ 2395463 h 2475960"/>
                <a:gd name="connsiteX39" fmla="*/ 395562 w 820807"/>
                <a:gd name="connsiteY39" fmla="*/ 2231031 h 2475960"/>
                <a:gd name="connsiteX40" fmla="*/ 383531 w 820807"/>
                <a:gd name="connsiteY40" fmla="*/ 2046547 h 2475960"/>
                <a:gd name="connsiteX41" fmla="*/ 379520 w 820807"/>
                <a:gd name="connsiteY41" fmla="*/ 1918210 h 2475960"/>
                <a:gd name="connsiteX42" fmla="*/ 383531 w 820807"/>
                <a:gd name="connsiteY42" fmla="*/ 1886126 h 2475960"/>
                <a:gd name="connsiteX43" fmla="*/ 367489 w 820807"/>
                <a:gd name="connsiteY43" fmla="*/ 1878105 h 2475960"/>
                <a:gd name="connsiteX44" fmla="*/ 383531 w 820807"/>
                <a:gd name="connsiteY44" fmla="*/ 1805915 h 2475960"/>
                <a:gd name="connsiteX45" fmla="*/ 395562 w 820807"/>
                <a:gd name="connsiteY45" fmla="*/ 1725705 h 2475960"/>
                <a:gd name="connsiteX46" fmla="*/ 399573 w 820807"/>
                <a:gd name="connsiteY46" fmla="*/ 1613410 h 2475960"/>
                <a:gd name="connsiteX47" fmla="*/ 395562 w 820807"/>
                <a:gd name="connsiteY47" fmla="*/ 1517157 h 2475960"/>
                <a:gd name="connsiteX48" fmla="*/ 383531 w 820807"/>
                <a:gd name="connsiteY48" fmla="*/ 1364757 h 2475960"/>
                <a:gd name="connsiteX49" fmla="*/ 351447 w 820807"/>
                <a:gd name="connsiteY49" fmla="*/ 1280536 h 2475960"/>
                <a:gd name="connsiteX50" fmla="*/ 327384 w 820807"/>
                <a:gd name="connsiteY50" fmla="*/ 1152200 h 2475960"/>
                <a:gd name="connsiteX51" fmla="*/ 291289 w 820807"/>
                <a:gd name="connsiteY51" fmla="*/ 1084021 h 2475960"/>
                <a:gd name="connsiteX52" fmla="*/ 183005 w 820807"/>
                <a:gd name="connsiteY52" fmla="*/ 971726 h 2475960"/>
                <a:gd name="connsiteX53" fmla="*/ 146910 w 820807"/>
                <a:gd name="connsiteY53" fmla="*/ 887505 h 2475960"/>
                <a:gd name="connsiteX54" fmla="*/ 74720 w 820807"/>
                <a:gd name="connsiteY54" fmla="*/ 743126 h 2475960"/>
                <a:gd name="connsiteX55" fmla="*/ 50657 w 820807"/>
                <a:gd name="connsiteY55" fmla="*/ 695000 h 2475960"/>
                <a:gd name="connsiteX56" fmla="*/ 30605 w 820807"/>
                <a:gd name="connsiteY56" fmla="*/ 642863 h 2475960"/>
                <a:gd name="connsiteX57" fmla="*/ 14562 w 820807"/>
                <a:gd name="connsiteY57" fmla="*/ 486452 h 2475960"/>
                <a:gd name="connsiteX58" fmla="*/ 6541 w 820807"/>
                <a:gd name="connsiteY58" fmla="*/ 374157 h 2475960"/>
                <a:gd name="connsiteX59" fmla="*/ 2531 w 820807"/>
                <a:gd name="connsiteY59" fmla="*/ 261863 h 2475960"/>
                <a:gd name="connsiteX60" fmla="*/ 2531 w 820807"/>
                <a:gd name="connsiteY60" fmla="*/ 249831 h 2475960"/>
                <a:gd name="connsiteX61" fmla="*/ 34615 w 820807"/>
                <a:gd name="connsiteY61" fmla="*/ 129515 h 2475960"/>
                <a:gd name="connsiteX62" fmla="*/ 46647 w 820807"/>
                <a:gd name="connsiteY62" fmla="*/ 61336 h 2475960"/>
                <a:gd name="connsiteX63" fmla="*/ 46647 w 820807"/>
                <a:gd name="connsiteY63" fmla="*/ 1178 h 247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820807" h="2475960">
                  <a:moveTo>
                    <a:pt x="46647" y="1178"/>
                  </a:moveTo>
                  <a:cubicBezTo>
                    <a:pt x="53999" y="10536"/>
                    <a:pt x="72715" y="98100"/>
                    <a:pt x="90762" y="117484"/>
                  </a:cubicBezTo>
                  <a:cubicBezTo>
                    <a:pt x="108809" y="136868"/>
                    <a:pt x="135547" y="121494"/>
                    <a:pt x="154931" y="117484"/>
                  </a:cubicBezTo>
                  <a:cubicBezTo>
                    <a:pt x="174315" y="113474"/>
                    <a:pt x="193031" y="104116"/>
                    <a:pt x="207068" y="93421"/>
                  </a:cubicBezTo>
                  <a:cubicBezTo>
                    <a:pt x="221105" y="82726"/>
                    <a:pt x="232468" y="62004"/>
                    <a:pt x="239152" y="53315"/>
                  </a:cubicBezTo>
                  <a:cubicBezTo>
                    <a:pt x="245836" y="44626"/>
                    <a:pt x="247173" y="38610"/>
                    <a:pt x="247173" y="41284"/>
                  </a:cubicBezTo>
                  <a:cubicBezTo>
                    <a:pt x="247173" y="43958"/>
                    <a:pt x="240489" y="51310"/>
                    <a:pt x="239152" y="69357"/>
                  </a:cubicBezTo>
                  <a:cubicBezTo>
                    <a:pt x="237815" y="87404"/>
                    <a:pt x="237815" y="124837"/>
                    <a:pt x="239152" y="149568"/>
                  </a:cubicBezTo>
                  <a:cubicBezTo>
                    <a:pt x="240489" y="174299"/>
                    <a:pt x="247173" y="188337"/>
                    <a:pt x="247173" y="217747"/>
                  </a:cubicBezTo>
                  <a:cubicBezTo>
                    <a:pt x="247173" y="247157"/>
                    <a:pt x="238484" y="294615"/>
                    <a:pt x="239152" y="326031"/>
                  </a:cubicBezTo>
                  <a:cubicBezTo>
                    <a:pt x="239820" y="357447"/>
                    <a:pt x="249847" y="378168"/>
                    <a:pt x="251184" y="406242"/>
                  </a:cubicBezTo>
                  <a:cubicBezTo>
                    <a:pt x="252521" y="434316"/>
                    <a:pt x="236478" y="458378"/>
                    <a:pt x="247173" y="494473"/>
                  </a:cubicBezTo>
                  <a:cubicBezTo>
                    <a:pt x="257868" y="530568"/>
                    <a:pt x="291289" y="582705"/>
                    <a:pt x="315352" y="622810"/>
                  </a:cubicBezTo>
                  <a:cubicBezTo>
                    <a:pt x="339415" y="662915"/>
                    <a:pt x="372168" y="709037"/>
                    <a:pt x="391552" y="735105"/>
                  </a:cubicBezTo>
                  <a:cubicBezTo>
                    <a:pt x="410936" y="761173"/>
                    <a:pt x="422299" y="777884"/>
                    <a:pt x="431657" y="779221"/>
                  </a:cubicBezTo>
                  <a:cubicBezTo>
                    <a:pt x="441015" y="780558"/>
                    <a:pt x="437673" y="749810"/>
                    <a:pt x="447699" y="743126"/>
                  </a:cubicBezTo>
                  <a:cubicBezTo>
                    <a:pt x="457725" y="736442"/>
                    <a:pt x="471094" y="735773"/>
                    <a:pt x="491815" y="739115"/>
                  </a:cubicBezTo>
                  <a:cubicBezTo>
                    <a:pt x="512536" y="742457"/>
                    <a:pt x="547294" y="751146"/>
                    <a:pt x="572026" y="763178"/>
                  </a:cubicBezTo>
                  <a:cubicBezTo>
                    <a:pt x="596758" y="775210"/>
                    <a:pt x="621489" y="798605"/>
                    <a:pt x="640205" y="811305"/>
                  </a:cubicBezTo>
                  <a:cubicBezTo>
                    <a:pt x="658921" y="824005"/>
                    <a:pt x="669615" y="832694"/>
                    <a:pt x="684320" y="839378"/>
                  </a:cubicBezTo>
                  <a:cubicBezTo>
                    <a:pt x="699025" y="846062"/>
                    <a:pt x="715736" y="853415"/>
                    <a:pt x="728436" y="851410"/>
                  </a:cubicBezTo>
                  <a:cubicBezTo>
                    <a:pt x="741136" y="849405"/>
                    <a:pt x="751831" y="836705"/>
                    <a:pt x="760520" y="827347"/>
                  </a:cubicBezTo>
                  <a:cubicBezTo>
                    <a:pt x="769209" y="817989"/>
                    <a:pt x="777231" y="787910"/>
                    <a:pt x="780573" y="795263"/>
                  </a:cubicBezTo>
                  <a:cubicBezTo>
                    <a:pt x="783915" y="802616"/>
                    <a:pt x="776563" y="846732"/>
                    <a:pt x="780573" y="871463"/>
                  </a:cubicBezTo>
                  <a:cubicBezTo>
                    <a:pt x="784583" y="896194"/>
                    <a:pt x="798620" y="922263"/>
                    <a:pt x="804636" y="943652"/>
                  </a:cubicBezTo>
                  <a:cubicBezTo>
                    <a:pt x="810652" y="965042"/>
                    <a:pt x="813994" y="981753"/>
                    <a:pt x="816668" y="999800"/>
                  </a:cubicBezTo>
                  <a:cubicBezTo>
                    <a:pt x="819342" y="1017847"/>
                    <a:pt x="821346" y="1028541"/>
                    <a:pt x="820678" y="1051936"/>
                  </a:cubicBezTo>
                  <a:cubicBezTo>
                    <a:pt x="820010" y="1075331"/>
                    <a:pt x="817336" y="1104742"/>
                    <a:pt x="812657" y="1140168"/>
                  </a:cubicBezTo>
                  <a:cubicBezTo>
                    <a:pt x="807978" y="1175594"/>
                    <a:pt x="806642" y="1223720"/>
                    <a:pt x="792605" y="1264494"/>
                  </a:cubicBezTo>
                  <a:cubicBezTo>
                    <a:pt x="778568" y="1305268"/>
                    <a:pt x="749157" y="1342031"/>
                    <a:pt x="728436" y="1384810"/>
                  </a:cubicBezTo>
                  <a:cubicBezTo>
                    <a:pt x="707715" y="1427589"/>
                    <a:pt x="684989" y="1481731"/>
                    <a:pt x="668278" y="1521168"/>
                  </a:cubicBezTo>
                  <a:cubicBezTo>
                    <a:pt x="651568" y="1560605"/>
                    <a:pt x="641541" y="1569294"/>
                    <a:pt x="628173" y="1621431"/>
                  </a:cubicBezTo>
                  <a:cubicBezTo>
                    <a:pt x="614805" y="1673568"/>
                    <a:pt x="596758" y="1763805"/>
                    <a:pt x="588068" y="1833989"/>
                  </a:cubicBezTo>
                  <a:cubicBezTo>
                    <a:pt x="579379" y="1904173"/>
                    <a:pt x="578710" y="1964331"/>
                    <a:pt x="576036" y="2042536"/>
                  </a:cubicBezTo>
                  <a:cubicBezTo>
                    <a:pt x="573362" y="2120741"/>
                    <a:pt x="578042" y="2236379"/>
                    <a:pt x="572026" y="2303221"/>
                  </a:cubicBezTo>
                  <a:cubicBezTo>
                    <a:pt x="566010" y="2370063"/>
                    <a:pt x="549299" y="2414847"/>
                    <a:pt x="539941" y="2443589"/>
                  </a:cubicBezTo>
                  <a:cubicBezTo>
                    <a:pt x="530583" y="2472331"/>
                    <a:pt x="531920" y="2473668"/>
                    <a:pt x="515878" y="2475673"/>
                  </a:cubicBezTo>
                  <a:cubicBezTo>
                    <a:pt x="499836" y="2477678"/>
                    <a:pt x="460399" y="2468989"/>
                    <a:pt x="443689" y="2455621"/>
                  </a:cubicBezTo>
                  <a:cubicBezTo>
                    <a:pt x="426979" y="2442253"/>
                    <a:pt x="423636" y="2432895"/>
                    <a:pt x="415615" y="2395463"/>
                  </a:cubicBezTo>
                  <a:cubicBezTo>
                    <a:pt x="407594" y="2358031"/>
                    <a:pt x="400909" y="2289184"/>
                    <a:pt x="395562" y="2231031"/>
                  </a:cubicBezTo>
                  <a:cubicBezTo>
                    <a:pt x="390215" y="2172878"/>
                    <a:pt x="386205" y="2098684"/>
                    <a:pt x="383531" y="2046547"/>
                  </a:cubicBezTo>
                  <a:cubicBezTo>
                    <a:pt x="380857" y="1994410"/>
                    <a:pt x="379520" y="1944947"/>
                    <a:pt x="379520" y="1918210"/>
                  </a:cubicBezTo>
                  <a:cubicBezTo>
                    <a:pt x="379520" y="1891473"/>
                    <a:pt x="385536" y="1892810"/>
                    <a:pt x="383531" y="1886126"/>
                  </a:cubicBezTo>
                  <a:cubicBezTo>
                    <a:pt x="381526" y="1879442"/>
                    <a:pt x="367489" y="1891473"/>
                    <a:pt x="367489" y="1878105"/>
                  </a:cubicBezTo>
                  <a:cubicBezTo>
                    <a:pt x="367489" y="1864737"/>
                    <a:pt x="378852" y="1831315"/>
                    <a:pt x="383531" y="1805915"/>
                  </a:cubicBezTo>
                  <a:cubicBezTo>
                    <a:pt x="388210" y="1780515"/>
                    <a:pt x="392888" y="1757789"/>
                    <a:pt x="395562" y="1725705"/>
                  </a:cubicBezTo>
                  <a:cubicBezTo>
                    <a:pt x="398236" y="1693621"/>
                    <a:pt x="399573" y="1648168"/>
                    <a:pt x="399573" y="1613410"/>
                  </a:cubicBezTo>
                  <a:cubicBezTo>
                    <a:pt x="399573" y="1578652"/>
                    <a:pt x="398236" y="1558599"/>
                    <a:pt x="395562" y="1517157"/>
                  </a:cubicBezTo>
                  <a:cubicBezTo>
                    <a:pt x="392888" y="1475715"/>
                    <a:pt x="390884" y="1404194"/>
                    <a:pt x="383531" y="1364757"/>
                  </a:cubicBezTo>
                  <a:cubicBezTo>
                    <a:pt x="376179" y="1325320"/>
                    <a:pt x="360805" y="1315962"/>
                    <a:pt x="351447" y="1280536"/>
                  </a:cubicBezTo>
                  <a:cubicBezTo>
                    <a:pt x="342089" y="1245110"/>
                    <a:pt x="337410" y="1184953"/>
                    <a:pt x="327384" y="1152200"/>
                  </a:cubicBezTo>
                  <a:cubicBezTo>
                    <a:pt x="317358" y="1119447"/>
                    <a:pt x="315352" y="1114100"/>
                    <a:pt x="291289" y="1084021"/>
                  </a:cubicBezTo>
                  <a:cubicBezTo>
                    <a:pt x="267226" y="1053942"/>
                    <a:pt x="207068" y="1004479"/>
                    <a:pt x="183005" y="971726"/>
                  </a:cubicBezTo>
                  <a:cubicBezTo>
                    <a:pt x="158942" y="938973"/>
                    <a:pt x="164957" y="925605"/>
                    <a:pt x="146910" y="887505"/>
                  </a:cubicBezTo>
                  <a:cubicBezTo>
                    <a:pt x="128863" y="849405"/>
                    <a:pt x="74720" y="743126"/>
                    <a:pt x="74720" y="743126"/>
                  </a:cubicBezTo>
                  <a:cubicBezTo>
                    <a:pt x="58678" y="711042"/>
                    <a:pt x="58009" y="711710"/>
                    <a:pt x="50657" y="695000"/>
                  </a:cubicBezTo>
                  <a:cubicBezTo>
                    <a:pt x="43305" y="678290"/>
                    <a:pt x="36621" y="677621"/>
                    <a:pt x="30605" y="642863"/>
                  </a:cubicBezTo>
                  <a:cubicBezTo>
                    <a:pt x="24589" y="608105"/>
                    <a:pt x="18573" y="531236"/>
                    <a:pt x="14562" y="486452"/>
                  </a:cubicBezTo>
                  <a:cubicBezTo>
                    <a:pt x="10551" y="441668"/>
                    <a:pt x="8546" y="411588"/>
                    <a:pt x="6541" y="374157"/>
                  </a:cubicBezTo>
                  <a:cubicBezTo>
                    <a:pt x="4536" y="336726"/>
                    <a:pt x="3199" y="282584"/>
                    <a:pt x="2531" y="261863"/>
                  </a:cubicBezTo>
                  <a:cubicBezTo>
                    <a:pt x="1863" y="241142"/>
                    <a:pt x="-2816" y="271889"/>
                    <a:pt x="2531" y="249831"/>
                  </a:cubicBezTo>
                  <a:cubicBezTo>
                    <a:pt x="7878" y="227773"/>
                    <a:pt x="27262" y="160931"/>
                    <a:pt x="34615" y="129515"/>
                  </a:cubicBezTo>
                  <a:cubicBezTo>
                    <a:pt x="41968" y="98099"/>
                    <a:pt x="43973" y="82057"/>
                    <a:pt x="46647" y="61336"/>
                  </a:cubicBezTo>
                  <a:cubicBezTo>
                    <a:pt x="49321" y="40615"/>
                    <a:pt x="39295" y="-8180"/>
                    <a:pt x="46647" y="117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7" name="Freeform 22">
              <a:extLst>
                <a:ext uri="{FF2B5EF4-FFF2-40B4-BE49-F238E27FC236}">
                  <a16:creationId xmlns:a16="http://schemas.microsoft.com/office/drawing/2014/main" xmlns="" id="{8BFAE197-CE5D-461F-9125-49F261F00509}"/>
                </a:ext>
              </a:extLst>
            </p:cNvPr>
            <p:cNvSpPr/>
            <p:nvPr/>
          </p:nvSpPr>
          <p:spPr>
            <a:xfrm>
              <a:off x="7210179" y="2487003"/>
              <a:ext cx="182503" cy="211637"/>
            </a:xfrm>
            <a:custGeom>
              <a:avLst/>
              <a:gdLst>
                <a:gd name="connsiteX0" fmla="*/ 196595 w 198015"/>
                <a:gd name="connsiteY0" fmla="*/ 136842 h 252445"/>
                <a:gd name="connsiteX1" fmla="*/ 176275 w 198015"/>
                <a:gd name="connsiteY1" fmla="*/ 86042 h 252445"/>
                <a:gd name="connsiteX2" fmla="*/ 181355 w 198015"/>
                <a:gd name="connsiteY2" fmla="*/ 40322 h 252445"/>
                <a:gd name="connsiteX3" fmla="*/ 155955 w 198015"/>
                <a:gd name="connsiteY3" fmla="*/ 9842 h 252445"/>
                <a:gd name="connsiteX4" fmla="*/ 155955 w 198015"/>
                <a:gd name="connsiteY4" fmla="*/ 50482 h 252445"/>
                <a:gd name="connsiteX5" fmla="*/ 110235 w 198015"/>
                <a:gd name="connsiteY5" fmla="*/ 65722 h 252445"/>
                <a:gd name="connsiteX6" fmla="*/ 64515 w 198015"/>
                <a:gd name="connsiteY6" fmla="*/ 65722 h 252445"/>
                <a:gd name="connsiteX7" fmla="*/ 23875 w 198015"/>
                <a:gd name="connsiteY7" fmla="*/ 20002 h 252445"/>
                <a:gd name="connsiteX8" fmla="*/ 3555 w 198015"/>
                <a:gd name="connsiteY8" fmla="*/ 4762 h 252445"/>
                <a:gd name="connsiteX9" fmla="*/ 3555 w 198015"/>
                <a:gd name="connsiteY9" fmla="*/ 101282 h 252445"/>
                <a:gd name="connsiteX10" fmla="*/ 39115 w 198015"/>
                <a:gd name="connsiteY10" fmla="*/ 243522 h 252445"/>
                <a:gd name="connsiteX11" fmla="*/ 130555 w 198015"/>
                <a:gd name="connsiteY11" fmla="*/ 228282 h 252445"/>
                <a:gd name="connsiteX12" fmla="*/ 196595 w 198015"/>
                <a:gd name="connsiteY12" fmla="*/ 136842 h 252445"/>
                <a:gd name="connsiteX0" fmla="*/ 196595 w 200477"/>
                <a:gd name="connsiteY0" fmla="*/ 136842 h 252445"/>
                <a:gd name="connsiteX1" fmla="*/ 191515 w 200477"/>
                <a:gd name="connsiteY1" fmla="*/ 80962 h 252445"/>
                <a:gd name="connsiteX2" fmla="*/ 181355 w 200477"/>
                <a:gd name="connsiteY2" fmla="*/ 40322 h 252445"/>
                <a:gd name="connsiteX3" fmla="*/ 155955 w 200477"/>
                <a:gd name="connsiteY3" fmla="*/ 9842 h 252445"/>
                <a:gd name="connsiteX4" fmla="*/ 155955 w 200477"/>
                <a:gd name="connsiteY4" fmla="*/ 50482 h 252445"/>
                <a:gd name="connsiteX5" fmla="*/ 110235 w 200477"/>
                <a:gd name="connsiteY5" fmla="*/ 65722 h 252445"/>
                <a:gd name="connsiteX6" fmla="*/ 64515 w 200477"/>
                <a:gd name="connsiteY6" fmla="*/ 65722 h 252445"/>
                <a:gd name="connsiteX7" fmla="*/ 23875 w 200477"/>
                <a:gd name="connsiteY7" fmla="*/ 20002 h 252445"/>
                <a:gd name="connsiteX8" fmla="*/ 3555 w 200477"/>
                <a:gd name="connsiteY8" fmla="*/ 4762 h 252445"/>
                <a:gd name="connsiteX9" fmla="*/ 3555 w 200477"/>
                <a:gd name="connsiteY9" fmla="*/ 101282 h 252445"/>
                <a:gd name="connsiteX10" fmla="*/ 39115 w 200477"/>
                <a:gd name="connsiteY10" fmla="*/ 243522 h 252445"/>
                <a:gd name="connsiteX11" fmla="*/ 130555 w 200477"/>
                <a:gd name="connsiteY11" fmla="*/ 228282 h 252445"/>
                <a:gd name="connsiteX12" fmla="*/ 196595 w 200477"/>
                <a:gd name="connsiteY12" fmla="*/ 136842 h 252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477" h="252445">
                  <a:moveTo>
                    <a:pt x="196595" y="136842"/>
                  </a:moveTo>
                  <a:cubicBezTo>
                    <a:pt x="206755" y="112289"/>
                    <a:pt x="194055" y="97049"/>
                    <a:pt x="191515" y="80962"/>
                  </a:cubicBezTo>
                  <a:cubicBezTo>
                    <a:pt x="188975" y="64875"/>
                    <a:pt x="187282" y="52175"/>
                    <a:pt x="181355" y="40322"/>
                  </a:cubicBezTo>
                  <a:cubicBezTo>
                    <a:pt x="175428" y="28469"/>
                    <a:pt x="160188" y="8149"/>
                    <a:pt x="155955" y="9842"/>
                  </a:cubicBezTo>
                  <a:cubicBezTo>
                    <a:pt x="151722" y="11535"/>
                    <a:pt x="163575" y="41169"/>
                    <a:pt x="155955" y="50482"/>
                  </a:cubicBezTo>
                  <a:cubicBezTo>
                    <a:pt x="148335" y="59795"/>
                    <a:pt x="125475" y="63182"/>
                    <a:pt x="110235" y="65722"/>
                  </a:cubicBezTo>
                  <a:cubicBezTo>
                    <a:pt x="94995" y="68262"/>
                    <a:pt x="78908" y="73342"/>
                    <a:pt x="64515" y="65722"/>
                  </a:cubicBezTo>
                  <a:cubicBezTo>
                    <a:pt x="50122" y="58102"/>
                    <a:pt x="34035" y="30162"/>
                    <a:pt x="23875" y="20002"/>
                  </a:cubicBezTo>
                  <a:cubicBezTo>
                    <a:pt x="13715" y="9842"/>
                    <a:pt x="6942" y="-8785"/>
                    <a:pt x="3555" y="4762"/>
                  </a:cubicBezTo>
                  <a:cubicBezTo>
                    <a:pt x="168" y="18309"/>
                    <a:pt x="-2372" y="61489"/>
                    <a:pt x="3555" y="101282"/>
                  </a:cubicBezTo>
                  <a:cubicBezTo>
                    <a:pt x="9482" y="141075"/>
                    <a:pt x="17948" y="222355"/>
                    <a:pt x="39115" y="243522"/>
                  </a:cubicBezTo>
                  <a:cubicBezTo>
                    <a:pt x="60282" y="264689"/>
                    <a:pt x="106848" y="243522"/>
                    <a:pt x="130555" y="228282"/>
                  </a:cubicBezTo>
                  <a:cubicBezTo>
                    <a:pt x="154262" y="213042"/>
                    <a:pt x="186435" y="161395"/>
                    <a:pt x="196595" y="1368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441" y="3126804"/>
            <a:ext cx="1075220" cy="14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09788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7010" y="267426"/>
            <a:ext cx="8112133" cy="724247"/>
          </a:xfrm>
        </p:spPr>
        <p:txBody>
          <a:bodyPr/>
          <a:lstStyle/>
          <a:p>
            <a:pPr algn="just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Diferensiasi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Jasa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FFE358AF-C360-4B15-8314-7481F8F9F8EE}"/>
              </a:ext>
            </a:extLst>
          </p:cNvPr>
          <p:cNvGrpSpPr/>
          <p:nvPr/>
        </p:nvGrpSpPr>
        <p:grpSpPr>
          <a:xfrm>
            <a:off x="162162" y="3592540"/>
            <a:ext cx="9560861" cy="1155651"/>
            <a:chOff x="947955" y="3354518"/>
            <a:chExt cx="10310596" cy="1155651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DBB57435-68B4-4862-B8A8-04A565721127}"/>
                </a:ext>
              </a:extLst>
            </p:cNvPr>
            <p:cNvSpPr/>
            <p:nvPr/>
          </p:nvSpPr>
          <p:spPr>
            <a:xfrm>
              <a:off x="947955" y="3354518"/>
              <a:ext cx="2514912" cy="884650"/>
            </a:xfrm>
            <a:custGeom>
              <a:avLst/>
              <a:gdLst>
                <a:gd name="connsiteX0" fmla="*/ 0 w 2514912"/>
                <a:gd name="connsiteY0" fmla="*/ 594873 h 884650"/>
                <a:gd name="connsiteX1" fmla="*/ 0 w 2514912"/>
                <a:gd name="connsiteY1" fmla="*/ 594874 h 884650"/>
                <a:gd name="connsiteX2" fmla="*/ 0 w 2514912"/>
                <a:gd name="connsiteY2" fmla="*/ 594874 h 884650"/>
                <a:gd name="connsiteX3" fmla="*/ 1257455 w 2514912"/>
                <a:gd name="connsiteY3" fmla="*/ 0 h 884650"/>
                <a:gd name="connsiteX4" fmla="*/ 1434412 w 2514912"/>
                <a:gd name="connsiteY4" fmla="*/ 305098 h 884650"/>
                <a:gd name="connsiteX5" fmla="*/ 2225136 w 2514912"/>
                <a:gd name="connsiteY5" fmla="*/ 305098 h 884650"/>
                <a:gd name="connsiteX6" fmla="*/ 2514912 w 2514912"/>
                <a:gd name="connsiteY6" fmla="*/ 594874 h 884650"/>
                <a:gd name="connsiteX7" fmla="*/ 2514911 w 2514912"/>
                <a:gd name="connsiteY7" fmla="*/ 594874 h 884650"/>
                <a:gd name="connsiteX8" fmla="*/ 2225135 w 2514912"/>
                <a:gd name="connsiteY8" fmla="*/ 884650 h 884650"/>
                <a:gd name="connsiteX9" fmla="*/ 289776 w 2514912"/>
                <a:gd name="connsiteY9" fmla="*/ 884649 h 884650"/>
                <a:gd name="connsiteX10" fmla="*/ 22772 w 2514912"/>
                <a:gd name="connsiteY10" fmla="*/ 707667 h 884650"/>
                <a:gd name="connsiteX11" fmla="*/ 0 w 2514912"/>
                <a:gd name="connsiteY11" fmla="*/ 594874 h 884650"/>
                <a:gd name="connsiteX12" fmla="*/ 22772 w 2514912"/>
                <a:gd name="connsiteY12" fmla="*/ 482080 h 884650"/>
                <a:gd name="connsiteX13" fmla="*/ 289776 w 2514912"/>
                <a:gd name="connsiteY13" fmla="*/ 305098 h 884650"/>
                <a:gd name="connsiteX14" fmla="*/ 1080498 w 2514912"/>
                <a:gd name="connsiteY14" fmla="*/ 305098 h 88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14912" h="884650">
                  <a:moveTo>
                    <a:pt x="0" y="594873"/>
                  </a:moveTo>
                  <a:lnTo>
                    <a:pt x="0" y="594874"/>
                  </a:lnTo>
                  <a:lnTo>
                    <a:pt x="0" y="594874"/>
                  </a:lnTo>
                  <a:close/>
                  <a:moveTo>
                    <a:pt x="1257455" y="0"/>
                  </a:moveTo>
                  <a:lnTo>
                    <a:pt x="1434412" y="305098"/>
                  </a:lnTo>
                  <a:lnTo>
                    <a:pt x="2225136" y="305098"/>
                  </a:lnTo>
                  <a:cubicBezTo>
                    <a:pt x="2385175" y="305098"/>
                    <a:pt x="2514912" y="434835"/>
                    <a:pt x="2514912" y="594874"/>
                  </a:cubicBezTo>
                  <a:lnTo>
                    <a:pt x="2514911" y="594874"/>
                  </a:lnTo>
                  <a:cubicBezTo>
                    <a:pt x="2514911" y="754913"/>
                    <a:pt x="2385174" y="884650"/>
                    <a:pt x="2225135" y="884650"/>
                  </a:cubicBezTo>
                  <a:lnTo>
                    <a:pt x="289776" y="884649"/>
                  </a:lnTo>
                  <a:cubicBezTo>
                    <a:pt x="169747" y="884649"/>
                    <a:pt x="66762" y="811672"/>
                    <a:pt x="22772" y="707667"/>
                  </a:cubicBezTo>
                  <a:lnTo>
                    <a:pt x="0" y="594874"/>
                  </a:lnTo>
                  <a:lnTo>
                    <a:pt x="22772" y="482080"/>
                  </a:lnTo>
                  <a:cubicBezTo>
                    <a:pt x="66762" y="378075"/>
                    <a:pt x="169747" y="305098"/>
                    <a:pt x="289776" y="305098"/>
                  </a:cubicBezTo>
                  <a:lnTo>
                    <a:pt x="1080498" y="305098"/>
                  </a:lnTo>
                  <a:close/>
                </a:path>
              </a:pathLst>
            </a:custGeom>
            <a:solidFill>
              <a:schemeClr val="accent5"/>
            </a:solidFill>
            <a:ln w="63500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3AD1CD37-5BA8-4B02-9840-5741EB4CA226}"/>
                </a:ext>
              </a:extLst>
            </p:cNvPr>
            <p:cNvSpPr/>
            <p:nvPr/>
          </p:nvSpPr>
          <p:spPr>
            <a:xfrm>
              <a:off x="3035240" y="3686148"/>
              <a:ext cx="2220600" cy="798390"/>
            </a:xfrm>
            <a:custGeom>
              <a:avLst/>
              <a:gdLst>
                <a:gd name="connsiteX0" fmla="*/ 0 w 2514912"/>
                <a:gd name="connsiteY0" fmla="*/ 289775 h 904206"/>
                <a:gd name="connsiteX1" fmla="*/ 0 w 2514912"/>
                <a:gd name="connsiteY1" fmla="*/ 289776 h 904206"/>
                <a:gd name="connsiteX2" fmla="*/ 0 w 2514912"/>
                <a:gd name="connsiteY2" fmla="*/ 289776 h 904206"/>
                <a:gd name="connsiteX3" fmla="*/ 289776 w 2514912"/>
                <a:gd name="connsiteY3" fmla="*/ 0 h 904206"/>
                <a:gd name="connsiteX4" fmla="*/ 2225136 w 2514912"/>
                <a:gd name="connsiteY4" fmla="*/ 0 h 904206"/>
                <a:gd name="connsiteX5" fmla="*/ 2514912 w 2514912"/>
                <a:gd name="connsiteY5" fmla="*/ 289776 h 904206"/>
                <a:gd name="connsiteX6" fmla="*/ 2514911 w 2514912"/>
                <a:gd name="connsiteY6" fmla="*/ 289776 h 904206"/>
                <a:gd name="connsiteX7" fmla="*/ 2225135 w 2514912"/>
                <a:gd name="connsiteY7" fmla="*/ 579552 h 904206"/>
                <a:gd name="connsiteX8" fmla="*/ 1445754 w 2514912"/>
                <a:gd name="connsiteY8" fmla="*/ 579552 h 904206"/>
                <a:gd name="connsiteX9" fmla="*/ 1257454 w 2514912"/>
                <a:gd name="connsiteY9" fmla="*/ 904206 h 904206"/>
                <a:gd name="connsiteX10" fmla="*/ 1069154 w 2514912"/>
                <a:gd name="connsiteY10" fmla="*/ 579552 h 904206"/>
                <a:gd name="connsiteX11" fmla="*/ 289776 w 2514912"/>
                <a:gd name="connsiteY11" fmla="*/ 579551 h 904206"/>
                <a:gd name="connsiteX12" fmla="*/ 22772 w 2514912"/>
                <a:gd name="connsiteY12" fmla="*/ 402569 h 904206"/>
                <a:gd name="connsiteX13" fmla="*/ 0 w 2514912"/>
                <a:gd name="connsiteY13" fmla="*/ 289776 h 904206"/>
                <a:gd name="connsiteX14" fmla="*/ 22772 w 2514912"/>
                <a:gd name="connsiteY14" fmla="*/ 176982 h 904206"/>
                <a:gd name="connsiteX15" fmla="*/ 289776 w 2514912"/>
                <a:gd name="connsiteY15" fmla="*/ 0 h 904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14912" h="904206">
                  <a:moveTo>
                    <a:pt x="0" y="289775"/>
                  </a:moveTo>
                  <a:lnTo>
                    <a:pt x="0" y="289776"/>
                  </a:lnTo>
                  <a:lnTo>
                    <a:pt x="0" y="289776"/>
                  </a:lnTo>
                  <a:close/>
                  <a:moveTo>
                    <a:pt x="289776" y="0"/>
                  </a:moveTo>
                  <a:lnTo>
                    <a:pt x="2225136" y="0"/>
                  </a:lnTo>
                  <a:cubicBezTo>
                    <a:pt x="2385175" y="0"/>
                    <a:pt x="2514912" y="129737"/>
                    <a:pt x="2514912" y="289776"/>
                  </a:cubicBezTo>
                  <a:lnTo>
                    <a:pt x="2514911" y="289776"/>
                  </a:lnTo>
                  <a:cubicBezTo>
                    <a:pt x="2514911" y="449815"/>
                    <a:pt x="2385174" y="579552"/>
                    <a:pt x="2225135" y="579552"/>
                  </a:cubicBezTo>
                  <a:lnTo>
                    <a:pt x="1445754" y="579552"/>
                  </a:lnTo>
                  <a:lnTo>
                    <a:pt x="1257454" y="904206"/>
                  </a:lnTo>
                  <a:lnTo>
                    <a:pt x="1069154" y="579552"/>
                  </a:lnTo>
                  <a:lnTo>
                    <a:pt x="289776" y="579551"/>
                  </a:lnTo>
                  <a:cubicBezTo>
                    <a:pt x="169747" y="579551"/>
                    <a:pt x="66763" y="506574"/>
                    <a:pt x="22772" y="402569"/>
                  </a:cubicBezTo>
                  <a:lnTo>
                    <a:pt x="0" y="289776"/>
                  </a:lnTo>
                  <a:lnTo>
                    <a:pt x="22772" y="176982"/>
                  </a:lnTo>
                  <a:cubicBezTo>
                    <a:pt x="66763" y="72977"/>
                    <a:pt x="169747" y="0"/>
                    <a:pt x="289776" y="0"/>
                  </a:cubicBez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chemeClr val="accent4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DE360BEF-5490-43A4-BF77-645FF2A81A81}"/>
                </a:ext>
              </a:extLst>
            </p:cNvPr>
            <p:cNvSpPr/>
            <p:nvPr/>
          </p:nvSpPr>
          <p:spPr>
            <a:xfrm>
              <a:off x="4845797" y="3354518"/>
              <a:ext cx="2514912" cy="884651"/>
            </a:xfrm>
            <a:custGeom>
              <a:avLst/>
              <a:gdLst>
                <a:gd name="connsiteX0" fmla="*/ 0 w 2514912"/>
                <a:gd name="connsiteY0" fmla="*/ 594874 h 884651"/>
                <a:gd name="connsiteX1" fmla="*/ 0 w 2514912"/>
                <a:gd name="connsiteY1" fmla="*/ 594875 h 884651"/>
                <a:gd name="connsiteX2" fmla="*/ 0 w 2514912"/>
                <a:gd name="connsiteY2" fmla="*/ 594875 h 884651"/>
                <a:gd name="connsiteX3" fmla="*/ 1257455 w 2514912"/>
                <a:gd name="connsiteY3" fmla="*/ 0 h 884651"/>
                <a:gd name="connsiteX4" fmla="*/ 1434413 w 2514912"/>
                <a:gd name="connsiteY4" fmla="*/ 305099 h 884651"/>
                <a:gd name="connsiteX5" fmla="*/ 2225136 w 2514912"/>
                <a:gd name="connsiteY5" fmla="*/ 305099 h 884651"/>
                <a:gd name="connsiteX6" fmla="*/ 2514912 w 2514912"/>
                <a:gd name="connsiteY6" fmla="*/ 594875 h 884651"/>
                <a:gd name="connsiteX7" fmla="*/ 2514911 w 2514912"/>
                <a:gd name="connsiteY7" fmla="*/ 594875 h 884651"/>
                <a:gd name="connsiteX8" fmla="*/ 2225135 w 2514912"/>
                <a:gd name="connsiteY8" fmla="*/ 884651 h 884651"/>
                <a:gd name="connsiteX9" fmla="*/ 289776 w 2514912"/>
                <a:gd name="connsiteY9" fmla="*/ 884650 h 884651"/>
                <a:gd name="connsiteX10" fmla="*/ 22772 w 2514912"/>
                <a:gd name="connsiteY10" fmla="*/ 707668 h 884651"/>
                <a:gd name="connsiteX11" fmla="*/ 0 w 2514912"/>
                <a:gd name="connsiteY11" fmla="*/ 594875 h 884651"/>
                <a:gd name="connsiteX12" fmla="*/ 22772 w 2514912"/>
                <a:gd name="connsiteY12" fmla="*/ 482081 h 884651"/>
                <a:gd name="connsiteX13" fmla="*/ 289776 w 2514912"/>
                <a:gd name="connsiteY13" fmla="*/ 305099 h 884651"/>
                <a:gd name="connsiteX14" fmla="*/ 1080498 w 2514912"/>
                <a:gd name="connsiteY14" fmla="*/ 305099 h 884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14912" h="884651">
                  <a:moveTo>
                    <a:pt x="0" y="594874"/>
                  </a:moveTo>
                  <a:lnTo>
                    <a:pt x="0" y="594875"/>
                  </a:lnTo>
                  <a:lnTo>
                    <a:pt x="0" y="594875"/>
                  </a:lnTo>
                  <a:close/>
                  <a:moveTo>
                    <a:pt x="1257455" y="0"/>
                  </a:moveTo>
                  <a:lnTo>
                    <a:pt x="1434413" y="305099"/>
                  </a:lnTo>
                  <a:lnTo>
                    <a:pt x="2225136" y="305099"/>
                  </a:lnTo>
                  <a:cubicBezTo>
                    <a:pt x="2385175" y="305099"/>
                    <a:pt x="2514912" y="434836"/>
                    <a:pt x="2514912" y="594875"/>
                  </a:cubicBezTo>
                  <a:lnTo>
                    <a:pt x="2514911" y="594875"/>
                  </a:lnTo>
                  <a:cubicBezTo>
                    <a:pt x="2514911" y="754914"/>
                    <a:pt x="2385174" y="884651"/>
                    <a:pt x="2225135" y="884651"/>
                  </a:cubicBezTo>
                  <a:lnTo>
                    <a:pt x="289776" y="884650"/>
                  </a:lnTo>
                  <a:cubicBezTo>
                    <a:pt x="169747" y="884650"/>
                    <a:pt x="66763" y="811673"/>
                    <a:pt x="22772" y="707668"/>
                  </a:cubicBezTo>
                  <a:lnTo>
                    <a:pt x="0" y="594875"/>
                  </a:lnTo>
                  <a:lnTo>
                    <a:pt x="22772" y="482081"/>
                  </a:lnTo>
                  <a:cubicBezTo>
                    <a:pt x="66763" y="378076"/>
                    <a:pt x="169747" y="305099"/>
                    <a:pt x="289776" y="305099"/>
                  </a:cubicBezTo>
                  <a:lnTo>
                    <a:pt x="1080498" y="305099"/>
                  </a:lnTo>
                  <a:close/>
                </a:path>
              </a:pathLst>
            </a:custGeom>
            <a:solidFill>
              <a:schemeClr val="accent3"/>
            </a:solidFill>
            <a:ln w="63500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A7E14500-08F4-404F-B700-AC7C5C7E8179}"/>
                </a:ext>
              </a:extLst>
            </p:cNvPr>
            <p:cNvSpPr/>
            <p:nvPr/>
          </p:nvSpPr>
          <p:spPr>
            <a:xfrm>
              <a:off x="6861793" y="3660517"/>
              <a:ext cx="2363178" cy="849652"/>
            </a:xfrm>
            <a:custGeom>
              <a:avLst/>
              <a:gdLst>
                <a:gd name="connsiteX0" fmla="*/ 0 w 2514912"/>
                <a:gd name="connsiteY0" fmla="*/ 289775 h 904206"/>
                <a:gd name="connsiteX1" fmla="*/ 0 w 2514912"/>
                <a:gd name="connsiteY1" fmla="*/ 289776 h 904206"/>
                <a:gd name="connsiteX2" fmla="*/ 0 w 2514912"/>
                <a:gd name="connsiteY2" fmla="*/ 289776 h 904206"/>
                <a:gd name="connsiteX3" fmla="*/ 289776 w 2514912"/>
                <a:gd name="connsiteY3" fmla="*/ 0 h 904206"/>
                <a:gd name="connsiteX4" fmla="*/ 2225136 w 2514912"/>
                <a:gd name="connsiteY4" fmla="*/ 0 h 904206"/>
                <a:gd name="connsiteX5" fmla="*/ 2514912 w 2514912"/>
                <a:gd name="connsiteY5" fmla="*/ 289776 h 904206"/>
                <a:gd name="connsiteX6" fmla="*/ 2514911 w 2514912"/>
                <a:gd name="connsiteY6" fmla="*/ 289776 h 904206"/>
                <a:gd name="connsiteX7" fmla="*/ 2225135 w 2514912"/>
                <a:gd name="connsiteY7" fmla="*/ 579552 h 904206"/>
                <a:gd name="connsiteX8" fmla="*/ 1445754 w 2514912"/>
                <a:gd name="connsiteY8" fmla="*/ 579552 h 904206"/>
                <a:gd name="connsiteX9" fmla="*/ 1257454 w 2514912"/>
                <a:gd name="connsiteY9" fmla="*/ 904206 h 904206"/>
                <a:gd name="connsiteX10" fmla="*/ 1069155 w 2514912"/>
                <a:gd name="connsiteY10" fmla="*/ 579552 h 904206"/>
                <a:gd name="connsiteX11" fmla="*/ 289776 w 2514912"/>
                <a:gd name="connsiteY11" fmla="*/ 579551 h 904206"/>
                <a:gd name="connsiteX12" fmla="*/ 22772 w 2514912"/>
                <a:gd name="connsiteY12" fmla="*/ 402569 h 904206"/>
                <a:gd name="connsiteX13" fmla="*/ 0 w 2514912"/>
                <a:gd name="connsiteY13" fmla="*/ 289776 h 904206"/>
                <a:gd name="connsiteX14" fmla="*/ 22772 w 2514912"/>
                <a:gd name="connsiteY14" fmla="*/ 176982 h 904206"/>
                <a:gd name="connsiteX15" fmla="*/ 289776 w 2514912"/>
                <a:gd name="connsiteY15" fmla="*/ 0 h 904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14912" h="904206">
                  <a:moveTo>
                    <a:pt x="0" y="289775"/>
                  </a:moveTo>
                  <a:lnTo>
                    <a:pt x="0" y="289776"/>
                  </a:lnTo>
                  <a:lnTo>
                    <a:pt x="0" y="289776"/>
                  </a:lnTo>
                  <a:close/>
                  <a:moveTo>
                    <a:pt x="289776" y="0"/>
                  </a:moveTo>
                  <a:lnTo>
                    <a:pt x="2225136" y="0"/>
                  </a:lnTo>
                  <a:cubicBezTo>
                    <a:pt x="2385175" y="0"/>
                    <a:pt x="2514912" y="129737"/>
                    <a:pt x="2514912" y="289776"/>
                  </a:cubicBezTo>
                  <a:lnTo>
                    <a:pt x="2514911" y="289776"/>
                  </a:lnTo>
                  <a:cubicBezTo>
                    <a:pt x="2514911" y="449815"/>
                    <a:pt x="2385174" y="579552"/>
                    <a:pt x="2225135" y="579552"/>
                  </a:cubicBezTo>
                  <a:lnTo>
                    <a:pt x="1445754" y="579552"/>
                  </a:lnTo>
                  <a:lnTo>
                    <a:pt x="1257454" y="904206"/>
                  </a:lnTo>
                  <a:lnTo>
                    <a:pt x="1069155" y="579552"/>
                  </a:lnTo>
                  <a:lnTo>
                    <a:pt x="289776" y="579551"/>
                  </a:lnTo>
                  <a:cubicBezTo>
                    <a:pt x="169747" y="579551"/>
                    <a:pt x="66763" y="506574"/>
                    <a:pt x="22772" y="402569"/>
                  </a:cubicBezTo>
                  <a:lnTo>
                    <a:pt x="0" y="289776"/>
                  </a:lnTo>
                  <a:lnTo>
                    <a:pt x="22772" y="176982"/>
                  </a:lnTo>
                  <a:cubicBezTo>
                    <a:pt x="66763" y="72977"/>
                    <a:pt x="169747" y="0"/>
                    <a:pt x="289776" y="0"/>
                  </a:cubicBez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chemeClr val="accent2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FEB1F887-1EAA-42E8-A7D7-BF5D8F7F2A20}"/>
                </a:ext>
              </a:extLst>
            </p:cNvPr>
            <p:cNvSpPr/>
            <p:nvPr/>
          </p:nvSpPr>
          <p:spPr>
            <a:xfrm>
              <a:off x="8743639" y="3354518"/>
              <a:ext cx="2514912" cy="884651"/>
            </a:xfrm>
            <a:custGeom>
              <a:avLst/>
              <a:gdLst>
                <a:gd name="connsiteX0" fmla="*/ 0 w 2514912"/>
                <a:gd name="connsiteY0" fmla="*/ 594874 h 884651"/>
                <a:gd name="connsiteX1" fmla="*/ 0 w 2514912"/>
                <a:gd name="connsiteY1" fmla="*/ 594875 h 884651"/>
                <a:gd name="connsiteX2" fmla="*/ 0 w 2514912"/>
                <a:gd name="connsiteY2" fmla="*/ 594875 h 884651"/>
                <a:gd name="connsiteX3" fmla="*/ 1257455 w 2514912"/>
                <a:gd name="connsiteY3" fmla="*/ 0 h 884651"/>
                <a:gd name="connsiteX4" fmla="*/ 1434413 w 2514912"/>
                <a:gd name="connsiteY4" fmla="*/ 305099 h 884651"/>
                <a:gd name="connsiteX5" fmla="*/ 2225136 w 2514912"/>
                <a:gd name="connsiteY5" fmla="*/ 305099 h 884651"/>
                <a:gd name="connsiteX6" fmla="*/ 2514912 w 2514912"/>
                <a:gd name="connsiteY6" fmla="*/ 594875 h 884651"/>
                <a:gd name="connsiteX7" fmla="*/ 2514911 w 2514912"/>
                <a:gd name="connsiteY7" fmla="*/ 594875 h 884651"/>
                <a:gd name="connsiteX8" fmla="*/ 2225135 w 2514912"/>
                <a:gd name="connsiteY8" fmla="*/ 884651 h 884651"/>
                <a:gd name="connsiteX9" fmla="*/ 289776 w 2514912"/>
                <a:gd name="connsiteY9" fmla="*/ 884650 h 884651"/>
                <a:gd name="connsiteX10" fmla="*/ 22772 w 2514912"/>
                <a:gd name="connsiteY10" fmla="*/ 707668 h 884651"/>
                <a:gd name="connsiteX11" fmla="*/ 0 w 2514912"/>
                <a:gd name="connsiteY11" fmla="*/ 594875 h 884651"/>
                <a:gd name="connsiteX12" fmla="*/ 22772 w 2514912"/>
                <a:gd name="connsiteY12" fmla="*/ 482081 h 884651"/>
                <a:gd name="connsiteX13" fmla="*/ 289776 w 2514912"/>
                <a:gd name="connsiteY13" fmla="*/ 305099 h 884651"/>
                <a:gd name="connsiteX14" fmla="*/ 1080498 w 2514912"/>
                <a:gd name="connsiteY14" fmla="*/ 305099 h 884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14912" h="884651">
                  <a:moveTo>
                    <a:pt x="0" y="594874"/>
                  </a:moveTo>
                  <a:lnTo>
                    <a:pt x="0" y="594875"/>
                  </a:lnTo>
                  <a:lnTo>
                    <a:pt x="0" y="594875"/>
                  </a:lnTo>
                  <a:close/>
                  <a:moveTo>
                    <a:pt x="1257455" y="0"/>
                  </a:moveTo>
                  <a:lnTo>
                    <a:pt x="1434413" y="305099"/>
                  </a:lnTo>
                  <a:lnTo>
                    <a:pt x="2225136" y="305099"/>
                  </a:lnTo>
                  <a:cubicBezTo>
                    <a:pt x="2385175" y="305099"/>
                    <a:pt x="2514912" y="434836"/>
                    <a:pt x="2514912" y="594875"/>
                  </a:cubicBezTo>
                  <a:lnTo>
                    <a:pt x="2514911" y="594875"/>
                  </a:lnTo>
                  <a:cubicBezTo>
                    <a:pt x="2514911" y="754914"/>
                    <a:pt x="2385174" y="884651"/>
                    <a:pt x="2225135" y="884651"/>
                  </a:cubicBezTo>
                  <a:lnTo>
                    <a:pt x="289776" y="884650"/>
                  </a:lnTo>
                  <a:cubicBezTo>
                    <a:pt x="169747" y="884650"/>
                    <a:pt x="66762" y="811673"/>
                    <a:pt x="22772" y="707668"/>
                  </a:cubicBezTo>
                  <a:lnTo>
                    <a:pt x="0" y="594875"/>
                  </a:lnTo>
                  <a:lnTo>
                    <a:pt x="22772" y="482081"/>
                  </a:lnTo>
                  <a:cubicBezTo>
                    <a:pt x="66762" y="378076"/>
                    <a:pt x="169747" y="305099"/>
                    <a:pt x="289776" y="305099"/>
                  </a:cubicBezTo>
                  <a:lnTo>
                    <a:pt x="1080498" y="305099"/>
                  </a:lnTo>
                  <a:close/>
                </a:path>
              </a:pathLst>
            </a:custGeom>
            <a:solidFill>
              <a:schemeClr val="accent1"/>
            </a:solidFill>
            <a:ln w="63500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75DCC4E6-ED0E-4D7F-8A74-899C9D204678}"/>
              </a:ext>
            </a:extLst>
          </p:cNvPr>
          <p:cNvGrpSpPr/>
          <p:nvPr/>
        </p:nvGrpSpPr>
        <p:grpSpPr>
          <a:xfrm>
            <a:off x="2088804" y="2858233"/>
            <a:ext cx="2152229" cy="646331"/>
            <a:chOff x="2551705" y="4283314"/>
            <a:chExt cx="2152229" cy="64633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98075050-681E-4AED-B80B-A44931C18A6E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B10584E4-4F88-4952-B059-011421D6BF7E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Pengiriman</a:t>
              </a:r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(delivery)</a:t>
              </a:r>
              <a:endPara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35375B4E-40AA-4565-8545-FD12C5686F9F}"/>
              </a:ext>
            </a:extLst>
          </p:cNvPr>
          <p:cNvGrpSpPr/>
          <p:nvPr/>
        </p:nvGrpSpPr>
        <p:grpSpPr>
          <a:xfrm>
            <a:off x="5887681" y="2733154"/>
            <a:ext cx="2152229" cy="923330"/>
            <a:chOff x="2551705" y="4283314"/>
            <a:chExt cx="2152229" cy="92333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89A628F8-BDAA-4F8D-9712-7073DCACBD28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B5BB32F7-7897-463C-88DF-8C9147627B91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Pelatihan</a:t>
              </a:r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Pelanggan</a:t>
              </a:r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(customer training)</a:t>
              </a:r>
              <a:endPara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C05E1F9B-5E3C-4BCC-85AB-D85D2DE1C4BF}"/>
              </a:ext>
            </a:extLst>
          </p:cNvPr>
          <p:cNvGrpSpPr/>
          <p:nvPr/>
        </p:nvGrpSpPr>
        <p:grpSpPr>
          <a:xfrm>
            <a:off x="372569" y="4619334"/>
            <a:ext cx="2152229" cy="923330"/>
            <a:chOff x="2551705" y="4283314"/>
            <a:chExt cx="2152229" cy="92333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C3C041D5-770F-436A-93EF-ADDE4BF60A94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79E9613E-E1ED-4242-9BA6-44A93040DC44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Kemudahan</a:t>
              </a:r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pemesanan</a:t>
              </a:r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(ordering ease)</a:t>
              </a:r>
              <a:endPara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B74D47EF-59F2-4E9C-8ABC-D70CCFF4C2A5}"/>
              </a:ext>
            </a:extLst>
          </p:cNvPr>
          <p:cNvGrpSpPr/>
          <p:nvPr/>
        </p:nvGrpSpPr>
        <p:grpSpPr>
          <a:xfrm>
            <a:off x="3902759" y="4853515"/>
            <a:ext cx="2152229" cy="646331"/>
            <a:chOff x="2551705" y="4283314"/>
            <a:chExt cx="2152229" cy="64633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9FD690E0-89B7-40A5-AE85-DCABA4D32B47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CF700AB1-C7E7-4E2C-A70E-DC1B358039FD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Pemasangan</a:t>
              </a:r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(Installation)</a:t>
              </a:r>
              <a:endPara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B4BF594-B7F8-481C-A16B-F9C6FE320AA6}"/>
              </a:ext>
            </a:extLst>
          </p:cNvPr>
          <p:cNvSpPr txBox="1"/>
          <p:nvPr/>
        </p:nvSpPr>
        <p:spPr>
          <a:xfrm>
            <a:off x="811594" y="2625871"/>
            <a:ext cx="1015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5"/>
                </a:solidFill>
                <a:cs typeface="Arial" pitchFamily="34" charset="0"/>
              </a:rPr>
              <a:t>01</a:t>
            </a:r>
            <a:endParaRPr lang="ko-KR" altLang="en-US" sz="5400" b="1" dirty="0">
              <a:solidFill>
                <a:schemeClr val="accent5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1D94DD8-4248-4E20-9471-271CDEBBDA37}"/>
              </a:ext>
            </a:extLst>
          </p:cNvPr>
          <p:cNvSpPr txBox="1"/>
          <p:nvPr/>
        </p:nvSpPr>
        <p:spPr>
          <a:xfrm>
            <a:off x="2524798" y="4851695"/>
            <a:ext cx="1015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3"/>
                </a:solidFill>
                <a:cs typeface="Arial" pitchFamily="34" charset="0"/>
              </a:rPr>
              <a:t>02</a:t>
            </a:r>
            <a:endParaRPr lang="ko-KR" altLang="en-US" sz="5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E3E131C-0737-4055-A1E0-C4F1D5493A5A}"/>
              </a:ext>
            </a:extLst>
          </p:cNvPr>
          <p:cNvSpPr txBox="1"/>
          <p:nvPr/>
        </p:nvSpPr>
        <p:spPr>
          <a:xfrm>
            <a:off x="4387828" y="2657088"/>
            <a:ext cx="1015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5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DDF78BED-9A79-48CD-B663-B5C42F8514FC}"/>
              </a:ext>
            </a:extLst>
          </p:cNvPr>
          <p:cNvSpPr txBox="1"/>
          <p:nvPr/>
        </p:nvSpPr>
        <p:spPr>
          <a:xfrm>
            <a:off x="6233923" y="4896333"/>
            <a:ext cx="1015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2"/>
                </a:solidFill>
                <a:cs typeface="Arial" pitchFamily="34" charset="0"/>
              </a:rPr>
              <a:t>04</a:t>
            </a:r>
            <a:endParaRPr lang="ko-KR" altLang="en-US" sz="5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34" name="Group 24">
            <a:extLst>
              <a:ext uri="{FF2B5EF4-FFF2-40B4-BE49-F238E27FC236}">
                <a16:creationId xmlns:a16="http://schemas.microsoft.com/office/drawing/2014/main" xmlns="" id="{0604720E-032F-4531-8AFA-0F3B96318B28}"/>
              </a:ext>
            </a:extLst>
          </p:cNvPr>
          <p:cNvGrpSpPr/>
          <p:nvPr/>
        </p:nvGrpSpPr>
        <p:grpSpPr>
          <a:xfrm>
            <a:off x="7570794" y="4901390"/>
            <a:ext cx="2152229" cy="1200329"/>
            <a:chOff x="2551705" y="4283314"/>
            <a:chExt cx="2152229" cy="120032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10B872C8-C6F8-4ECA-B077-127D0BD2EC4E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810BC150-4959-48D7-94A0-982C7C9C422C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Konsultasi</a:t>
              </a:r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Pelanggan</a:t>
              </a:r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(Costumer Consulting)</a:t>
              </a:r>
              <a:endPara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16455504-E9B5-49C6-ADBE-AECD72AC060C}"/>
              </a:ext>
            </a:extLst>
          </p:cNvPr>
          <p:cNvSpPr txBox="1"/>
          <p:nvPr/>
        </p:nvSpPr>
        <p:spPr>
          <a:xfrm>
            <a:off x="8126751" y="2625871"/>
            <a:ext cx="1015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1"/>
                </a:solidFill>
                <a:cs typeface="Arial" pitchFamily="34" charset="0"/>
              </a:rPr>
              <a:t>05</a:t>
            </a:r>
            <a:endParaRPr lang="ko-KR" altLang="en-US" sz="5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8" name="Rectangle 130">
            <a:extLst>
              <a:ext uri="{FF2B5EF4-FFF2-40B4-BE49-F238E27FC236}">
                <a16:creationId xmlns:a16="http://schemas.microsoft.com/office/drawing/2014/main" xmlns="" id="{7CC7805D-D4A7-4453-8FDC-7702BFFAA475}"/>
              </a:ext>
            </a:extLst>
          </p:cNvPr>
          <p:cNvSpPr/>
          <p:nvPr/>
        </p:nvSpPr>
        <p:spPr>
          <a:xfrm>
            <a:off x="372569" y="4023801"/>
            <a:ext cx="338397" cy="33993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Rectangle 36">
            <a:extLst>
              <a:ext uri="{FF2B5EF4-FFF2-40B4-BE49-F238E27FC236}">
                <a16:creationId xmlns:a16="http://schemas.microsoft.com/office/drawing/2014/main" xmlns="" id="{B8C2F2C3-FD09-4EFE-984A-5EB10A42BCEB}"/>
              </a:ext>
            </a:extLst>
          </p:cNvPr>
          <p:cNvSpPr/>
          <p:nvPr/>
        </p:nvSpPr>
        <p:spPr>
          <a:xfrm>
            <a:off x="3885381" y="4062384"/>
            <a:ext cx="338524" cy="282979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Rounded Rectangle 7">
            <a:extLst>
              <a:ext uri="{FF2B5EF4-FFF2-40B4-BE49-F238E27FC236}">
                <a16:creationId xmlns:a16="http://schemas.microsoft.com/office/drawing/2014/main" xmlns="" id="{5A0AAB2F-03AB-4BC4-9600-1005DC7C61F4}"/>
              </a:ext>
            </a:extLst>
          </p:cNvPr>
          <p:cNvSpPr/>
          <p:nvPr/>
        </p:nvSpPr>
        <p:spPr>
          <a:xfrm>
            <a:off x="5814148" y="4074663"/>
            <a:ext cx="294605" cy="254241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Round Same Side Corner Rectangle 36">
            <a:extLst>
              <a:ext uri="{FF2B5EF4-FFF2-40B4-BE49-F238E27FC236}">
                <a16:creationId xmlns:a16="http://schemas.microsoft.com/office/drawing/2014/main" xmlns="" id="{F16A950D-54F4-48D2-87D2-B9FC4CA99F85}"/>
              </a:ext>
            </a:extLst>
          </p:cNvPr>
          <p:cNvSpPr>
            <a:spLocks noChangeAspect="1"/>
          </p:cNvSpPr>
          <p:nvPr/>
        </p:nvSpPr>
        <p:spPr>
          <a:xfrm>
            <a:off x="2321887" y="4034865"/>
            <a:ext cx="326898" cy="258451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Freeform 53">
            <a:extLst>
              <a:ext uri="{FF2B5EF4-FFF2-40B4-BE49-F238E27FC236}">
                <a16:creationId xmlns:a16="http://schemas.microsoft.com/office/drawing/2014/main" xmlns="" id="{4C3B407E-9CFE-4B6E-B093-AA0D929993E8}"/>
              </a:ext>
            </a:extLst>
          </p:cNvPr>
          <p:cNvSpPr/>
          <p:nvPr/>
        </p:nvSpPr>
        <p:spPr>
          <a:xfrm>
            <a:off x="7557924" y="4023801"/>
            <a:ext cx="382784" cy="39245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4948" y="991672"/>
            <a:ext cx="7105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fisik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mudah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didiferensiasi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kunci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keberhasilan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persaingan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sering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terletak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penambahan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pelayanan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menambah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nilai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perbaikan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mutu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fisik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itu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Pembeda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utama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layanan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berikut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50" name="Freeform: Shape 43">
            <a:extLst>
              <a:ext uri="{FF2B5EF4-FFF2-40B4-BE49-F238E27FC236}">
                <a16:creationId xmlns:a16="http://schemas.microsoft.com/office/drawing/2014/main" xmlns="" id="{3AD1CD37-5BA8-4B02-9840-5741EB4CA226}"/>
              </a:ext>
            </a:extLst>
          </p:cNvPr>
          <p:cNvSpPr/>
          <p:nvPr/>
        </p:nvSpPr>
        <p:spPr>
          <a:xfrm>
            <a:off x="9188909" y="3907532"/>
            <a:ext cx="2059129" cy="798390"/>
          </a:xfrm>
          <a:custGeom>
            <a:avLst/>
            <a:gdLst>
              <a:gd name="connsiteX0" fmla="*/ 0 w 2514912"/>
              <a:gd name="connsiteY0" fmla="*/ 289775 h 904206"/>
              <a:gd name="connsiteX1" fmla="*/ 0 w 2514912"/>
              <a:gd name="connsiteY1" fmla="*/ 289776 h 904206"/>
              <a:gd name="connsiteX2" fmla="*/ 0 w 2514912"/>
              <a:gd name="connsiteY2" fmla="*/ 289776 h 904206"/>
              <a:gd name="connsiteX3" fmla="*/ 289776 w 2514912"/>
              <a:gd name="connsiteY3" fmla="*/ 0 h 904206"/>
              <a:gd name="connsiteX4" fmla="*/ 2225136 w 2514912"/>
              <a:gd name="connsiteY4" fmla="*/ 0 h 904206"/>
              <a:gd name="connsiteX5" fmla="*/ 2514912 w 2514912"/>
              <a:gd name="connsiteY5" fmla="*/ 289776 h 904206"/>
              <a:gd name="connsiteX6" fmla="*/ 2514911 w 2514912"/>
              <a:gd name="connsiteY6" fmla="*/ 289776 h 904206"/>
              <a:gd name="connsiteX7" fmla="*/ 2225135 w 2514912"/>
              <a:gd name="connsiteY7" fmla="*/ 579552 h 904206"/>
              <a:gd name="connsiteX8" fmla="*/ 1445754 w 2514912"/>
              <a:gd name="connsiteY8" fmla="*/ 579552 h 904206"/>
              <a:gd name="connsiteX9" fmla="*/ 1257454 w 2514912"/>
              <a:gd name="connsiteY9" fmla="*/ 904206 h 904206"/>
              <a:gd name="connsiteX10" fmla="*/ 1069154 w 2514912"/>
              <a:gd name="connsiteY10" fmla="*/ 579552 h 904206"/>
              <a:gd name="connsiteX11" fmla="*/ 289776 w 2514912"/>
              <a:gd name="connsiteY11" fmla="*/ 579551 h 904206"/>
              <a:gd name="connsiteX12" fmla="*/ 22772 w 2514912"/>
              <a:gd name="connsiteY12" fmla="*/ 402569 h 904206"/>
              <a:gd name="connsiteX13" fmla="*/ 0 w 2514912"/>
              <a:gd name="connsiteY13" fmla="*/ 289776 h 904206"/>
              <a:gd name="connsiteX14" fmla="*/ 22772 w 2514912"/>
              <a:gd name="connsiteY14" fmla="*/ 176982 h 904206"/>
              <a:gd name="connsiteX15" fmla="*/ 289776 w 2514912"/>
              <a:gd name="connsiteY15" fmla="*/ 0 h 90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14912" h="904206">
                <a:moveTo>
                  <a:pt x="0" y="289775"/>
                </a:moveTo>
                <a:lnTo>
                  <a:pt x="0" y="289776"/>
                </a:lnTo>
                <a:lnTo>
                  <a:pt x="0" y="289776"/>
                </a:lnTo>
                <a:close/>
                <a:moveTo>
                  <a:pt x="289776" y="0"/>
                </a:moveTo>
                <a:lnTo>
                  <a:pt x="2225136" y="0"/>
                </a:lnTo>
                <a:cubicBezTo>
                  <a:pt x="2385175" y="0"/>
                  <a:pt x="2514912" y="129737"/>
                  <a:pt x="2514912" y="289776"/>
                </a:cubicBezTo>
                <a:lnTo>
                  <a:pt x="2514911" y="289776"/>
                </a:lnTo>
                <a:cubicBezTo>
                  <a:pt x="2514911" y="449815"/>
                  <a:pt x="2385174" y="579552"/>
                  <a:pt x="2225135" y="579552"/>
                </a:cubicBezTo>
                <a:lnTo>
                  <a:pt x="1445754" y="579552"/>
                </a:lnTo>
                <a:lnTo>
                  <a:pt x="1257454" y="904206"/>
                </a:lnTo>
                <a:lnTo>
                  <a:pt x="1069154" y="579552"/>
                </a:lnTo>
                <a:lnTo>
                  <a:pt x="289776" y="579551"/>
                </a:lnTo>
                <a:cubicBezTo>
                  <a:pt x="169747" y="579551"/>
                  <a:pt x="66763" y="506574"/>
                  <a:pt x="22772" y="402569"/>
                </a:cubicBezTo>
                <a:lnTo>
                  <a:pt x="0" y="289776"/>
                </a:lnTo>
                <a:lnTo>
                  <a:pt x="22772" y="176982"/>
                </a:lnTo>
                <a:cubicBezTo>
                  <a:pt x="66763" y="72977"/>
                  <a:pt x="169747" y="0"/>
                  <a:pt x="289776" y="0"/>
                </a:cubicBezTo>
                <a:close/>
              </a:path>
            </a:pathLst>
          </a:custGeom>
          <a:solidFill>
            <a:schemeClr val="bg1"/>
          </a:solidFill>
          <a:ln w="63500">
            <a:solidFill>
              <a:schemeClr val="accent4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F1D94DD8-4248-4E20-9471-271CDEBBDA37}"/>
              </a:ext>
            </a:extLst>
          </p:cNvPr>
          <p:cNvSpPr txBox="1"/>
          <p:nvPr/>
        </p:nvSpPr>
        <p:spPr>
          <a:xfrm>
            <a:off x="9742618" y="4945848"/>
            <a:ext cx="1015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3"/>
                </a:solidFill>
                <a:cs typeface="Arial" pitchFamily="34" charset="0"/>
              </a:rPr>
              <a:t>06</a:t>
            </a:r>
            <a:endParaRPr lang="ko-KR" altLang="en-US" sz="5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53" name="Group 24">
            <a:extLst>
              <a:ext uri="{FF2B5EF4-FFF2-40B4-BE49-F238E27FC236}">
                <a16:creationId xmlns:a16="http://schemas.microsoft.com/office/drawing/2014/main" xmlns="" id="{0604720E-032F-4531-8AFA-0F3B96318B28}"/>
              </a:ext>
            </a:extLst>
          </p:cNvPr>
          <p:cNvGrpSpPr/>
          <p:nvPr/>
        </p:nvGrpSpPr>
        <p:grpSpPr>
          <a:xfrm>
            <a:off x="9174225" y="2548487"/>
            <a:ext cx="2152229" cy="1200329"/>
            <a:chOff x="2551705" y="4283314"/>
            <a:chExt cx="2152229" cy="120032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10B872C8-C6F8-4ECA-B077-127D0BD2EC4E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810BC150-4959-48D7-94A0-982C7C9C422C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Pemeliharaan</a:t>
              </a:r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dan</a:t>
              </a:r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Perbaikan</a:t>
              </a:r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(maintenance and repair)</a:t>
              </a:r>
              <a:endPara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6" name="Rounded Rectangle 6">
            <a:extLst>
              <a:ext uri="{FF2B5EF4-FFF2-40B4-BE49-F238E27FC236}">
                <a16:creationId xmlns:a16="http://schemas.microsoft.com/office/drawing/2014/main" xmlns="" id="{11DB8BB9-D675-470D-AC1D-C9EF80405172}"/>
              </a:ext>
            </a:extLst>
          </p:cNvPr>
          <p:cNvSpPr/>
          <p:nvPr/>
        </p:nvSpPr>
        <p:spPr>
          <a:xfrm>
            <a:off x="9331762" y="3962450"/>
            <a:ext cx="308567" cy="404207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1193403196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xmlns="" id="{8FA94516-581A-4BBF-9EC7-A7EB1298F9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5689634"/>
              </p:ext>
            </p:extLst>
          </p:nvPr>
        </p:nvGraphicFramePr>
        <p:xfrm>
          <a:off x="44840" y="1939817"/>
          <a:ext cx="6805402" cy="4383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626" y="143838"/>
            <a:ext cx="11573197" cy="724247"/>
          </a:xfrm>
          <a:solidFill>
            <a:schemeClr val="accent3">
              <a:lumMod val="40000"/>
              <a:lumOff val="60000"/>
            </a:schemeClr>
          </a:solidFill>
          <a:effectLst>
            <a:reflection blurRad="6350" stA="50000" endA="300" endPos="55500" dist="101600" dir="5400000" sy="-100000" algn="bl" rotWithShape="0"/>
          </a:effectLst>
        </p:spPr>
        <p:txBody>
          <a:bodyPr/>
          <a:lstStyle/>
          <a:p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Times New Roman" pitchFamily="18" charset="0"/>
              </a:rPr>
              <a:t>Hubungan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Times New Roman" pitchFamily="18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Times New Roman" pitchFamily="18" charset="0"/>
              </a:rPr>
              <a:t>Produk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Times New Roman" pitchFamily="18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Times New Roman" pitchFamily="18" charset="0"/>
              </a:rPr>
              <a:t>dan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Times New Roman" pitchFamily="18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Times New Roman" pitchFamily="18" charset="0"/>
              </a:rPr>
              <a:t>Merek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  <a:cs typeface="Times New Roman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AA11DFB-FE90-4E4C-AC37-71912C544473}"/>
              </a:ext>
            </a:extLst>
          </p:cNvPr>
          <p:cNvGrpSpPr/>
          <p:nvPr/>
        </p:nvGrpSpPr>
        <p:grpSpPr>
          <a:xfrm>
            <a:off x="731969" y="2433586"/>
            <a:ext cx="5457026" cy="2133602"/>
            <a:chOff x="861724" y="2301847"/>
            <a:chExt cx="6786851" cy="2133602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xmlns="" id="{A393E9F4-85B9-416B-A3C7-D96007DDE5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1724" y="3444847"/>
              <a:ext cx="1348076" cy="990602"/>
            </a:xfrm>
            <a:prstGeom prst="straightConnector1">
              <a:avLst/>
            </a:prstGeom>
            <a:ln w="38100">
              <a:solidFill>
                <a:schemeClr val="accent1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xmlns="" id="{0615B1D8-8152-406B-8411-B18049803CF1}"/>
                </a:ext>
              </a:extLst>
            </p:cNvPr>
            <p:cNvCxnSpPr>
              <a:cxnSpLocks/>
            </p:cNvCxnSpPr>
            <p:nvPr/>
          </p:nvCxnSpPr>
          <p:spPr>
            <a:xfrm>
              <a:off x="2209800" y="3444847"/>
              <a:ext cx="1399489" cy="755678"/>
            </a:xfrm>
            <a:prstGeom prst="straightConnector1">
              <a:avLst/>
            </a:prstGeom>
            <a:ln w="38100">
              <a:solidFill>
                <a:schemeClr val="accent2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xmlns="" id="{205E56FA-62E7-4B40-A259-42E4DE922F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36445" y="2879670"/>
              <a:ext cx="1267511" cy="1320855"/>
            </a:xfrm>
            <a:prstGeom prst="straightConnector1">
              <a:avLst/>
            </a:prstGeom>
            <a:ln w="38100">
              <a:solidFill>
                <a:schemeClr val="accent3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xmlns="" id="{76C0258A-695D-42D9-BABA-D1F439E4D7FE}"/>
                </a:ext>
              </a:extLst>
            </p:cNvPr>
            <p:cNvCxnSpPr>
              <a:cxnSpLocks/>
            </p:cNvCxnSpPr>
            <p:nvPr/>
          </p:nvCxnSpPr>
          <p:spPr>
            <a:xfrm>
              <a:off x="4903955" y="2863822"/>
              <a:ext cx="1426645" cy="565178"/>
            </a:xfrm>
            <a:prstGeom prst="straightConnector1">
              <a:avLst/>
            </a:prstGeom>
            <a:ln w="38100">
              <a:solidFill>
                <a:schemeClr val="accent4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xmlns="" id="{CBEBB20E-F799-4D81-BD2B-6B28B6471F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30600" y="2301847"/>
              <a:ext cx="1317975" cy="1134803"/>
            </a:xfrm>
            <a:prstGeom prst="straightConnector1">
              <a:avLst/>
            </a:prstGeom>
            <a:ln w="38100">
              <a:solidFill>
                <a:schemeClr val="accent5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reeform: Shape 44">
            <a:extLst>
              <a:ext uri="{FF2B5EF4-FFF2-40B4-BE49-F238E27FC236}">
                <a16:creationId xmlns:a16="http://schemas.microsoft.com/office/drawing/2014/main" xmlns="" id="{7DF1E3E3-4936-44A6-8373-CA42919AE2BD}"/>
              </a:ext>
            </a:extLst>
          </p:cNvPr>
          <p:cNvSpPr/>
          <p:nvPr/>
        </p:nvSpPr>
        <p:spPr>
          <a:xfrm rot="177284" flipH="1">
            <a:off x="29357" y="5430300"/>
            <a:ext cx="5823631" cy="1492872"/>
          </a:xfrm>
          <a:custGeom>
            <a:avLst/>
            <a:gdLst>
              <a:gd name="connsiteX0" fmla="*/ 2805314 w 6914377"/>
              <a:gd name="connsiteY0" fmla="*/ 1645 h 2041733"/>
              <a:gd name="connsiteX1" fmla="*/ 2721250 w 6914377"/>
              <a:gd name="connsiteY1" fmla="*/ 636 h 2041733"/>
              <a:gd name="connsiteX2" fmla="*/ 2202622 w 6914377"/>
              <a:gd name="connsiteY2" fmla="*/ 122555 h 2041733"/>
              <a:gd name="connsiteX3" fmla="*/ 1326116 w 6914377"/>
              <a:gd name="connsiteY3" fmla="*/ 154441 h 2041733"/>
              <a:gd name="connsiteX4" fmla="*/ 1522550 w 6914377"/>
              <a:gd name="connsiteY4" fmla="*/ 461583 h 2041733"/>
              <a:gd name="connsiteX5" fmla="*/ 2071666 w 6914377"/>
              <a:gd name="connsiteY5" fmla="*/ 491297 h 2041733"/>
              <a:gd name="connsiteX6" fmla="*/ 1406334 w 6914377"/>
              <a:gd name="connsiteY6" fmla="*/ 584238 h 2041733"/>
              <a:gd name="connsiteX7" fmla="*/ 558766 w 6914377"/>
              <a:gd name="connsiteY7" fmla="*/ 361193 h 2041733"/>
              <a:gd name="connsiteX8" fmla="*/ 1891 w 6914377"/>
              <a:gd name="connsiteY8" fmla="*/ 547775 h 2041733"/>
              <a:gd name="connsiteX9" fmla="*/ 308954 w 6914377"/>
              <a:gd name="connsiteY9" fmla="*/ 611003 h 2041733"/>
              <a:gd name="connsiteX10" fmla="*/ 211592 w 6914377"/>
              <a:gd name="connsiteY10" fmla="*/ 822955 h 2041733"/>
              <a:gd name="connsiteX11" fmla="*/ 1713243 w 6914377"/>
              <a:gd name="connsiteY11" fmla="*/ 1106125 h 2041733"/>
              <a:gd name="connsiteX12" fmla="*/ 2102232 w 6914377"/>
              <a:gd name="connsiteY12" fmla="*/ 1253373 h 2041733"/>
              <a:gd name="connsiteX13" fmla="*/ 3273082 w 6914377"/>
              <a:gd name="connsiteY13" fmla="*/ 1141812 h 2041733"/>
              <a:gd name="connsiteX14" fmla="*/ 6812554 w 6914377"/>
              <a:gd name="connsiteY14" fmla="*/ 2033235 h 2041733"/>
              <a:gd name="connsiteX15" fmla="*/ 6853224 w 6914377"/>
              <a:gd name="connsiteY15" fmla="*/ 2041733 h 2041733"/>
              <a:gd name="connsiteX16" fmla="*/ 6914377 w 6914377"/>
              <a:gd name="connsiteY16" fmla="*/ 856956 h 2041733"/>
              <a:gd name="connsiteX17" fmla="*/ 6825790 w 6914377"/>
              <a:gd name="connsiteY17" fmla="*/ 855737 h 2041733"/>
              <a:gd name="connsiteX18" fmla="*/ 4239426 w 6914377"/>
              <a:gd name="connsiteY18" fmla="*/ 657845 h 2041733"/>
              <a:gd name="connsiteX19" fmla="*/ 3471688 w 6914377"/>
              <a:gd name="connsiteY19" fmla="*/ 188732 h 2041733"/>
              <a:gd name="connsiteX20" fmla="*/ 2805314 w 6914377"/>
              <a:gd name="connsiteY20" fmla="*/ 1645 h 2041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4377" h="2041733">
                <a:moveTo>
                  <a:pt x="2805314" y="1645"/>
                </a:moveTo>
                <a:cubicBezTo>
                  <a:pt x="2776410" y="-103"/>
                  <a:pt x="2748329" y="-488"/>
                  <a:pt x="2721250" y="636"/>
                </a:cubicBezTo>
                <a:cubicBezTo>
                  <a:pt x="2504618" y="9624"/>
                  <a:pt x="2326622" y="70279"/>
                  <a:pt x="2202622" y="122555"/>
                </a:cubicBezTo>
                <a:cubicBezTo>
                  <a:pt x="2029619" y="175386"/>
                  <a:pt x="1603389" y="71818"/>
                  <a:pt x="1326116" y="154441"/>
                </a:cubicBezTo>
                <a:cubicBezTo>
                  <a:pt x="1197951" y="241925"/>
                  <a:pt x="1337908" y="448576"/>
                  <a:pt x="1522550" y="461583"/>
                </a:cubicBezTo>
                <a:cubicBezTo>
                  <a:pt x="1679521" y="505002"/>
                  <a:pt x="1888628" y="481393"/>
                  <a:pt x="2071666" y="491297"/>
                </a:cubicBezTo>
                <a:cubicBezTo>
                  <a:pt x="1920641" y="604202"/>
                  <a:pt x="1628111" y="553258"/>
                  <a:pt x="1406334" y="584238"/>
                </a:cubicBezTo>
                <a:cubicBezTo>
                  <a:pt x="1090297" y="483823"/>
                  <a:pt x="874802" y="424370"/>
                  <a:pt x="558766" y="361193"/>
                </a:cubicBezTo>
                <a:cubicBezTo>
                  <a:pt x="258941" y="317878"/>
                  <a:pt x="-25986" y="341591"/>
                  <a:pt x="1891" y="547775"/>
                </a:cubicBezTo>
                <a:lnTo>
                  <a:pt x="308954" y="611003"/>
                </a:lnTo>
                <a:cubicBezTo>
                  <a:pt x="199538" y="655587"/>
                  <a:pt x="116192" y="808162"/>
                  <a:pt x="211592" y="822955"/>
                </a:cubicBezTo>
                <a:cubicBezTo>
                  <a:pt x="763036" y="887554"/>
                  <a:pt x="1184143" y="1004288"/>
                  <a:pt x="1713243" y="1106125"/>
                </a:cubicBezTo>
                <a:cubicBezTo>
                  <a:pt x="1814357" y="1147761"/>
                  <a:pt x="2012292" y="1237806"/>
                  <a:pt x="2102232" y="1253373"/>
                </a:cubicBezTo>
                <a:cubicBezTo>
                  <a:pt x="2374618" y="1271113"/>
                  <a:pt x="2865653" y="1080884"/>
                  <a:pt x="3273082" y="1141812"/>
                </a:cubicBezTo>
                <a:cubicBezTo>
                  <a:pt x="3619245" y="1173160"/>
                  <a:pt x="5706229" y="1788545"/>
                  <a:pt x="6812554" y="2033235"/>
                </a:cubicBezTo>
                <a:lnTo>
                  <a:pt x="6853224" y="2041733"/>
                </a:lnTo>
                <a:lnTo>
                  <a:pt x="6914377" y="856956"/>
                </a:lnTo>
                <a:lnTo>
                  <a:pt x="6825790" y="855737"/>
                </a:lnTo>
                <a:cubicBezTo>
                  <a:pt x="6103297" y="845623"/>
                  <a:pt x="5108740" y="825721"/>
                  <a:pt x="4239426" y="657845"/>
                </a:cubicBezTo>
                <a:cubicBezTo>
                  <a:pt x="4016146" y="443179"/>
                  <a:pt x="3724717" y="298266"/>
                  <a:pt x="3471688" y="188732"/>
                </a:cubicBezTo>
                <a:cubicBezTo>
                  <a:pt x="3250287" y="92889"/>
                  <a:pt x="3007641" y="13879"/>
                  <a:pt x="2805314" y="164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034C4C23-86DA-43DF-808D-CE2C344EA1CD}"/>
              </a:ext>
            </a:extLst>
          </p:cNvPr>
          <p:cNvSpPr/>
          <p:nvPr/>
        </p:nvSpPr>
        <p:spPr>
          <a:xfrm>
            <a:off x="7316419" y="1362365"/>
            <a:ext cx="689857" cy="689857"/>
          </a:xfrm>
          <a:prstGeom prst="ellipse">
            <a:avLst/>
          </a:prstGeom>
          <a:solidFill>
            <a:schemeClr val="accent5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dirty="0">
                <a:cs typeface="Arial" pitchFamily="34" charset="0"/>
              </a:rPr>
              <a:t>1</a:t>
            </a:r>
            <a:endParaRPr lang="ko-KR" altLang="en-US" sz="2700" dirty="0">
              <a:cs typeface="Arial" pitchFamily="34" charset="0"/>
            </a:endParaRPr>
          </a:p>
        </p:txBody>
      </p:sp>
      <p:grpSp>
        <p:nvGrpSpPr>
          <p:cNvPr id="20" name="그룹 7">
            <a:extLst>
              <a:ext uri="{FF2B5EF4-FFF2-40B4-BE49-F238E27FC236}">
                <a16:creationId xmlns:a16="http://schemas.microsoft.com/office/drawing/2014/main" xmlns="" id="{32854AF1-9ACA-4E1F-A75A-F59C6FDD1F28}"/>
              </a:ext>
            </a:extLst>
          </p:cNvPr>
          <p:cNvGrpSpPr/>
          <p:nvPr/>
        </p:nvGrpSpPr>
        <p:grpSpPr>
          <a:xfrm>
            <a:off x="8108505" y="1464498"/>
            <a:ext cx="3433541" cy="646331"/>
            <a:chOff x="7186639" y="1798001"/>
            <a:chExt cx="3240000" cy="64633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68E582AC-5F9D-415A-97FF-D8629D38C811}"/>
                </a:ext>
              </a:extLst>
            </p:cNvPr>
            <p:cNvSpPr txBox="1"/>
            <p:nvPr/>
          </p:nvSpPr>
          <p:spPr>
            <a:xfrm>
              <a:off x="7186639" y="2061314"/>
              <a:ext cx="324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9FD02468-AC77-4321-AACB-41D144652E76}"/>
                </a:ext>
              </a:extLst>
            </p:cNvPr>
            <p:cNvSpPr txBox="1"/>
            <p:nvPr/>
          </p:nvSpPr>
          <p:spPr>
            <a:xfrm>
              <a:off x="7186639" y="1798001"/>
              <a:ext cx="3240000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Keluarga</a:t>
              </a:r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Kebutuhan</a:t>
              </a:r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(need family</a:t>
              </a:r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)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386D8B24-6D8A-4C16-89D1-A8486A9A596A}"/>
              </a:ext>
            </a:extLst>
          </p:cNvPr>
          <p:cNvSpPr/>
          <p:nvPr/>
        </p:nvSpPr>
        <p:spPr>
          <a:xfrm>
            <a:off x="7316420" y="2300076"/>
            <a:ext cx="689857" cy="689857"/>
          </a:xfrm>
          <a:prstGeom prst="ellipse">
            <a:avLst/>
          </a:prstGeom>
          <a:solidFill>
            <a:schemeClr val="accent4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dirty="0">
                <a:cs typeface="Arial" pitchFamily="34" charset="0"/>
              </a:rPr>
              <a:t>2</a:t>
            </a:r>
            <a:endParaRPr lang="ko-KR" altLang="en-US" sz="2700" dirty="0">
              <a:cs typeface="Arial" pitchFamily="34" charset="0"/>
            </a:endParaRPr>
          </a:p>
        </p:txBody>
      </p:sp>
      <p:grpSp>
        <p:nvGrpSpPr>
          <p:cNvPr id="24" name="그룹 6">
            <a:extLst>
              <a:ext uri="{FF2B5EF4-FFF2-40B4-BE49-F238E27FC236}">
                <a16:creationId xmlns:a16="http://schemas.microsoft.com/office/drawing/2014/main" xmlns="" id="{9146F8DE-9602-4102-BB6F-D04413E131FC}"/>
              </a:ext>
            </a:extLst>
          </p:cNvPr>
          <p:cNvGrpSpPr/>
          <p:nvPr/>
        </p:nvGrpSpPr>
        <p:grpSpPr>
          <a:xfrm>
            <a:off x="8108503" y="2300076"/>
            <a:ext cx="3433541" cy="646331"/>
            <a:chOff x="7186639" y="2680720"/>
            <a:chExt cx="3240000" cy="64633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7FD29E62-13B5-4347-A56A-A565BCAD40A8}"/>
                </a:ext>
              </a:extLst>
            </p:cNvPr>
            <p:cNvSpPr txBox="1"/>
            <p:nvPr/>
          </p:nvSpPr>
          <p:spPr>
            <a:xfrm>
              <a:off x="7186639" y="2944033"/>
              <a:ext cx="324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60E445B5-0625-45CD-BDEB-134A2EB4976D}"/>
                </a:ext>
              </a:extLst>
            </p:cNvPr>
            <p:cNvSpPr txBox="1"/>
            <p:nvPr/>
          </p:nvSpPr>
          <p:spPr>
            <a:xfrm>
              <a:off x="7186639" y="2680720"/>
              <a:ext cx="3240000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Keluarga</a:t>
              </a:r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Produk</a:t>
              </a:r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(product family)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0FF4AC99-DB06-438A-9352-B80EFDFC02FF}"/>
              </a:ext>
            </a:extLst>
          </p:cNvPr>
          <p:cNvSpPr/>
          <p:nvPr/>
        </p:nvSpPr>
        <p:spPr>
          <a:xfrm>
            <a:off x="7316418" y="3278150"/>
            <a:ext cx="689857" cy="689857"/>
          </a:xfrm>
          <a:prstGeom prst="ellipse">
            <a:avLst/>
          </a:prstGeom>
          <a:solidFill>
            <a:schemeClr val="accent3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dirty="0">
                <a:cs typeface="Arial" pitchFamily="34" charset="0"/>
              </a:rPr>
              <a:t>3</a:t>
            </a:r>
            <a:endParaRPr lang="ko-KR" altLang="en-US" sz="2700" dirty="0">
              <a:cs typeface="Arial" pitchFamily="34" charset="0"/>
            </a:endParaRPr>
          </a:p>
        </p:txBody>
      </p:sp>
      <p:grpSp>
        <p:nvGrpSpPr>
          <p:cNvPr id="28" name="그룹 5">
            <a:extLst>
              <a:ext uri="{FF2B5EF4-FFF2-40B4-BE49-F238E27FC236}">
                <a16:creationId xmlns:a16="http://schemas.microsoft.com/office/drawing/2014/main" xmlns="" id="{CAF010E3-6573-4815-8B81-579282CDDFAE}"/>
              </a:ext>
            </a:extLst>
          </p:cNvPr>
          <p:cNvGrpSpPr/>
          <p:nvPr/>
        </p:nvGrpSpPr>
        <p:grpSpPr>
          <a:xfrm>
            <a:off x="8108506" y="3415848"/>
            <a:ext cx="3446420" cy="540312"/>
            <a:chOff x="7186639" y="3563439"/>
            <a:chExt cx="3252153" cy="54031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811C2F47-2350-44AF-8569-C185AAECA159}"/>
                </a:ext>
              </a:extLst>
            </p:cNvPr>
            <p:cNvSpPr txBox="1"/>
            <p:nvPr/>
          </p:nvSpPr>
          <p:spPr>
            <a:xfrm>
              <a:off x="7198792" y="3826752"/>
              <a:ext cx="324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D0C46B03-4DD8-4F73-AD76-F7A4D6FC70CA}"/>
                </a:ext>
              </a:extLst>
            </p:cNvPr>
            <p:cNvSpPr txBox="1"/>
            <p:nvPr/>
          </p:nvSpPr>
          <p:spPr>
            <a:xfrm>
              <a:off x="7186639" y="3563439"/>
              <a:ext cx="3240000" cy="36933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Kelas</a:t>
              </a:r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Produk</a:t>
              </a:r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(product class)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xmlns="" id="{7F03D250-F14B-4928-8DBA-6A1304802D4C}"/>
              </a:ext>
            </a:extLst>
          </p:cNvPr>
          <p:cNvSpPr/>
          <p:nvPr/>
        </p:nvSpPr>
        <p:spPr>
          <a:xfrm>
            <a:off x="7316420" y="4216952"/>
            <a:ext cx="689857" cy="689857"/>
          </a:xfrm>
          <a:prstGeom prst="ellipse">
            <a:avLst/>
          </a:prstGeom>
          <a:solidFill>
            <a:schemeClr val="accent2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dirty="0">
                <a:cs typeface="Arial" pitchFamily="34" charset="0"/>
              </a:rPr>
              <a:t>4</a:t>
            </a:r>
            <a:endParaRPr lang="ko-KR" altLang="en-US" sz="2700" dirty="0">
              <a:cs typeface="Arial" pitchFamily="34" charset="0"/>
            </a:endParaRPr>
          </a:p>
        </p:txBody>
      </p:sp>
      <p:grpSp>
        <p:nvGrpSpPr>
          <p:cNvPr id="32" name="그룹 4">
            <a:extLst>
              <a:ext uri="{FF2B5EF4-FFF2-40B4-BE49-F238E27FC236}">
                <a16:creationId xmlns:a16="http://schemas.microsoft.com/office/drawing/2014/main" xmlns="" id="{D29CF8C1-451A-447D-84DE-20601C119B37}"/>
              </a:ext>
            </a:extLst>
          </p:cNvPr>
          <p:cNvGrpSpPr/>
          <p:nvPr/>
        </p:nvGrpSpPr>
        <p:grpSpPr>
          <a:xfrm>
            <a:off x="8108506" y="4298568"/>
            <a:ext cx="3433541" cy="540312"/>
            <a:chOff x="7186639" y="4446158"/>
            <a:chExt cx="3240000" cy="54031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87CB5516-8342-466D-9CC5-86C25BBEC642}"/>
                </a:ext>
              </a:extLst>
            </p:cNvPr>
            <p:cNvSpPr txBox="1"/>
            <p:nvPr/>
          </p:nvSpPr>
          <p:spPr>
            <a:xfrm>
              <a:off x="7186639" y="4709471"/>
              <a:ext cx="324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C5D854E0-10A6-4474-9E3D-FF2C5E2238F6}"/>
                </a:ext>
              </a:extLst>
            </p:cNvPr>
            <p:cNvSpPr txBox="1"/>
            <p:nvPr/>
          </p:nvSpPr>
          <p:spPr>
            <a:xfrm>
              <a:off x="7186639" y="4446158"/>
              <a:ext cx="3240000" cy="36933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Lini</a:t>
              </a:r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Produk</a:t>
              </a:r>
              <a:endPara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A8728D3F-4399-4795-BC06-5CC1753CA9F7}"/>
              </a:ext>
            </a:extLst>
          </p:cNvPr>
          <p:cNvSpPr/>
          <p:nvPr/>
        </p:nvSpPr>
        <p:spPr>
          <a:xfrm>
            <a:off x="7316420" y="5035724"/>
            <a:ext cx="689857" cy="689857"/>
          </a:xfrm>
          <a:prstGeom prst="ellipse">
            <a:avLst/>
          </a:prstGeom>
          <a:solidFill>
            <a:schemeClr val="accent1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dirty="0">
                <a:cs typeface="Arial" pitchFamily="34" charset="0"/>
              </a:rPr>
              <a:t>5</a:t>
            </a:r>
            <a:endParaRPr lang="ko-KR" altLang="en-US" sz="2700" dirty="0">
              <a:cs typeface="Arial" pitchFamily="34" charset="0"/>
            </a:endParaRPr>
          </a:p>
        </p:txBody>
      </p:sp>
      <p:grpSp>
        <p:nvGrpSpPr>
          <p:cNvPr id="36" name="그룹 3">
            <a:extLst>
              <a:ext uri="{FF2B5EF4-FFF2-40B4-BE49-F238E27FC236}">
                <a16:creationId xmlns:a16="http://schemas.microsoft.com/office/drawing/2014/main" xmlns="" id="{CD1DF0E7-84AF-444A-B1E0-656E1BCACC98}"/>
              </a:ext>
            </a:extLst>
          </p:cNvPr>
          <p:cNvGrpSpPr/>
          <p:nvPr/>
        </p:nvGrpSpPr>
        <p:grpSpPr>
          <a:xfrm>
            <a:off x="8108506" y="5181288"/>
            <a:ext cx="3446420" cy="540312"/>
            <a:chOff x="7186639" y="5328877"/>
            <a:chExt cx="3252153" cy="54031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BB6FA470-2A46-42A5-B126-3BDDCBC7EF8B}"/>
                </a:ext>
              </a:extLst>
            </p:cNvPr>
            <p:cNvSpPr txBox="1"/>
            <p:nvPr/>
          </p:nvSpPr>
          <p:spPr>
            <a:xfrm>
              <a:off x="7186639" y="5592190"/>
              <a:ext cx="324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20A9F6D4-84AB-427E-A7C4-6A0D3B8D5F5D}"/>
                </a:ext>
              </a:extLst>
            </p:cNvPr>
            <p:cNvSpPr txBox="1"/>
            <p:nvPr/>
          </p:nvSpPr>
          <p:spPr>
            <a:xfrm>
              <a:off x="7198792" y="5328877"/>
              <a:ext cx="3240000" cy="36933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Jenis</a:t>
              </a:r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Produk</a:t>
              </a:r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(product type)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99810" y="967236"/>
            <a:ext cx="3954929" cy="6463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Hierarki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Produk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Ada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enam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tingkat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hierarki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produk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yaitu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: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xmlns="" id="{034C4C23-86DA-43DF-808D-CE2C344EA1CD}"/>
              </a:ext>
            </a:extLst>
          </p:cNvPr>
          <p:cNvSpPr/>
          <p:nvPr/>
        </p:nvSpPr>
        <p:spPr>
          <a:xfrm>
            <a:off x="7316420" y="5831807"/>
            <a:ext cx="689857" cy="689857"/>
          </a:xfrm>
          <a:prstGeom prst="ellipse">
            <a:avLst/>
          </a:prstGeom>
          <a:solidFill>
            <a:schemeClr val="accent5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dirty="0">
                <a:cs typeface="Arial" pitchFamily="34" charset="0"/>
              </a:rPr>
              <a:t>6</a:t>
            </a:r>
            <a:endParaRPr lang="ko-KR" altLang="en-US" sz="2700" dirty="0">
              <a:cs typeface="Arial" pitchFamily="34" charset="0"/>
            </a:endParaRPr>
          </a:p>
        </p:txBody>
      </p:sp>
      <p:grpSp>
        <p:nvGrpSpPr>
          <p:cNvPr id="47" name="그룹 3">
            <a:extLst>
              <a:ext uri="{FF2B5EF4-FFF2-40B4-BE49-F238E27FC236}">
                <a16:creationId xmlns:a16="http://schemas.microsoft.com/office/drawing/2014/main" xmlns="" id="{CD1DF0E7-84AF-444A-B1E0-656E1BCACC98}"/>
              </a:ext>
            </a:extLst>
          </p:cNvPr>
          <p:cNvGrpSpPr/>
          <p:nvPr/>
        </p:nvGrpSpPr>
        <p:grpSpPr>
          <a:xfrm>
            <a:off x="8121385" y="5831807"/>
            <a:ext cx="3446420" cy="540312"/>
            <a:chOff x="7186639" y="5328877"/>
            <a:chExt cx="3252153" cy="54031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BB6FA470-2A46-42A5-B126-3BDDCBC7EF8B}"/>
                </a:ext>
              </a:extLst>
            </p:cNvPr>
            <p:cNvSpPr txBox="1"/>
            <p:nvPr/>
          </p:nvSpPr>
          <p:spPr>
            <a:xfrm>
              <a:off x="7186639" y="5592190"/>
              <a:ext cx="324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20A9F6D4-84AB-427E-A7C4-6A0D3B8D5F5D}"/>
                </a:ext>
              </a:extLst>
            </p:cNvPr>
            <p:cNvSpPr txBox="1"/>
            <p:nvPr/>
          </p:nvSpPr>
          <p:spPr>
            <a:xfrm>
              <a:off x="7198792" y="5328877"/>
              <a:ext cx="3240000" cy="36933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Barang</a:t>
              </a:r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(item)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Freeform: Shape 215">
            <a:extLst>
              <a:ext uri="{FF2B5EF4-FFF2-40B4-BE49-F238E27FC236}">
                <a16:creationId xmlns:a16="http://schemas.microsoft.com/office/drawing/2014/main" xmlns="" id="{233D3CD7-9872-4F63-99F1-3EE76D918E97}"/>
              </a:ext>
            </a:extLst>
          </p:cNvPr>
          <p:cNvSpPr/>
          <p:nvPr/>
        </p:nvSpPr>
        <p:spPr>
          <a:xfrm>
            <a:off x="0" y="15560"/>
            <a:ext cx="12192000" cy="6842440"/>
          </a:xfrm>
          <a:custGeom>
            <a:avLst/>
            <a:gdLst>
              <a:gd name="connsiteX0" fmla="*/ 235323 w 11588262"/>
              <a:gd name="connsiteY0" fmla="*/ 105701 h 6356838"/>
              <a:gd name="connsiteX1" fmla="*/ 118762 w 11588262"/>
              <a:gd name="connsiteY1" fmla="*/ 220744 h 6356838"/>
              <a:gd name="connsiteX2" fmla="*/ 118762 w 11588262"/>
              <a:gd name="connsiteY2" fmla="*/ 6136095 h 6356838"/>
              <a:gd name="connsiteX3" fmla="*/ 235323 w 11588262"/>
              <a:gd name="connsiteY3" fmla="*/ 6251137 h 6356838"/>
              <a:gd name="connsiteX4" fmla="*/ 11352940 w 11588262"/>
              <a:gd name="connsiteY4" fmla="*/ 6251137 h 6356838"/>
              <a:gd name="connsiteX5" fmla="*/ 11469501 w 11588262"/>
              <a:gd name="connsiteY5" fmla="*/ 6136095 h 6356838"/>
              <a:gd name="connsiteX6" fmla="*/ 11469501 w 11588262"/>
              <a:gd name="connsiteY6" fmla="*/ 220744 h 6356838"/>
              <a:gd name="connsiteX7" fmla="*/ 11352940 w 11588262"/>
              <a:gd name="connsiteY7" fmla="*/ 105701 h 6356838"/>
              <a:gd name="connsiteX8" fmla="*/ 119000 w 11588262"/>
              <a:gd name="connsiteY8" fmla="*/ 0 h 6356838"/>
              <a:gd name="connsiteX9" fmla="*/ 11469262 w 11588262"/>
              <a:gd name="connsiteY9" fmla="*/ 0 h 6356838"/>
              <a:gd name="connsiteX10" fmla="*/ 11588262 w 11588262"/>
              <a:gd name="connsiteY10" fmla="*/ 119000 h 6356838"/>
              <a:gd name="connsiteX11" fmla="*/ 11588262 w 11588262"/>
              <a:gd name="connsiteY11" fmla="*/ 6237838 h 6356838"/>
              <a:gd name="connsiteX12" fmla="*/ 11469262 w 11588262"/>
              <a:gd name="connsiteY12" fmla="*/ 6356838 h 6356838"/>
              <a:gd name="connsiteX13" fmla="*/ 119000 w 11588262"/>
              <a:gd name="connsiteY13" fmla="*/ 6356838 h 6356838"/>
              <a:gd name="connsiteX14" fmla="*/ 0 w 11588262"/>
              <a:gd name="connsiteY14" fmla="*/ 6237838 h 6356838"/>
              <a:gd name="connsiteX15" fmla="*/ 0 w 11588262"/>
              <a:gd name="connsiteY15" fmla="*/ 119000 h 6356838"/>
              <a:gd name="connsiteX16" fmla="*/ 119000 w 11588262"/>
              <a:gd name="connsiteY16" fmla="*/ 0 h 635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588262" h="6356838">
                <a:moveTo>
                  <a:pt x="235323" y="105701"/>
                </a:moveTo>
                <a:cubicBezTo>
                  <a:pt x="170948" y="105701"/>
                  <a:pt x="118762" y="157207"/>
                  <a:pt x="118762" y="220744"/>
                </a:cubicBezTo>
                <a:lnTo>
                  <a:pt x="118762" y="6136095"/>
                </a:lnTo>
                <a:cubicBezTo>
                  <a:pt x="118762" y="6199631"/>
                  <a:pt x="170948" y="6251137"/>
                  <a:pt x="235323" y="6251137"/>
                </a:cubicBezTo>
                <a:lnTo>
                  <a:pt x="11352940" y="6251137"/>
                </a:lnTo>
                <a:cubicBezTo>
                  <a:pt x="11417315" y="6251137"/>
                  <a:pt x="11469501" y="6199631"/>
                  <a:pt x="11469501" y="6136095"/>
                </a:cubicBezTo>
                <a:lnTo>
                  <a:pt x="11469501" y="220744"/>
                </a:lnTo>
                <a:cubicBezTo>
                  <a:pt x="11469501" y="157207"/>
                  <a:pt x="11417315" y="105701"/>
                  <a:pt x="11352940" y="105701"/>
                </a:cubicBezTo>
                <a:close/>
                <a:moveTo>
                  <a:pt x="119000" y="0"/>
                </a:moveTo>
                <a:lnTo>
                  <a:pt x="11469262" y="0"/>
                </a:lnTo>
                <a:cubicBezTo>
                  <a:pt x="11534984" y="0"/>
                  <a:pt x="11588262" y="53278"/>
                  <a:pt x="11588262" y="119000"/>
                </a:cubicBezTo>
                <a:lnTo>
                  <a:pt x="11588262" y="6237838"/>
                </a:lnTo>
                <a:cubicBezTo>
                  <a:pt x="11588262" y="6303560"/>
                  <a:pt x="11534984" y="6356838"/>
                  <a:pt x="11469262" y="6356838"/>
                </a:cubicBezTo>
                <a:lnTo>
                  <a:pt x="119000" y="6356838"/>
                </a:lnTo>
                <a:cubicBezTo>
                  <a:pt x="53278" y="6356838"/>
                  <a:pt x="0" y="6303560"/>
                  <a:pt x="0" y="6237838"/>
                </a:cubicBezTo>
                <a:lnTo>
                  <a:pt x="0" y="119000"/>
                </a:lnTo>
                <a:cubicBezTo>
                  <a:pt x="0" y="53278"/>
                  <a:pt x="53278" y="0"/>
                  <a:pt x="11900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9099" y="682580"/>
            <a:ext cx="4238810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divot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Bauran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Produk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929148" y="1755058"/>
            <a:ext cx="545691" cy="4866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054232" y="1378974"/>
            <a:ext cx="5010245" cy="1306327"/>
          </a:xfrm>
          <a:prstGeom prst="roundRect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88587" y="1696355"/>
            <a:ext cx="4741534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sekelompok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barang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berbeda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tetapi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saling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berhubungan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berfungsi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cara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saling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melengkapi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962" y="3771433"/>
            <a:ext cx="2656024" cy="257146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5801032" y="4231337"/>
            <a:ext cx="5900638" cy="1794425"/>
          </a:xfrm>
          <a:prstGeom prst="round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9409" y="1020728"/>
            <a:ext cx="3157658" cy="1737089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875721" y="2757817"/>
            <a:ext cx="3790122" cy="1843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391031" y="3141245"/>
            <a:ext cx="2936766" cy="1077218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Lini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telepon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pintar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telepon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genggam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dipasang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headset,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kamera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keyboard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82074" y="4686480"/>
            <a:ext cx="49102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Bauran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disebut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pilihan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kumpulan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semua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barang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ditawarkan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dijual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oleh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tertentu</a:t>
            </a:r>
            <a:r>
              <a:rPr lang="en-US" dirty="0"/>
              <a:t>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5982074" y="5035554"/>
            <a:ext cx="192157" cy="163625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1860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solidFill>
            <a:schemeClr val="accent4">
              <a:lumMod val="60000"/>
              <a:lumOff val="40000"/>
            </a:schemeClr>
          </a:solidFill>
          <a:effectLst>
            <a:reflection blurRad="6350" stA="50000" endA="300" endPos="55500" dist="50800" dir="5400000" sy="-100000" algn="bl" rotWithShape="0"/>
          </a:effectLst>
        </p:spPr>
        <p:txBody>
          <a:bodyPr/>
          <a:lstStyle/>
          <a:p>
            <a:r>
              <a:rPr lang="en-US" sz="3600" b="1" dirty="0" err="1">
                <a:latin typeface="Algerian" panose="04020705040A02060702" pitchFamily="82" charset="0"/>
              </a:rPr>
              <a:t>Dimensi</a:t>
            </a:r>
            <a:r>
              <a:rPr lang="en-US" sz="3600" b="1" dirty="0">
                <a:latin typeface="Algerian" panose="04020705040A02060702" pitchFamily="82" charset="0"/>
              </a:rPr>
              <a:t> </a:t>
            </a:r>
            <a:r>
              <a:rPr lang="en-US" sz="3600" b="1" dirty="0" err="1">
                <a:latin typeface="Algerian" panose="04020705040A02060702" pitchFamily="82" charset="0"/>
              </a:rPr>
              <a:t>Bauran</a:t>
            </a:r>
            <a:r>
              <a:rPr lang="en-US" sz="3600" b="1" dirty="0">
                <a:latin typeface="Algerian" panose="04020705040A02060702" pitchFamily="82" charset="0"/>
              </a:rPr>
              <a:t> </a:t>
            </a:r>
            <a:r>
              <a:rPr lang="en-US" sz="3600" b="1" dirty="0" err="1">
                <a:latin typeface="Algerian" panose="04020705040A02060702" pitchFamily="82" charset="0"/>
              </a:rPr>
              <a:t>pada</a:t>
            </a:r>
            <a:r>
              <a:rPr lang="en-US" sz="3600" b="1" dirty="0">
                <a:latin typeface="Algerian" panose="04020705040A02060702" pitchFamily="82" charset="0"/>
              </a:rPr>
              <a:t> Perusahaan</a:t>
            </a:r>
          </a:p>
        </p:txBody>
      </p:sp>
      <p:sp>
        <p:nvSpPr>
          <p:cNvPr id="4" name="Chevron 1">
            <a:extLst>
              <a:ext uri="{FF2B5EF4-FFF2-40B4-BE49-F238E27FC236}">
                <a16:creationId xmlns:a16="http://schemas.microsoft.com/office/drawing/2014/main" xmlns="" id="{36745411-78F5-46AA-B8FC-A3EF71C58F00}"/>
              </a:ext>
            </a:extLst>
          </p:cNvPr>
          <p:cNvSpPr/>
          <p:nvPr/>
        </p:nvSpPr>
        <p:spPr>
          <a:xfrm>
            <a:off x="6203777" y="1700811"/>
            <a:ext cx="5087075" cy="1424790"/>
          </a:xfrm>
          <a:prstGeom prst="chevron">
            <a:avLst/>
          </a:prstGeom>
          <a:solidFill>
            <a:schemeClr val="accent4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5" name="Chevron 2">
            <a:extLst>
              <a:ext uri="{FF2B5EF4-FFF2-40B4-BE49-F238E27FC236}">
                <a16:creationId xmlns:a16="http://schemas.microsoft.com/office/drawing/2014/main" xmlns="" id="{F10EF89D-B497-44F4-817B-C760B8C40C34}"/>
              </a:ext>
            </a:extLst>
          </p:cNvPr>
          <p:cNvSpPr/>
          <p:nvPr/>
        </p:nvSpPr>
        <p:spPr>
          <a:xfrm>
            <a:off x="6587871" y="1811945"/>
            <a:ext cx="4331920" cy="1206850"/>
          </a:xfrm>
          <a:prstGeom prst="chevron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xmlns="" id="{CD05B024-92D2-480E-BC8E-79BC89E2D07C}"/>
              </a:ext>
            </a:extLst>
          </p:cNvPr>
          <p:cNvSpPr/>
          <p:nvPr/>
        </p:nvSpPr>
        <p:spPr>
          <a:xfrm>
            <a:off x="6587870" y="1918751"/>
            <a:ext cx="4093381" cy="988910"/>
          </a:xfrm>
          <a:prstGeom prst="hexagon">
            <a:avLst>
              <a:gd name="adj" fmla="val 51788"/>
              <a:gd name="vf" fmla="val 115470"/>
            </a:avLst>
          </a:prstGeom>
          <a:solidFill>
            <a:schemeClr val="accent4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FCEAB03-EF08-4E72-A9D7-63D5E8721DC0}"/>
              </a:ext>
            </a:extLst>
          </p:cNvPr>
          <p:cNvSpPr txBox="1"/>
          <p:nvPr/>
        </p:nvSpPr>
        <p:spPr>
          <a:xfrm>
            <a:off x="9307928" y="2168964"/>
            <a:ext cx="649842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itchFamily="34" charset="0"/>
              </a:rPr>
              <a:t>04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5416088D-6CBD-47D2-9C39-B3D616DA4CC5}"/>
              </a:ext>
            </a:extLst>
          </p:cNvPr>
          <p:cNvGrpSpPr/>
          <p:nvPr/>
        </p:nvGrpSpPr>
        <p:grpSpPr>
          <a:xfrm>
            <a:off x="7063992" y="1996683"/>
            <a:ext cx="2207581" cy="891901"/>
            <a:chOff x="3017859" y="4307149"/>
            <a:chExt cx="1184195" cy="91948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464F0E61-7443-4470-B16A-80CD9C15F527}"/>
                </a:ext>
              </a:extLst>
            </p:cNvPr>
            <p:cNvSpPr txBox="1"/>
            <p:nvPr/>
          </p:nvSpPr>
          <p:spPr>
            <a:xfrm>
              <a:off x="3021856" y="4560314"/>
              <a:ext cx="1167174" cy="666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Mengacu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seberapa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dekat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hubungan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dari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berbagai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lini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produk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pada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pengguna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akhir</a:t>
              </a: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Arial" pitchFamily="34" charset="0"/>
                </a:rPr>
                <a:t>.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D21544B2-30BE-463E-8FCB-05051E012557}"/>
                </a:ext>
              </a:extLst>
            </p:cNvPr>
            <p:cNvSpPr txBox="1"/>
            <p:nvPr/>
          </p:nvSpPr>
          <p:spPr>
            <a:xfrm>
              <a:off x="3017859" y="4307149"/>
              <a:ext cx="1184195" cy="317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400" b="1" kern="0" dirty="0" err="1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Konsisten</a:t>
              </a:r>
              <a:r>
                <a:rPr lang="en-US" altLang="ko-KR" sz="1400" b="1" kern="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b="1" kern="0" dirty="0" err="1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bauran</a:t>
              </a:r>
              <a:r>
                <a:rPr lang="en-US" altLang="ko-KR" sz="1400" b="1" kern="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b="1" kern="0" dirty="0" err="1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produk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Chevron 8">
            <a:extLst>
              <a:ext uri="{FF2B5EF4-FFF2-40B4-BE49-F238E27FC236}">
                <a16:creationId xmlns:a16="http://schemas.microsoft.com/office/drawing/2014/main" xmlns="" id="{37A3FFE2-1CDE-42A4-8891-CB80F7445E5B}"/>
              </a:ext>
            </a:extLst>
          </p:cNvPr>
          <p:cNvSpPr/>
          <p:nvPr/>
        </p:nvSpPr>
        <p:spPr>
          <a:xfrm>
            <a:off x="6203777" y="3522562"/>
            <a:ext cx="5087075" cy="1503357"/>
          </a:xfrm>
          <a:prstGeom prst="chevron">
            <a:avLst/>
          </a:prstGeom>
          <a:solidFill>
            <a:schemeClr val="accent2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13" name="Chevron 9">
            <a:extLst>
              <a:ext uri="{FF2B5EF4-FFF2-40B4-BE49-F238E27FC236}">
                <a16:creationId xmlns:a16="http://schemas.microsoft.com/office/drawing/2014/main" xmlns="" id="{DBB8C29C-8B09-4C56-A688-0F6970A6F3BB}"/>
              </a:ext>
            </a:extLst>
          </p:cNvPr>
          <p:cNvSpPr/>
          <p:nvPr/>
        </p:nvSpPr>
        <p:spPr>
          <a:xfrm>
            <a:off x="6561760" y="3633696"/>
            <a:ext cx="4358031" cy="1267899"/>
          </a:xfrm>
          <a:prstGeom prst="chevron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xmlns="" id="{C2336C10-44F9-4583-A205-0EF582846819}"/>
              </a:ext>
            </a:extLst>
          </p:cNvPr>
          <p:cNvSpPr/>
          <p:nvPr/>
        </p:nvSpPr>
        <p:spPr>
          <a:xfrm>
            <a:off x="6640980" y="3740501"/>
            <a:ext cx="4040272" cy="1008419"/>
          </a:xfrm>
          <a:prstGeom prst="hexagon">
            <a:avLst>
              <a:gd name="adj" fmla="val 51788"/>
              <a:gd name="vf" fmla="val 115470"/>
            </a:avLst>
          </a:prstGeom>
          <a:solidFill>
            <a:schemeClr val="accent2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B68D1CE-3AE7-4D99-A58D-DD03F4B6A659}"/>
              </a:ext>
            </a:extLst>
          </p:cNvPr>
          <p:cNvSpPr txBox="1"/>
          <p:nvPr/>
        </p:nvSpPr>
        <p:spPr>
          <a:xfrm>
            <a:off x="9307928" y="4016988"/>
            <a:ext cx="649842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itchFamily="34" charset="0"/>
              </a:rPr>
              <a:t>02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5A3B875A-4A22-447E-8BDD-2B1404A0373C}"/>
              </a:ext>
            </a:extLst>
          </p:cNvPr>
          <p:cNvGrpSpPr/>
          <p:nvPr/>
        </p:nvGrpSpPr>
        <p:grpSpPr>
          <a:xfrm>
            <a:off x="7039713" y="3771786"/>
            <a:ext cx="2207581" cy="769946"/>
            <a:chOff x="3004835" y="4242498"/>
            <a:chExt cx="1184195" cy="79375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9D957078-C1E7-4FB5-87BD-EB9F0EF6A7C6}"/>
                </a:ext>
              </a:extLst>
            </p:cNvPr>
            <p:cNvSpPr txBox="1"/>
            <p:nvPr/>
          </p:nvSpPr>
          <p:spPr>
            <a:xfrm>
              <a:off x="3021856" y="4560313"/>
              <a:ext cx="1167174" cy="475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Mengacu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pada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jumlah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total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produk</a:t>
              </a: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94B76405-D1FF-4F6D-9674-FFD9AF61BEC1}"/>
                </a:ext>
              </a:extLst>
            </p:cNvPr>
            <p:cNvSpPr txBox="1"/>
            <p:nvPr/>
          </p:nvSpPr>
          <p:spPr>
            <a:xfrm>
              <a:off x="3004835" y="4242498"/>
              <a:ext cx="1184195" cy="317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400" b="1" kern="0" dirty="0" err="1">
                  <a:cs typeface="Arial" pitchFamily="34" charset="0"/>
                </a:rPr>
                <a:t>Panjang</a:t>
              </a:r>
              <a:r>
                <a:rPr lang="en-US" altLang="ko-KR" sz="1400" b="1" kern="0" dirty="0">
                  <a:cs typeface="Arial" pitchFamily="34" charset="0"/>
                </a:rPr>
                <a:t> </a:t>
              </a:r>
              <a:r>
                <a:rPr lang="en-US" altLang="ko-KR" sz="1400" b="1" kern="0" dirty="0" err="1">
                  <a:cs typeface="Arial" pitchFamily="34" charset="0"/>
                </a:rPr>
                <a:t>Bauran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 pitchFamily="34" charset="0"/>
              </a:endParaRPr>
            </a:p>
          </p:txBody>
        </p:sp>
      </p:grpSp>
      <p:sp>
        <p:nvSpPr>
          <p:cNvPr id="20" name="Chevron 15">
            <a:extLst>
              <a:ext uri="{FF2B5EF4-FFF2-40B4-BE49-F238E27FC236}">
                <a16:creationId xmlns:a16="http://schemas.microsoft.com/office/drawing/2014/main" xmlns="" id="{5954EFC3-2127-40A9-9834-221EED97E971}"/>
              </a:ext>
            </a:extLst>
          </p:cNvPr>
          <p:cNvSpPr/>
          <p:nvPr/>
        </p:nvSpPr>
        <p:spPr>
          <a:xfrm rot="10800000">
            <a:off x="1001774" y="2611685"/>
            <a:ext cx="5062728" cy="1468379"/>
          </a:xfrm>
          <a:prstGeom prst="chevron">
            <a:avLst/>
          </a:prstGeom>
          <a:solidFill>
            <a:schemeClr val="accent3"/>
          </a:solidFill>
          <a:ln w="63500"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21" name="Chevron 16">
            <a:extLst>
              <a:ext uri="{FF2B5EF4-FFF2-40B4-BE49-F238E27FC236}">
                <a16:creationId xmlns:a16="http://schemas.microsoft.com/office/drawing/2014/main" xmlns="" id="{225D9449-0C55-47E2-A8BB-31FB07C7D852}"/>
              </a:ext>
            </a:extLst>
          </p:cNvPr>
          <p:cNvSpPr/>
          <p:nvPr/>
        </p:nvSpPr>
        <p:spPr>
          <a:xfrm rot="10800000">
            <a:off x="1385869" y="2722820"/>
            <a:ext cx="4221897" cy="1221567"/>
          </a:xfrm>
          <a:prstGeom prst="chevron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xmlns="" id="{9360A752-C35D-4FF1-8077-6EBB96A602DE}"/>
              </a:ext>
            </a:extLst>
          </p:cNvPr>
          <p:cNvSpPr/>
          <p:nvPr/>
        </p:nvSpPr>
        <p:spPr>
          <a:xfrm rot="10800000">
            <a:off x="1688387" y="2829626"/>
            <a:ext cx="3919378" cy="1007955"/>
          </a:xfrm>
          <a:prstGeom prst="hexagon">
            <a:avLst>
              <a:gd name="adj" fmla="val 51788"/>
              <a:gd name="vf" fmla="val 115470"/>
            </a:avLst>
          </a:prstGeom>
          <a:solidFill>
            <a:schemeClr val="accent3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A4BCA0D-D43E-4495-A736-16E06007157B}"/>
              </a:ext>
            </a:extLst>
          </p:cNvPr>
          <p:cNvSpPr txBox="1"/>
          <p:nvPr/>
        </p:nvSpPr>
        <p:spPr>
          <a:xfrm>
            <a:off x="2211324" y="3058151"/>
            <a:ext cx="649842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itchFamily="34" charset="0"/>
              </a:rPr>
              <a:t>03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D96E101F-20CA-493F-A017-32C3642AA29E}"/>
              </a:ext>
            </a:extLst>
          </p:cNvPr>
          <p:cNvGrpSpPr/>
          <p:nvPr/>
        </p:nvGrpSpPr>
        <p:grpSpPr>
          <a:xfrm>
            <a:off x="2844089" y="2911105"/>
            <a:ext cx="2629059" cy="770832"/>
            <a:chOff x="2992822" y="4307149"/>
            <a:chExt cx="1412624" cy="79467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FE74C889-CF10-4598-ABFE-A1325CA2F86A}"/>
                </a:ext>
              </a:extLst>
            </p:cNvPr>
            <p:cNvSpPr txBox="1"/>
            <p:nvPr/>
          </p:nvSpPr>
          <p:spPr>
            <a:xfrm>
              <a:off x="2992822" y="4625878"/>
              <a:ext cx="1167174" cy="475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Mengacu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banyaknya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varian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yang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ditawarkan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produk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ini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.</a:t>
              </a: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10CFE3A6-3DE3-4416-916A-58C99BC6A493}"/>
                </a:ext>
              </a:extLst>
            </p:cNvPr>
            <p:cNvSpPr txBox="1"/>
            <p:nvPr/>
          </p:nvSpPr>
          <p:spPr>
            <a:xfrm>
              <a:off x="3017859" y="4307149"/>
              <a:ext cx="1387587" cy="317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400" b="1" kern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Kedalaman</a:t>
              </a:r>
              <a:r>
                <a:rPr lang="en-US" altLang="ko-KR" sz="1400" b="1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b="1" kern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bauran</a:t>
              </a:r>
              <a:r>
                <a:rPr lang="en-US" altLang="ko-KR" sz="1400" b="1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b="1" kern="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produk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Chevron 22">
            <a:extLst>
              <a:ext uri="{FF2B5EF4-FFF2-40B4-BE49-F238E27FC236}">
                <a16:creationId xmlns:a16="http://schemas.microsoft.com/office/drawing/2014/main" xmlns="" id="{2DAD125D-C5B8-4160-8966-8D03370B1CF5}"/>
              </a:ext>
            </a:extLst>
          </p:cNvPr>
          <p:cNvSpPr/>
          <p:nvPr/>
        </p:nvSpPr>
        <p:spPr>
          <a:xfrm rot="10800000">
            <a:off x="1001774" y="4433438"/>
            <a:ext cx="5141367" cy="1450526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29" name="Chevron 23">
            <a:extLst>
              <a:ext uri="{FF2B5EF4-FFF2-40B4-BE49-F238E27FC236}">
                <a16:creationId xmlns:a16="http://schemas.microsoft.com/office/drawing/2014/main" xmlns="" id="{9F8E3651-6173-4014-A1BC-644FF69578FF}"/>
              </a:ext>
            </a:extLst>
          </p:cNvPr>
          <p:cNvSpPr/>
          <p:nvPr/>
        </p:nvSpPr>
        <p:spPr>
          <a:xfrm rot="10800000">
            <a:off x="1385868" y="4544572"/>
            <a:ext cx="4446847" cy="1246627"/>
          </a:xfrm>
          <a:prstGeom prst="chevron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Hexagon 29">
            <a:extLst>
              <a:ext uri="{FF2B5EF4-FFF2-40B4-BE49-F238E27FC236}">
                <a16:creationId xmlns:a16="http://schemas.microsoft.com/office/drawing/2014/main" xmlns="" id="{452218A8-3FFA-4E12-9F5E-3F05B757764F}"/>
              </a:ext>
            </a:extLst>
          </p:cNvPr>
          <p:cNvSpPr/>
          <p:nvPr/>
        </p:nvSpPr>
        <p:spPr>
          <a:xfrm rot="10800000">
            <a:off x="1688386" y="4651379"/>
            <a:ext cx="3949097" cy="989442"/>
          </a:xfrm>
          <a:prstGeom prst="hexagon">
            <a:avLst>
              <a:gd name="adj" fmla="val 51788"/>
              <a:gd name="vf" fmla="val 115470"/>
            </a:avLst>
          </a:prstGeom>
          <a:solidFill>
            <a:schemeClr val="accent1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85DD5BD-7C45-42DE-970F-AEDA2561CD2B}"/>
              </a:ext>
            </a:extLst>
          </p:cNvPr>
          <p:cNvSpPr txBox="1"/>
          <p:nvPr/>
        </p:nvSpPr>
        <p:spPr>
          <a:xfrm>
            <a:off x="2211324" y="4901595"/>
            <a:ext cx="649842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itchFamily="34" charset="0"/>
              </a:rPr>
              <a:t>01</a:t>
            </a:r>
            <a:endParaRPr kumimoji="0" lang="ko-KR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D0D701D1-BDF4-4869-9EC1-C8EC543556BE}"/>
              </a:ext>
            </a:extLst>
          </p:cNvPr>
          <p:cNvGrpSpPr/>
          <p:nvPr/>
        </p:nvGrpSpPr>
        <p:grpSpPr>
          <a:xfrm>
            <a:off x="2828248" y="4670330"/>
            <a:ext cx="2343201" cy="738665"/>
            <a:chOff x="3000560" y="4226129"/>
            <a:chExt cx="1259029" cy="76150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550EBCFA-F5AC-42CC-A5A5-53CEE22A5674}"/>
                </a:ext>
              </a:extLst>
            </p:cNvPr>
            <p:cNvSpPr txBox="1"/>
            <p:nvPr/>
          </p:nvSpPr>
          <p:spPr>
            <a:xfrm>
              <a:off x="3000560" y="4511695"/>
              <a:ext cx="1259029" cy="475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Mengacu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pada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berapa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banyak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lini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produk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berbeda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 yang </a:t>
              </a:r>
              <a:r>
                <a:rPr lang="en-US" altLang="ko-KR" sz="1200" kern="0" dirty="0" err="1">
                  <a:solidFill>
                    <a:schemeClr val="bg1"/>
                  </a:solidFill>
                  <a:cs typeface="Arial" pitchFamily="34" charset="0"/>
                </a:rPr>
                <a:t>dijual</a:t>
              </a:r>
              <a:r>
                <a:rPr lang="en-US" altLang="ko-KR" sz="1200" kern="0" dirty="0">
                  <a:solidFill>
                    <a:schemeClr val="bg1"/>
                  </a:solidFill>
                  <a:cs typeface="Arial" pitchFamily="34" charset="0"/>
                </a:rPr>
                <a:t>.</a:t>
              </a: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CF5C22EC-107A-4F79-AF0E-704039567F49}"/>
                </a:ext>
              </a:extLst>
            </p:cNvPr>
            <p:cNvSpPr txBox="1"/>
            <p:nvPr/>
          </p:nvSpPr>
          <p:spPr>
            <a:xfrm>
              <a:off x="3000561" y="4226129"/>
              <a:ext cx="1184195" cy="317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400" b="1" kern="0" dirty="0" err="1">
                  <a:solidFill>
                    <a:srgbClr val="00B0F0"/>
                  </a:solidFill>
                  <a:cs typeface="Arial" pitchFamily="34" charset="0"/>
                </a:rPr>
                <a:t>Lebar</a:t>
              </a:r>
              <a:r>
                <a:rPr lang="en-US" altLang="ko-KR" sz="1400" b="1" kern="0" dirty="0">
                  <a:solidFill>
                    <a:srgbClr val="00B0F0"/>
                  </a:solidFill>
                  <a:cs typeface="Arial" pitchFamily="34" charset="0"/>
                </a:rPr>
                <a:t> </a:t>
              </a:r>
              <a:r>
                <a:rPr lang="en-US" altLang="ko-KR" sz="1400" b="1" kern="0" dirty="0" err="1">
                  <a:solidFill>
                    <a:srgbClr val="00B0F0"/>
                  </a:solidFill>
                  <a:cs typeface="Arial" pitchFamily="34" charset="0"/>
                </a:rPr>
                <a:t>Bauran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250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xmlns="" id="{A71C06C5-6D43-4C59-B0A9-F217DDBE8B6A}"/>
              </a:ext>
            </a:extLst>
          </p:cNvPr>
          <p:cNvSpPr/>
          <p:nvPr/>
        </p:nvSpPr>
        <p:spPr>
          <a:xfrm>
            <a:off x="5164185" y="2111635"/>
            <a:ext cx="3661139" cy="1130061"/>
          </a:xfrm>
          <a:prstGeom prst="roundRect">
            <a:avLst>
              <a:gd name="adj" fmla="val 1271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row: Pentagon 52">
            <a:extLst>
              <a:ext uri="{FF2B5EF4-FFF2-40B4-BE49-F238E27FC236}">
                <a16:creationId xmlns:a16="http://schemas.microsoft.com/office/drawing/2014/main" xmlns="" id="{F05A1848-C118-49F0-8C1C-D7D7037D591C}"/>
              </a:ext>
            </a:extLst>
          </p:cNvPr>
          <p:cNvSpPr/>
          <p:nvPr/>
        </p:nvSpPr>
        <p:spPr>
          <a:xfrm>
            <a:off x="5106742" y="1456272"/>
            <a:ext cx="3718582" cy="655364"/>
          </a:xfrm>
          <a:prstGeom prst="homePlate">
            <a:avLst>
              <a:gd name="adj" fmla="val 46420"/>
            </a:avLst>
          </a:prstGeom>
          <a:solidFill>
            <a:schemeClr val="accent1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xmlns="" id="{0A95F3F8-B9C3-45BB-9BDB-A3C87CC7C02B}"/>
              </a:ext>
            </a:extLst>
          </p:cNvPr>
          <p:cNvSpPr/>
          <p:nvPr/>
        </p:nvSpPr>
        <p:spPr>
          <a:xfrm>
            <a:off x="1536136" y="4714967"/>
            <a:ext cx="2866436" cy="1529295"/>
          </a:xfrm>
          <a:prstGeom prst="roundRect">
            <a:avLst>
              <a:gd name="adj" fmla="val 12714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Arrow: Pentagon 54">
            <a:extLst>
              <a:ext uri="{FF2B5EF4-FFF2-40B4-BE49-F238E27FC236}">
                <a16:creationId xmlns:a16="http://schemas.microsoft.com/office/drawing/2014/main" xmlns="" id="{B04AA198-AD60-4054-8A5F-0915589A5BBA}"/>
              </a:ext>
            </a:extLst>
          </p:cNvPr>
          <p:cNvSpPr/>
          <p:nvPr/>
        </p:nvSpPr>
        <p:spPr>
          <a:xfrm>
            <a:off x="1552574" y="4087653"/>
            <a:ext cx="2793073" cy="667487"/>
          </a:xfrm>
          <a:prstGeom prst="homePlate">
            <a:avLst>
              <a:gd name="adj" fmla="val 46420"/>
            </a:avLst>
          </a:prstGeom>
          <a:solidFill>
            <a:schemeClr val="accent2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xmlns="" id="{401B8C3A-0060-4B83-8F80-14ECEEFCAA5E}"/>
              </a:ext>
            </a:extLst>
          </p:cNvPr>
          <p:cNvSpPr/>
          <p:nvPr/>
        </p:nvSpPr>
        <p:spPr>
          <a:xfrm>
            <a:off x="7204306" y="4689280"/>
            <a:ext cx="2854093" cy="1588276"/>
          </a:xfrm>
          <a:prstGeom prst="roundRect">
            <a:avLst>
              <a:gd name="adj" fmla="val 12714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Arrow: Pentagon 56">
            <a:extLst>
              <a:ext uri="{FF2B5EF4-FFF2-40B4-BE49-F238E27FC236}">
                <a16:creationId xmlns:a16="http://schemas.microsoft.com/office/drawing/2014/main" xmlns="" id="{0BAC2C2B-329B-4E65-87AE-17A92F19FE5B}"/>
              </a:ext>
            </a:extLst>
          </p:cNvPr>
          <p:cNvSpPr/>
          <p:nvPr/>
        </p:nvSpPr>
        <p:spPr>
          <a:xfrm>
            <a:off x="6975488" y="3989938"/>
            <a:ext cx="3082911" cy="730091"/>
          </a:xfrm>
          <a:prstGeom prst="homePlate">
            <a:avLst>
              <a:gd name="adj" fmla="val 46420"/>
            </a:avLst>
          </a:prstGeom>
          <a:solidFill>
            <a:schemeClr val="accent3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30" y="339510"/>
            <a:ext cx="11112062" cy="614568"/>
          </a:xfrm>
          <a:solidFill>
            <a:schemeClr val="accent2">
              <a:lumMod val="20000"/>
              <a:lumOff val="80000"/>
            </a:schemeClr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Analisis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Lini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EADAD65E-7776-48A2-B3C1-717B46384153}"/>
              </a:ext>
            </a:extLst>
          </p:cNvPr>
          <p:cNvGrpSpPr/>
          <p:nvPr/>
        </p:nvGrpSpPr>
        <p:grpSpPr>
          <a:xfrm>
            <a:off x="1670926" y="4247422"/>
            <a:ext cx="2647287" cy="1167677"/>
            <a:chOff x="1670926" y="4485547"/>
            <a:chExt cx="2647287" cy="1167677"/>
          </a:xfrm>
        </p:grpSpPr>
        <p:sp>
          <p:nvSpPr>
            <p:cNvPr id="8" name="직사각형 1">
              <a:extLst>
                <a:ext uri="{FF2B5EF4-FFF2-40B4-BE49-F238E27FC236}">
                  <a16:creationId xmlns:a16="http://schemas.microsoft.com/office/drawing/2014/main" xmlns="" id="{953AB875-B7CF-47B4-9EA8-BAA1E65C0FEE}"/>
                </a:ext>
              </a:extLst>
            </p:cNvPr>
            <p:cNvSpPr/>
            <p:nvPr/>
          </p:nvSpPr>
          <p:spPr>
            <a:xfrm>
              <a:off x="1670926" y="5376225"/>
              <a:ext cx="264728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 algn="r">
                <a:buAutoNum type="arabicPeriod"/>
              </a:pP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직사각형 2">
              <a:extLst>
                <a:ext uri="{FF2B5EF4-FFF2-40B4-BE49-F238E27FC236}">
                  <a16:creationId xmlns:a16="http://schemas.microsoft.com/office/drawing/2014/main" xmlns="" id="{F1E92A17-0942-43BB-93BB-1D318F5FD014}"/>
                </a:ext>
              </a:extLst>
            </p:cNvPr>
            <p:cNvSpPr/>
            <p:nvPr/>
          </p:nvSpPr>
          <p:spPr>
            <a:xfrm>
              <a:off x="2183246" y="5080656"/>
              <a:ext cx="175006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endParaRPr lang="en-US" altLang="ko-KR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직사각형 3">
              <a:extLst>
                <a:ext uri="{FF2B5EF4-FFF2-40B4-BE49-F238E27FC236}">
                  <a16:creationId xmlns:a16="http://schemas.microsoft.com/office/drawing/2014/main" xmlns="" id="{E8988C55-418B-4C64-A85E-343E373528A3}"/>
                </a:ext>
              </a:extLst>
            </p:cNvPr>
            <p:cNvSpPr/>
            <p:nvPr/>
          </p:nvSpPr>
          <p:spPr>
            <a:xfrm>
              <a:off x="1961017" y="4485547"/>
              <a:ext cx="190177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400" b="1" dirty="0" err="1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Panjang</a:t>
              </a:r>
              <a:r>
                <a:rPr lang="en-US" altLang="ko-KR" sz="1400" b="1" dirty="0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 </a:t>
              </a:r>
              <a:r>
                <a:rPr lang="en-US" altLang="ko-KR" sz="1400" b="1" dirty="0" err="1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Lini</a:t>
              </a:r>
              <a:r>
                <a:rPr lang="en-US" altLang="ko-KR" sz="1400" b="1" dirty="0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 </a:t>
              </a:r>
              <a:r>
                <a:rPr lang="en-US" altLang="ko-KR" sz="1400" b="1" dirty="0" err="1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Produk</a:t>
              </a:r>
              <a:r>
                <a:rPr lang="en-US" altLang="ko-KR" sz="1400" b="1" dirty="0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29861F91-8042-4181-8017-4622689436A3}"/>
              </a:ext>
            </a:extLst>
          </p:cNvPr>
          <p:cNvGrpSpPr/>
          <p:nvPr/>
        </p:nvGrpSpPr>
        <p:grpSpPr>
          <a:xfrm>
            <a:off x="5981755" y="4147141"/>
            <a:ext cx="3158942" cy="1064722"/>
            <a:chOff x="2183247" y="4385266"/>
            <a:chExt cx="3158942" cy="1064722"/>
          </a:xfrm>
        </p:grpSpPr>
        <p:sp>
          <p:nvSpPr>
            <p:cNvPr id="14" name="직사각형 2">
              <a:extLst>
                <a:ext uri="{FF2B5EF4-FFF2-40B4-BE49-F238E27FC236}">
                  <a16:creationId xmlns:a16="http://schemas.microsoft.com/office/drawing/2014/main" xmlns="" id="{FB7032D8-3F00-4F07-B538-902FEAE0C5E3}"/>
                </a:ext>
              </a:extLst>
            </p:cNvPr>
            <p:cNvSpPr/>
            <p:nvPr/>
          </p:nvSpPr>
          <p:spPr>
            <a:xfrm>
              <a:off x="2183247" y="5080656"/>
              <a:ext cx="16643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직사각형 3">
              <a:extLst>
                <a:ext uri="{FF2B5EF4-FFF2-40B4-BE49-F238E27FC236}">
                  <a16:creationId xmlns:a16="http://schemas.microsoft.com/office/drawing/2014/main" xmlns="" id="{2A9D9A1D-FCFC-4FAB-B0DA-3D1A13C2DCBB}"/>
                </a:ext>
              </a:extLst>
            </p:cNvPr>
            <p:cNvSpPr/>
            <p:nvPr/>
          </p:nvSpPr>
          <p:spPr>
            <a:xfrm>
              <a:off x="3378978" y="4385266"/>
              <a:ext cx="19632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400" b="1" dirty="0" err="1">
                  <a:solidFill>
                    <a:schemeClr val="bg1"/>
                  </a:solidFill>
                </a:rPr>
                <a:t>Penetapan</a:t>
              </a:r>
              <a:r>
                <a:rPr lang="en-US" altLang="ko-KR" sz="1400" b="1" dirty="0">
                  <a:solidFill>
                    <a:schemeClr val="bg1"/>
                  </a:solidFill>
                </a:rPr>
                <a:t> </a:t>
              </a:r>
              <a:r>
                <a:rPr lang="en-US" altLang="ko-KR" sz="1400" b="1" dirty="0" err="1">
                  <a:solidFill>
                    <a:schemeClr val="bg1"/>
                  </a:solidFill>
                </a:rPr>
                <a:t>harga</a:t>
              </a:r>
              <a:r>
                <a:rPr lang="en-US" altLang="ko-KR" sz="1400" b="1" dirty="0">
                  <a:solidFill>
                    <a:schemeClr val="bg1"/>
                  </a:solidFill>
                </a:rPr>
                <a:t> </a:t>
              </a:r>
              <a:r>
                <a:rPr lang="en-US" altLang="ko-KR" sz="1400" b="1" dirty="0" err="1">
                  <a:solidFill>
                    <a:schemeClr val="bg1"/>
                  </a:solidFill>
                </a:rPr>
                <a:t>bauran</a:t>
              </a:r>
              <a:r>
                <a:rPr lang="en-US" altLang="ko-KR" sz="1400" b="1" dirty="0">
                  <a:solidFill>
                    <a:schemeClr val="bg1"/>
                  </a:solidFill>
                </a:rPr>
                <a:t>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156E6C9E-C61E-4201-B170-2AA82DFE73E2}"/>
              </a:ext>
            </a:extLst>
          </p:cNvPr>
          <p:cNvGrpSpPr/>
          <p:nvPr/>
        </p:nvGrpSpPr>
        <p:grpSpPr>
          <a:xfrm>
            <a:off x="9771200" y="4340336"/>
            <a:ext cx="1586755" cy="1074763"/>
            <a:chOff x="2174184" y="4578461"/>
            <a:chExt cx="1586755" cy="1074763"/>
          </a:xfrm>
        </p:grpSpPr>
        <p:sp>
          <p:nvSpPr>
            <p:cNvPr id="17" name="직사각형 1">
              <a:extLst>
                <a:ext uri="{FF2B5EF4-FFF2-40B4-BE49-F238E27FC236}">
                  <a16:creationId xmlns:a16="http://schemas.microsoft.com/office/drawing/2014/main" xmlns="" id="{FD2DFCDC-9037-48CD-B117-BC4262D0A7CC}"/>
                </a:ext>
              </a:extLst>
            </p:cNvPr>
            <p:cNvSpPr/>
            <p:nvPr/>
          </p:nvSpPr>
          <p:spPr>
            <a:xfrm>
              <a:off x="2174185" y="5376225"/>
              <a:ext cx="158675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</a:p>
          </p:txBody>
        </p:sp>
        <p:sp>
          <p:nvSpPr>
            <p:cNvPr id="18" name="직사각형 2">
              <a:extLst>
                <a:ext uri="{FF2B5EF4-FFF2-40B4-BE49-F238E27FC236}">
                  <a16:creationId xmlns:a16="http://schemas.microsoft.com/office/drawing/2014/main" xmlns="" id="{5F1A7159-1701-44E6-BC01-22B3C7668C12}"/>
                </a:ext>
              </a:extLst>
            </p:cNvPr>
            <p:cNvSpPr/>
            <p:nvPr/>
          </p:nvSpPr>
          <p:spPr>
            <a:xfrm>
              <a:off x="2183247" y="5080656"/>
              <a:ext cx="15776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직사각형 3">
              <a:extLst>
                <a:ext uri="{FF2B5EF4-FFF2-40B4-BE49-F238E27FC236}">
                  <a16:creationId xmlns:a16="http://schemas.microsoft.com/office/drawing/2014/main" xmlns="" id="{84C8A22F-241D-4060-9D94-9DDBE185B285}"/>
                </a:ext>
              </a:extLst>
            </p:cNvPr>
            <p:cNvSpPr/>
            <p:nvPr/>
          </p:nvSpPr>
          <p:spPr>
            <a:xfrm>
              <a:off x="2174184" y="4578461"/>
              <a:ext cx="158675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</a:rPr>
                <a:t>Member Name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79AB76C0-D811-4536-B0CA-1BD9B74B1691}"/>
              </a:ext>
            </a:extLst>
          </p:cNvPr>
          <p:cNvGrpSpPr/>
          <p:nvPr/>
        </p:nvGrpSpPr>
        <p:grpSpPr>
          <a:xfrm>
            <a:off x="5942059" y="1703413"/>
            <a:ext cx="2558694" cy="1456302"/>
            <a:chOff x="2174184" y="4578461"/>
            <a:chExt cx="1586755" cy="1456302"/>
          </a:xfrm>
        </p:grpSpPr>
        <p:sp>
          <p:nvSpPr>
            <p:cNvPr id="21" name="직사각형 1">
              <a:extLst>
                <a:ext uri="{FF2B5EF4-FFF2-40B4-BE49-F238E27FC236}">
                  <a16:creationId xmlns:a16="http://schemas.microsoft.com/office/drawing/2014/main" xmlns="" id="{7728B996-079B-4A2B-B601-597F877DDFF2}"/>
                </a:ext>
              </a:extLst>
            </p:cNvPr>
            <p:cNvSpPr/>
            <p:nvPr/>
          </p:nvSpPr>
          <p:spPr>
            <a:xfrm>
              <a:off x="2174185" y="5376225"/>
              <a:ext cx="158675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직사각형 2">
              <a:extLst>
                <a:ext uri="{FF2B5EF4-FFF2-40B4-BE49-F238E27FC236}">
                  <a16:creationId xmlns:a16="http://schemas.microsoft.com/office/drawing/2014/main" xmlns="" id="{B41E24D5-081D-4F59-831F-DE8B52707F76}"/>
                </a:ext>
              </a:extLst>
            </p:cNvPr>
            <p:cNvSpPr/>
            <p:nvPr/>
          </p:nvSpPr>
          <p:spPr>
            <a:xfrm>
              <a:off x="2183247" y="5080656"/>
              <a:ext cx="157769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1.Produk inti</a:t>
              </a:r>
            </a:p>
            <a:p>
              <a:pPr algn="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2.Kebutuhan </a:t>
              </a:r>
              <a:r>
                <a:rPr lang="en-US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pokok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 </a:t>
              </a:r>
              <a:r>
                <a:rPr lang="en-US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Kekhususan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r"/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4. </a:t>
              </a:r>
              <a:r>
                <a:rPr lang="en-US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Barang</a:t>
              </a: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kemudahan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직사각형 3">
              <a:extLst>
                <a:ext uri="{FF2B5EF4-FFF2-40B4-BE49-F238E27FC236}">
                  <a16:creationId xmlns:a16="http://schemas.microsoft.com/office/drawing/2014/main" xmlns="" id="{94D9BFDE-0CA0-483D-B039-E8CB8043A453}"/>
                </a:ext>
              </a:extLst>
            </p:cNvPr>
            <p:cNvSpPr/>
            <p:nvPr/>
          </p:nvSpPr>
          <p:spPr>
            <a:xfrm>
              <a:off x="2174184" y="4578461"/>
              <a:ext cx="158675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</a:rPr>
                <a:t> </a:t>
              </a: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61AC7064-1F26-4C4A-9FC6-AA9A85447B9E}"/>
              </a:ext>
            </a:extLst>
          </p:cNvPr>
          <p:cNvCxnSpPr>
            <a:cxnSpLocks/>
          </p:cNvCxnSpPr>
          <p:nvPr/>
        </p:nvCxnSpPr>
        <p:spPr>
          <a:xfrm>
            <a:off x="1540723" y="3477357"/>
            <a:ext cx="7597016" cy="0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5762E04F-40C5-4A33-B903-B3E4197FABE1}"/>
              </a:ext>
            </a:extLst>
          </p:cNvPr>
          <p:cNvCxnSpPr>
            <a:cxnSpLocks/>
          </p:cNvCxnSpPr>
          <p:nvPr/>
        </p:nvCxnSpPr>
        <p:spPr>
          <a:xfrm>
            <a:off x="1535921" y="3477357"/>
            <a:ext cx="0" cy="404291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xmlns="" id="{B5FA933B-3DB8-4684-BD19-05568EC18133}"/>
              </a:ext>
            </a:extLst>
          </p:cNvPr>
          <p:cNvCxnSpPr>
            <a:cxnSpLocks/>
          </p:cNvCxnSpPr>
          <p:nvPr/>
        </p:nvCxnSpPr>
        <p:spPr>
          <a:xfrm>
            <a:off x="9153209" y="3477357"/>
            <a:ext cx="0" cy="404291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Placeholder 4"/>
          <p:cNvPicPr>
            <a:picLocks noGrp="1" noChangeAspect="1"/>
          </p:cNvPicPr>
          <p:nvPr>
            <p:ph type="pic" sz="quarter" idx="4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3" r="19623"/>
          <a:stretch>
            <a:fillRect/>
          </a:stretch>
        </p:blipFill>
        <p:spPr>
          <a:xfrm>
            <a:off x="4262556" y="1423297"/>
            <a:ext cx="1803257" cy="1720282"/>
          </a:xfrm>
        </p:spPr>
      </p:pic>
      <p:pic>
        <p:nvPicPr>
          <p:cNvPr id="25" name="Picture Placeholder 24"/>
          <p:cNvPicPr>
            <a:picLocks noGrp="1" noChangeAspect="1"/>
          </p:cNvPicPr>
          <p:nvPr>
            <p:ph type="pic" sz="quarter" idx="4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673" y="3989939"/>
            <a:ext cx="1572999" cy="1425160"/>
          </a:xfrm>
        </p:spPr>
      </p:pic>
      <p:pic>
        <p:nvPicPr>
          <p:cNvPr id="7" name="Picture Placeholder 6"/>
          <p:cNvPicPr>
            <a:picLocks noGrp="1" noChangeAspect="1"/>
          </p:cNvPicPr>
          <p:nvPr>
            <p:ph type="pic" sz="quarter" idx="4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67" y="4104672"/>
            <a:ext cx="1586755" cy="1533450"/>
          </a:xfrm>
        </p:spPr>
      </p:pic>
      <p:sp>
        <p:nvSpPr>
          <p:cNvPr id="27" name="TextBox 26"/>
          <p:cNvSpPr txBox="1"/>
          <p:nvPr/>
        </p:nvSpPr>
        <p:spPr>
          <a:xfrm>
            <a:off x="6474542" y="1699318"/>
            <a:ext cx="1878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laba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47284" y="4956111"/>
            <a:ext cx="20304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Perentangan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Lini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Pengisian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Lini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Modernisasi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Lini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72450" y="4798373"/>
            <a:ext cx="2360962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Penetapan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ciri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pilihan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Penetapan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pelengkap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Pentapan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lini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Penetapan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harga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dua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bagian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noFill/>
          <a:effectLst>
            <a:reflection blurRad="6350" stA="50000" endA="300" endPos="90000" dist="50800" dir="5400000" sy="-100000" algn="bl" rotWithShape="0"/>
          </a:effectLst>
        </p:spPr>
        <p:txBody>
          <a:bodyPr/>
          <a:lstStyle/>
          <a:p>
            <a:r>
              <a:rPr lang="en-US" sz="3600" b="1" dirty="0" err="1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Pengemasan</a:t>
            </a:r>
            <a:r>
              <a:rPr lang="en-US" sz="36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Pelabelan</a:t>
            </a:r>
            <a:r>
              <a:rPr lang="en-US" sz="36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Jaminan</a:t>
            </a:r>
            <a:r>
              <a:rPr lang="en-US" sz="36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Garasi</a:t>
            </a:r>
            <a:endParaRPr lang="en-US" sz="3600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E91CC481-7428-4E5E-AF81-770D47D28F5D}"/>
              </a:ext>
            </a:extLst>
          </p:cNvPr>
          <p:cNvSpPr/>
          <p:nvPr/>
        </p:nvSpPr>
        <p:spPr>
          <a:xfrm rot="2700000">
            <a:off x="7481162" y="1914850"/>
            <a:ext cx="1723431" cy="1716991"/>
          </a:xfrm>
          <a:custGeom>
            <a:avLst/>
            <a:gdLst>
              <a:gd name="connsiteX0" fmla="*/ 455043 w 1723431"/>
              <a:gd name="connsiteY0" fmla="*/ 72148 h 1716991"/>
              <a:gd name="connsiteX1" fmla="*/ 568072 w 1723431"/>
              <a:gd name="connsiteY1" fmla="*/ 4028 h 1716991"/>
              <a:gd name="connsiteX2" fmla="*/ 608028 w 1723431"/>
              <a:gd name="connsiteY2" fmla="*/ 0 h 1716991"/>
              <a:gd name="connsiteX3" fmla="*/ 1523502 w 1723431"/>
              <a:gd name="connsiteY3" fmla="*/ 1 h 1716991"/>
              <a:gd name="connsiteX4" fmla="*/ 1717732 w 1723431"/>
              <a:gd name="connsiteY4" fmla="*/ 158303 h 1716991"/>
              <a:gd name="connsiteX5" fmla="*/ 1717859 w 1723431"/>
              <a:gd name="connsiteY5" fmla="*/ 159564 h 1716991"/>
              <a:gd name="connsiteX6" fmla="*/ 1719404 w 1723431"/>
              <a:gd name="connsiteY6" fmla="*/ 164538 h 1716991"/>
              <a:gd name="connsiteX7" fmla="*/ 1723431 w 1723431"/>
              <a:gd name="connsiteY7" fmla="*/ 204494 h 1716991"/>
              <a:gd name="connsiteX8" fmla="*/ 1723431 w 1723431"/>
              <a:gd name="connsiteY8" fmla="*/ 1119968 h 1716991"/>
              <a:gd name="connsiteX9" fmla="*/ 1525173 w 1723431"/>
              <a:gd name="connsiteY9" fmla="*/ 1318226 h 1716991"/>
              <a:gd name="connsiteX10" fmla="*/ 1384983 w 1723431"/>
              <a:gd name="connsiteY10" fmla="*/ 1260157 h 1716991"/>
              <a:gd name="connsiteX11" fmla="*/ 1376492 w 1723431"/>
              <a:gd name="connsiteY11" fmla="*/ 1249866 h 1716991"/>
              <a:gd name="connsiteX12" fmla="*/ 1375540 w 1723431"/>
              <a:gd name="connsiteY12" fmla="*/ 1249088 h 1716991"/>
              <a:gd name="connsiteX13" fmla="*/ 1269469 w 1723431"/>
              <a:gd name="connsiteY13" fmla="*/ 1143017 h 1716991"/>
              <a:gd name="connsiteX14" fmla="*/ 795448 w 1723431"/>
              <a:gd name="connsiteY14" fmla="*/ 1617038 h 1716991"/>
              <a:gd name="connsiteX15" fmla="*/ 636611 w 1723431"/>
              <a:gd name="connsiteY15" fmla="*/ 1715459 h 1716991"/>
              <a:gd name="connsiteX16" fmla="*/ 505408 w 1723431"/>
              <a:gd name="connsiteY16" fmla="*/ 1584256 h 1716991"/>
              <a:gd name="connsiteX17" fmla="*/ 505408 w 1723431"/>
              <a:gd name="connsiteY17" fmla="*/ 1212365 h 1716991"/>
              <a:gd name="connsiteX18" fmla="*/ 133517 w 1723431"/>
              <a:gd name="connsiteY18" fmla="*/ 1212365 h 1716991"/>
              <a:gd name="connsiteX19" fmla="*/ 2314 w 1723431"/>
              <a:gd name="connsiteY19" fmla="*/ 1081162 h 1716991"/>
              <a:gd name="connsiteX20" fmla="*/ 98665 w 1723431"/>
              <a:gd name="connsiteY20" fmla="*/ 920256 h 1716991"/>
              <a:gd name="connsiteX21" fmla="*/ 572686 w 1723431"/>
              <a:gd name="connsiteY21" fmla="*/ 446235 h 1716991"/>
              <a:gd name="connsiteX22" fmla="*/ 473014 w 1723431"/>
              <a:gd name="connsiteY22" fmla="*/ 346563 h 1716991"/>
              <a:gd name="connsiteX23" fmla="*/ 447609 w 1723431"/>
              <a:gd name="connsiteY23" fmla="*/ 315462 h 1716991"/>
              <a:gd name="connsiteX24" fmla="*/ 445386 w 1723431"/>
              <a:gd name="connsiteY24" fmla="*/ 311236 h 1716991"/>
              <a:gd name="connsiteX25" fmla="*/ 443629 w 1723431"/>
              <a:gd name="connsiteY25" fmla="*/ 309107 h 1716991"/>
              <a:gd name="connsiteX26" fmla="*/ 409770 w 1723431"/>
              <a:gd name="connsiteY26" fmla="*/ 198258 h 1716991"/>
              <a:gd name="connsiteX27" fmla="*/ 455043 w 1723431"/>
              <a:gd name="connsiteY27" fmla="*/ 72148 h 171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23431" h="171699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bg1"/>
          </a:solidFill>
          <a:ln w="50800">
            <a:solidFill>
              <a:schemeClr val="accent4"/>
            </a:solidFill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60542F24-48C1-4BA3-BDF7-E9190B469903}"/>
              </a:ext>
            </a:extLst>
          </p:cNvPr>
          <p:cNvSpPr/>
          <p:nvPr/>
        </p:nvSpPr>
        <p:spPr>
          <a:xfrm rot="2700000">
            <a:off x="5958909" y="1914848"/>
            <a:ext cx="1723431" cy="1716991"/>
          </a:xfrm>
          <a:custGeom>
            <a:avLst/>
            <a:gdLst>
              <a:gd name="connsiteX0" fmla="*/ 455043 w 1723431"/>
              <a:gd name="connsiteY0" fmla="*/ 72148 h 1716991"/>
              <a:gd name="connsiteX1" fmla="*/ 568072 w 1723431"/>
              <a:gd name="connsiteY1" fmla="*/ 4028 h 1716991"/>
              <a:gd name="connsiteX2" fmla="*/ 608028 w 1723431"/>
              <a:gd name="connsiteY2" fmla="*/ 0 h 1716991"/>
              <a:gd name="connsiteX3" fmla="*/ 1523502 w 1723431"/>
              <a:gd name="connsiteY3" fmla="*/ 1 h 1716991"/>
              <a:gd name="connsiteX4" fmla="*/ 1717732 w 1723431"/>
              <a:gd name="connsiteY4" fmla="*/ 158303 h 1716991"/>
              <a:gd name="connsiteX5" fmla="*/ 1717859 w 1723431"/>
              <a:gd name="connsiteY5" fmla="*/ 159564 h 1716991"/>
              <a:gd name="connsiteX6" fmla="*/ 1719404 w 1723431"/>
              <a:gd name="connsiteY6" fmla="*/ 164538 h 1716991"/>
              <a:gd name="connsiteX7" fmla="*/ 1723431 w 1723431"/>
              <a:gd name="connsiteY7" fmla="*/ 204494 h 1716991"/>
              <a:gd name="connsiteX8" fmla="*/ 1723431 w 1723431"/>
              <a:gd name="connsiteY8" fmla="*/ 1119968 h 1716991"/>
              <a:gd name="connsiteX9" fmla="*/ 1525173 w 1723431"/>
              <a:gd name="connsiteY9" fmla="*/ 1318226 h 1716991"/>
              <a:gd name="connsiteX10" fmla="*/ 1384983 w 1723431"/>
              <a:gd name="connsiteY10" fmla="*/ 1260157 h 1716991"/>
              <a:gd name="connsiteX11" fmla="*/ 1376492 w 1723431"/>
              <a:gd name="connsiteY11" fmla="*/ 1249866 h 1716991"/>
              <a:gd name="connsiteX12" fmla="*/ 1375540 w 1723431"/>
              <a:gd name="connsiteY12" fmla="*/ 1249088 h 1716991"/>
              <a:gd name="connsiteX13" fmla="*/ 1269469 w 1723431"/>
              <a:gd name="connsiteY13" fmla="*/ 1143017 h 1716991"/>
              <a:gd name="connsiteX14" fmla="*/ 795448 w 1723431"/>
              <a:gd name="connsiteY14" fmla="*/ 1617038 h 1716991"/>
              <a:gd name="connsiteX15" fmla="*/ 636611 w 1723431"/>
              <a:gd name="connsiteY15" fmla="*/ 1715459 h 1716991"/>
              <a:gd name="connsiteX16" fmla="*/ 505408 w 1723431"/>
              <a:gd name="connsiteY16" fmla="*/ 1584256 h 1716991"/>
              <a:gd name="connsiteX17" fmla="*/ 505408 w 1723431"/>
              <a:gd name="connsiteY17" fmla="*/ 1212365 h 1716991"/>
              <a:gd name="connsiteX18" fmla="*/ 133517 w 1723431"/>
              <a:gd name="connsiteY18" fmla="*/ 1212365 h 1716991"/>
              <a:gd name="connsiteX19" fmla="*/ 2314 w 1723431"/>
              <a:gd name="connsiteY19" fmla="*/ 1081162 h 1716991"/>
              <a:gd name="connsiteX20" fmla="*/ 98665 w 1723431"/>
              <a:gd name="connsiteY20" fmla="*/ 920256 h 1716991"/>
              <a:gd name="connsiteX21" fmla="*/ 572686 w 1723431"/>
              <a:gd name="connsiteY21" fmla="*/ 446235 h 1716991"/>
              <a:gd name="connsiteX22" fmla="*/ 473014 w 1723431"/>
              <a:gd name="connsiteY22" fmla="*/ 346563 h 1716991"/>
              <a:gd name="connsiteX23" fmla="*/ 447609 w 1723431"/>
              <a:gd name="connsiteY23" fmla="*/ 315462 h 1716991"/>
              <a:gd name="connsiteX24" fmla="*/ 445386 w 1723431"/>
              <a:gd name="connsiteY24" fmla="*/ 311236 h 1716991"/>
              <a:gd name="connsiteX25" fmla="*/ 443629 w 1723431"/>
              <a:gd name="connsiteY25" fmla="*/ 309107 h 1716991"/>
              <a:gd name="connsiteX26" fmla="*/ 409770 w 1723431"/>
              <a:gd name="connsiteY26" fmla="*/ 198258 h 1716991"/>
              <a:gd name="connsiteX27" fmla="*/ 455043 w 1723431"/>
              <a:gd name="connsiteY27" fmla="*/ 72148 h 171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23431" h="171699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bg1"/>
          </a:solidFill>
          <a:ln w="50800">
            <a:solidFill>
              <a:schemeClr val="accent3"/>
            </a:solidFill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4C21C8B1-7A48-41B4-9DCE-4623E98BABF4}"/>
              </a:ext>
            </a:extLst>
          </p:cNvPr>
          <p:cNvSpPr/>
          <p:nvPr/>
        </p:nvSpPr>
        <p:spPr>
          <a:xfrm rot="2700000">
            <a:off x="4436656" y="1914846"/>
            <a:ext cx="1723431" cy="1716991"/>
          </a:xfrm>
          <a:custGeom>
            <a:avLst/>
            <a:gdLst>
              <a:gd name="connsiteX0" fmla="*/ 455043 w 1723431"/>
              <a:gd name="connsiteY0" fmla="*/ 72148 h 1716991"/>
              <a:gd name="connsiteX1" fmla="*/ 568072 w 1723431"/>
              <a:gd name="connsiteY1" fmla="*/ 4028 h 1716991"/>
              <a:gd name="connsiteX2" fmla="*/ 608028 w 1723431"/>
              <a:gd name="connsiteY2" fmla="*/ 0 h 1716991"/>
              <a:gd name="connsiteX3" fmla="*/ 1523502 w 1723431"/>
              <a:gd name="connsiteY3" fmla="*/ 1 h 1716991"/>
              <a:gd name="connsiteX4" fmla="*/ 1717732 w 1723431"/>
              <a:gd name="connsiteY4" fmla="*/ 158303 h 1716991"/>
              <a:gd name="connsiteX5" fmla="*/ 1717859 w 1723431"/>
              <a:gd name="connsiteY5" fmla="*/ 159564 h 1716991"/>
              <a:gd name="connsiteX6" fmla="*/ 1719404 w 1723431"/>
              <a:gd name="connsiteY6" fmla="*/ 164538 h 1716991"/>
              <a:gd name="connsiteX7" fmla="*/ 1723431 w 1723431"/>
              <a:gd name="connsiteY7" fmla="*/ 204494 h 1716991"/>
              <a:gd name="connsiteX8" fmla="*/ 1723431 w 1723431"/>
              <a:gd name="connsiteY8" fmla="*/ 1119968 h 1716991"/>
              <a:gd name="connsiteX9" fmla="*/ 1525173 w 1723431"/>
              <a:gd name="connsiteY9" fmla="*/ 1318226 h 1716991"/>
              <a:gd name="connsiteX10" fmla="*/ 1384983 w 1723431"/>
              <a:gd name="connsiteY10" fmla="*/ 1260157 h 1716991"/>
              <a:gd name="connsiteX11" fmla="*/ 1376492 w 1723431"/>
              <a:gd name="connsiteY11" fmla="*/ 1249866 h 1716991"/>
              <a:gd name="connsiteX12" fmla="*/ 1375540 w 1723431"/>
              <a:gd name="connsiteY12" fmla="*/ 1249088 h 1716991"/>
              <a:gd name="connsiteX13" fmla="*/ 1269469 w 1723431"/>
              <a:gd name="connsiteY13" fmla="*/ 1143017 h 1716991"/>
              <a:gd name="connsiteX14" fmla="*/ 795448 w 1723431"/>
              <a:gd name="connsiteY14" fmla="*/ 1617038 h 1716991"/>
              <a:gd name="connsiteX15" fmla="*/ 636611 w 1723431"/>
              <a:gd name="connsiteY15" fmla="*/ 1715459 h 1716991"/>
              <a:gd name="connsiteX16" fmla="*/ 505408 w 1723431"/>
              <a:gd name="connsiteY16" fmla="*/ 1584256 h 1716991"/>
              <a:gd name="connsiteX17" fmla="*/ 505408 w 1723431"/>
              <a:gd name="connsiteY17" fmla="*/ 1212365 h 1716991"/>
              <a:gd name="connsiteX18" fmla="*/ 133517 w 1723431"/>
              <a:gd name="connsiteY18" fmla="*/ 1212365 h 1716991"/>
              <a:gd name="connsiteX19" fmla="*/ 2314 w 1723431"/>
              <a:gd name="connsiteY19" fmla="*/ 1081162 h 1716991"/>
              <a:gd name="connsiteX20" fmla="*/ 98665 w 1723431"/>
              <a:gd name="connsiteY20" fmla="*/ 920256 h 1716991"/>
              <a:gd name="connsiteX21" fmla="*/ 572686 w 1723431"/>
              <a:gd name="connsiteY21" fmla="*/ 446235 h 1716991"/>
              <a:gd name="connsiteX22" fmla="*/ 473014 w 1723431"/>
              <a:gd name="connsiteY22" fmla="*/ 346563 h 1716991"/>
              <a:gd name="connsiteX23" fmla="*/ 447609 w 1723431"/>
              <a:gd name="connsiteY23" fmla="*/ 315462 h 1716991"/>
              <a:gd name="connsiteX24" fmla="*/ 445386 w 1723431"/>
              <a:gd name="connsiteY24" fmla="*/ 311236 h 1716991"/>
              <a:gd name="connsiteX25" fmla="*/ 443629 w 1723431"/>
              <a:gd name="connsiteY25" fmla="*/ 309107 h 1716991"/>
              <a:gd name="connsiteX26" fmla="*/ 409770 w 1723431"/>
              <a:gd name="connsiteY26" fmla="*/ 198258 h 1716991"/>
              <a:gd name="connsiteX27" fmla="*/ 455043 w 1723431"/>
              <a:gd name="connsiteY27" fmla="*/ 72148 h 171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23431" h="171699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accent2"/>
          </a:solidFill>
          <a:ln w="50800">
            <a:solidFill>
              <a:schemeClr val="accent2"/>
            </a:solidFill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E44C4993-3670-4263-ADD0-88BAB0443761}"/>
              </a:ext>
            </a:extLst>
          </p:cNvPr>
          <p:cNvSpPr/>
          <p:nvPr/>
        </p:nvSpPr>
        <p:spPr>
          <a:xfrm rot="2700000">
            <a:off x="2914403" y="1914844"/>
            <a:ext cx="1723431" cy="1716991"/>
          </a:xfrm>
          <a:custGeom>
            <a:avLst/>
            <a:gdLst>
              <a:gd name="connsiteX0" fmla="*/ 455043 w 1723431"/>
              <a:gd name="connsiteY0" fmla="*/ 72148 h 1716991"/>
              <a:gd name="connsiteX1" fmla="*/ 568072 w 1723431"/>
              <a:gd name="connsiteY1" fmla="*/ 4028 h 1716991"/>
              <a:gd name="connsiteX2" fmla="*/ 608028 w 1723431"/>
              <a:gd name="connsiteY2" fmla="*/ 0 h 1716991"/>
              <a:gd name="connsiteX3" fmla="*/ 1523502 w 1723431"/>
              <a:gd name="connsiteY3" fmla="*/ 1 h 1716991"/>
              <a:gd name="connsiteX4" fmla="*/ 1717732 w 1723431"/>
              <a:gd name="connsiteY4" fmla="*/ 158303 h 1716991"/>
              <a:gd name="connsiteX5" fmla="*/ 1717859 w 1723431"/>
              <a:gd name="connsiteY5" fmla="*/ 159564 h 1716991"/>
              <a:gd name="connsiteX6" fmla="*/ 1719404 w 1723431"/>
              <a:gd name="connsiteY6" fmla="*/ 164538 h 1716991"/>
              <a:gd name="connsiteX7" fmla="*/ 1723431 w 1723431"/>
              <a:gd name="connsiteY7" fmla="*/ 204494 h 1716991"/>
              <a:gd name="connsiteX8" fmla="*/ 1723431 w 1723431"/>
              <a:gd name="connsiteY8" fmla="*/ 1119968 h 1716991"/>
              <a:gd name="connsiteX9" fmla="*/ 1525173 w 1723431"/>
              <a:gd name="connsiteY9" fmla="*/ 1318226 h 1716991"/>
              <a:gd name="connsiteX10" fmla="*/ 1384983 w 1723431"/>
              <a:gd name="connsiteY10" fmla="*/ 1260157 h 1716991"/>
              <a:gd name="connsiteX11" fmla="*/ 1376492 w 1723431"/>
              <a:gd name="connsiteY11" fmla="*/ 1249866 h 1716991"/>
              <a:gd name="connsiteX12" fmla="*/ 1375540 w 1723431"/>
              <a:gd name="connsiteY12" fmla="*/ 1249088 h 1716991"/>
              <a:gd name="connsiteX13" fmla="*/ 1269469 w 1723431"/>
              <a:gd name="connsiteY13" fmla="*/ 1143017 h 1716991"/>
              <a:gd name="connsiteX14" fmla="*/ 795448 w 1723431"/>
              <a:gd name="connsiteY14" fmla="*/ 1617038 h 1716991"/>
              <a:gd name="connsiteX15" fmla="*/ 636611 w 1723431"/>
              <a:gd name="connsiteY15" fmla="*/ 1715459 h 1716991"/>
              <a:gd name="connsiteX16" fmla="*/ 505408 w 1723431"/>
              <a:gd name="connsiteY16" fmla="*/ 1584256 h 1716991"/>
              <a:gd name="connsiteX17" fmla="*/ 505408 w 1723431"/>
              <a:gd name="connsiteY17" fmla="*/ 1212365 h 1716991"/>
              <a:gd name="connsiteX18" fmla="*/ 133517 w 1723431"/>
              <a:gd name="connsiteY18" fmla="*/ 1212365 h 1716991"/>
              <a:gd name="connsiteX19" fmla="*/ 2314 w 1723431"/>
              <a:gd name="connsiteY19" fmla="*/ 1081162 h 1716991"/>
              <a:gd name="connsiteX20" fmla="*/ 98665 w 1723431"/>
              <a:gd name="connsiteY20" fmla="*/ 920256 h 1716991"/>
              <a:gd name="connsiteX21" fmla="*/ 572686 w 1723431"/>
              <a:gd name="connsiteY21" fmla="*/ 446235 h 1716991"/>
              <a:gd name="connsiteX22" fmla="*/ 473014 w 1723431"/>
              <a:gd name="connsiteY22" fmla="*/ 346563 h 1716991"/>
              <a:gd name="connsiteX23" fmla="*/ 447609 w 1723431"/>
              <a:gd name="connsiteY23" fmla="*/ 315462 h 1716991"/>
              <a:gd name="connsiteX24" fmla="*/ 445386 w 1723431"/>
              <a:gd name="connsiteY24" fmla="*/ 311236 h 1716991"/>
              <a:gd name="connsiteX25" fmla="*/ 443629 w 1723431"/>
              <a:gd name="connsiteY25" fmla="*/ 309107 h 1716991"/>
              <a:gd name="connsiteX26" fmla="*/ 409770 w 1723431"/>
              <a:gd name="connsiteY26" fmla="*/ 198258 h 1716991"/>
              <a:gd name="connsiteX27" fmla="*/ 455043 w 1723431"/>
              <a:gd name="connsiteY27" fmla="*/ 72148 h 171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23431" h="171699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bg1"/>
          </a:solidFill>
          <a:ln w="50800">
            <a:solidFill>
              <a:schemeClr val="accent1"/>
            </a:solidFill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grpSp>
        <p:nvGrpSpPr>
          <p:cNvPr id="7" name="그룹 7">
            <a:extLst>
              <a:ext uri="{FF2B5EF4-FFF2-40B4-BE49-F238E27FC236}">
                <a16:creationId xmlns:a16="http://schemas.microsoft.com/office/drawing/2014/main" xmlns="" id="{896D622C-37A2-4BB4-B1B9-526A6B484D1A}"/>
              </a:ext>
            </a:extLst>
          </p:cNvPr>
          <p:cNvGrpSpPr/>
          <p:nvPr/>
        </p:nvGrpSpPr>
        <p:grpSpPr>
          <a:xfrm>
            <a:off x="2006557" y="3741250"/>
            <a:ext cx="4173146" cy="1453015"/>
            <a:chOff x="3189316" y="4335477"/>
            <a:chExt cx="2736304" cy="96436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68847629-A695-477C-83D4-0101F14F0895}"/>
                </a:ext>
              </a:extLst>
            </p:cNvPr>
            <p:cNvSpPr txBox="1"/>
            <p:nvPr/>
          </p:nvSpPr>
          <p:spPr>
            <a:xfrm>
              <a:off x="3189316" y="4335477"/>
              <a:ext cx="2736304" cy="2246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600" b="1" dirty="0" err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Pengemasan</a:t>
              </a:r>
              <a:r>
                <a:rPr lang="en-US" altLang="ko-K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(packaging)</a:t>
              </a:r>
              <a:endParaRPr lang="ko-KR" altLang="en-US" sz="1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7B44CE6F-1226-493E-A575-4CF3E5396232}"/>
                </a:ext>
              </a:extLst>
            </p:cNvPr>
            <p:cNvSpPr txBox="1"/>
            <p:nvPr/>
          </p:nvSpPr>
          <p:spPr>
            <a:xfrm>
              <a:off x="3189316" y="4544039"/>
              <a:ext cx="2736304" cy="75580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228600" indent="-228600">
                <a:buAutoNum type="arabicPeriod"/>
              </a:pP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Swalayan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Kemakmuran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konsumen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Peluang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Inovasi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4. Citra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perusahaan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dan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merk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>
                <a:buFontTx/>
                <a:buChar char="-"/>
              </a:pP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E2737CE-BE45-452F-A923-0B73BCADF118}"/>
              </a:ext>
            </a:extLst>
          </p:cNvPr>
          <p:cNvSpPr txBox="1"/>
          <p:nvPr/>
        </p:nvSpPr>
        <p:spPr>
          <a:xfrm>
            <a:off x="966464" y="4017379"/>
            <a:ext cx="864096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5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11" name="그룹 8">
            <a:extLst>
              <a:ext uri="{FF2B5EF4-FFF2-40B4-BE49-F238E27FC236}">
                <a16:creationId xmlns:a16="http://schemas.microsoft.com/office/drawing/2014/main" xmlns="" id="{6D6243C2-962B-42B3-91A4-CD9D30826D55}"/>
              </a:ext>
            </a:extLst>
          </p:cNvPr>
          <p:cNvGrpSpPr/>
          <p:nvPr/>
        </p:nvGrpSpPr>
        <p:grpSpPr>
          <a:xfrm>
            <a:off x="2006557" y="5078893"/>
            <a:ext cx="4173146" cy="1361588"/>
            <a:chOff x="3189316" y="5229166"/>
            <a:chExt cx="2736304" cy="66565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7282192B-C558-4FC0-BF53-FEA0BA34F8C8}"/>
                </a:ext>
              </a:extLst>
            </p:cNvPr>
            <p:cNvSpPr txBox="1"/>
            <p:nvPr/>
          </p:nvSpPr>
          <p:spPr>
            <a:xfrm>
              <a:off x="3189316" y="5229166"/>
              <a:ext cx="2736304" cy="16551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600" b="1" dirty="0" err="1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Jaminan</a:t>
              </a:r>
              <a:r>
                <a:rPr lang="en-US" altLang="ko-KR" sz="16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600" b="1" dirty="0" err="1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Garasi</a:t>
              </a:r>
              <a:endParaRPr lang="ko-KR" altLang="en-US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A9BB928B-FB40-4793-AA51-9AF09F883CEB}"/>
                </a:ext>
              </a:extLst>
            </p:cNvPr>
            <p:cNvSpPr txBox="1"/>
            <p:nvPr/>
          </p:nvSpPr>
          <p:spPr>
            <a:xfrm>
              <a:off x="3189316" y="5428374"/>
              <a:ext cx="2736304" cy="46644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Pernyataan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formal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dari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kinerja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produk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yang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diharapkan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oleh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pengusaha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pabrik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Dapat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dikembalikan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kepada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pabrik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untuk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melakukan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perbaikan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1280E3F-0CB7-4CE9-9CE9-324D815548F3}"/>
              </a:ext>
            </a:extLst>
          </p:cNvPr>
          <p:cNvSpPr txBox="1"/>
          <p:nvPr/>
        </p:nvSpPr>
        <p:spPr>
          <a:xfrm>
            <a:off x="966464" y="5099911"/>
            <a:ext cx="864096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5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15" name="그룹 6">
            <a:extLst>
              <a:ext uri="{FF2B5EF4-FFF2-40B4-BE49-F238E27FC236}">
                <a16:creationId xmlns:a16="http://schemas.microsoft.com/office/drawing/2014/main" xmlns="" id="{F939DA10-505D-46A1-BA76-FD76E85DE3C8}"/>
              </a:ext>
            </a:extLst>
          </p:cNvPr>
          <p:cNvGrpSpPr/>
          <p:nvPr/>
        </p:nvGrpSpPr>
        <p:grpSpPr>
          <a:xfrm>
            <a:off x="7219796" y="3781952"/>
            <a:ext cx="4676930" cy="1301850"/>
            <a:chOff x="7040896" y="4337370"/>
            <a:chExt cx="2736304" cy="84947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B646D080-13D8-42D6-A807-641349EEB55A}"/>
                </a:ext>
              </a:extLst>
            </p:cNvPr>
            <p:cNvSpPr txBox="1"/>
            <p:nvPr/>
          </p:nvSpPr>
          <p:spPr>
            <a:xfrm>
              <a:off x="7040896" y="4337370"/>
              <a:ext cx="2736304" cy="22091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600" b="1" dirty="0" err="1">
                  <a:solidFill>
                    <a:srgbClr val="00B050"/>
                  </a:solidFill>
                  <a:cs typeface="Arial" pitchFamily="34" charset="0"/>
                </a:rPr>
                <a:t>Pelabelan</a:t>
              </a:r>
              <a:endParaRPr lang="ko-KR" altLang="en-US" sz="1600" b="1" dirty="0">
                <a:solidFill>
                  <a:srgbClr val="00B050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0A30251B-3B13-4661-B14E-57EC806F4954}"/>
                </a:ext>
              </a:extLst>
            </p:cNvPr>
            <p:cNvSpPr txBox="1"/>
            <p:nvPr/>
          </p:nvSpPr>
          <p:spPr>
            <a:xfrm>
              <a:off x="7040896" y="4564278"/>
              <a:ext cx="2736304" cy="62257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Label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mengidentifikasi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produk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atau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merk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Menjelaskan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produk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Mempromosikan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dengan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grafik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grafik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yang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menarik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4.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Menunjukan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kelas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produk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40EED80-2796-440C-B4DF-FF22BCB3DAB6}"/>
              </a:ext>
            </a:extLst>
          </p:cNvPr>
          <p:cNvSpPr txBox="1"/>
          <p:nvPr/>
        </p:nvSpPr>
        <p:spPr>
          <a:xfrm>
            <a:off x="6179703" y="4017379"/>
            <a:ext cx="864096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5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C46F16D-95F1-4250-875A-08684CA0BECE}"/>
              </a:ext>
            </a:extLst>
          </p:cNvPr>
          <p:cNvSpPr txBox="1"/>
          <p:nvPr/>
        </p:nvSpPr>
        <p:spPr>
          <a:xfrm>
            <a:off x="7248512" y="5450677"/>
            <a:ext cx="4071056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3" name="Rectangle 30">
            <a:extLst>
              <a:ext uri="{FF2B5EF4-FFF2-40B4-BE49-F238E27FC236}">
                <a16:creationId xmlns:a16="http://schemas.microsoft.com/office/drawing/2014/main" xmlns="" id="{EC22F866-9369-4FDD-832F-53EEB6DA77E3}"/>
              </a:ext>
            </a:extLst>
          </p:cNvPr>
          <p:cNvSpPr/>
          <p:nvPr/>
        </p:nvSpPr>
        <p:spPr>
          <a:xfrm>
            <a:off x="4134447" y="2583655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4" name="Rounded Rectangle 6">
            <a:extLst>
              <a:ext uri="{FF2B5EF4-FFF2-40B4-BE49-F238E27FC236}">
                <a16:creationId xmlns:a16="http://schemas.microsoft.com/office/drawing/2014/main" xmlns="" id="{3352B2C1-249C-4C5B-BE75-23898568485B}"/>
              </a:ext>
            </a:extLst>
          </p:cNvPr>
          <p:cNvSpPr/>
          <p:nvPr/>
        </p:nvSpPr>
        <p:spPr>
          <a:xfrm>
            <a:off x="8648757" y="2620328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xmlns="" id="{56973C34-BAEC-4A6A-A4DB-01B246654A32}"/>
              </a:ext>
            </a:extLst>
          </p:cNvPr>
          <p:cNvSpPr/>
          <p:nvPr/>
        </p:nvSpPr>
        <p:spPr>
          <a:xfrm rot="2700000">
            <a:off x="5578376" y="2557841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xmlns="" id="{8E4C4971-0FED-4FA4-8EF2-23317C3164A7}"/>
              </a:ext>
            </a:extLst>
          </p:cNvPr>
          <p:cNvSpPr/>
          <p:nvPr/>
        </p:nvSpPr>
        <p:spPr>
          <a:xfrm flipH="1">
            <a:off x="7052671" y="2611782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618922" y="1007165"/>
            <a:ext cx="6281530" cy="48502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68887" y="1007165"/>
            <a:ext cx="53340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pPr algn="ctr"/>
            <a:r>
              <a:rPr lang="en-US" sz="2000" b="1" dirty="0"/>
              <a:t>Honda PCX 160 </a:t>
            </a:r>
            <a:r>
              <a:rPr lang="en-US" sz="2000" b="1" dirty="0" err="1"/>
              <a:t>Meluncur</a:t>
            </a:r>
            <a:r>
              <a:rPr lang="en-US" sz="2000" b="1" dirty="0"/>
              <a:t> di RI</a:t>
            </a:r>
          </a:p>
          <a:p>
            <a:pPr algn="ctr"/>
            <a:endParaRPr lang="en-US" sz="2000" b="1" dirty="0"/>
          </a:p>
          <a:p>
            <a:r>
              <a:rPr lang="en-US" b="1" dirty="0"/>
              <a:t>Jakarta, CNBC Indonesia -</a:t>
            </a:r>
            <a:r>
              <a:rPr lang="en-US" dirty="0"/>
              <a:t> 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dinanti-nanti</a:t>
            </a:r>
            <a:r>
              <a:rPr lang="en-US" dirty="0"/>
              <a:t> </a:t>
            </a:r>
            <a:r>
              <a:rPr lang="en-US" dirty="0" err="1"/>
              <a:t>akhirnya</a:t>
            </a:r>
            <a:r>
              <a:rPr lang="en-US" dirty="0"/>
              <a:t> All New Honda PCX 160 cc </a:t>
            </a:r>
            <a:r>
              <a:rPr lang="en-US" dirty="0" err="1"/>
              <a:t>resmi</a:t>
            </a:r>
            <a:r>
              <a:rPr lang="en-US" dirty="0"/>
              <a:t> </a:t>
            </a:r>
            <a:r>
              <a:rPr lang="en-US" dirty="0" err="1"/>
              <a:t>meluncur</a:t>
            </a:r>
            <a:r>
              <a:rPr lang="en-US" dirty="0"/>
              <a:t> di Indonesia, </a:t>
            </a:r>
            <a:r>
              <a:rPr lang="en-US" dirty="0" err="1"/>
              <a:t>Skutik</a:t>
            </a:r>
            <a:r>
              <a:rPr lang="en-US" dirty="0"/>
              <a:t>  Yamaha </a:t>
            </a:r>
            <a:r>
              <a:rPr lang="en-US" dirty="0" err="1"/>
              <a:t>Nmax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punya</a:t>
            </a:r>
            <a:r>
              <a:rPr lang="en-US" dirty="0"/>
              <a:t>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penyegaran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rangka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. </a:t>
            </a:r>
            <a:r>
              <a:rPr lang="en-US" dirty="0" err="1"/>
              <a:t>Harga</a:t>
            </a:r>
            <a:r>
              <a:rPr lang="en-US" dirty="0"/>
              <a:t> yang </a:t>
            </a:r>
            <a:r>
              <a:rPr lang="en-US" dirty="0" err="1"/>
              <a:t>ditawarkan</a:t>
            </a:r>
            <a:r>
              <a:rPr lang="en-US" dirty="0"/>
              <a:t> </a:t>
            </a:r>
            <a:r>
              <a:rPr lang="en-US" dirty="0" err="1"/>
              <a:t>termurah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30,350 </a:t>
            </a:r>
            <a:r>
              <a:rPr lang="en-US" dirty="0" err="1"/>
              <a:t>juta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termahal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43,5 </a:t>
            </a:r>
            <a:r>
              <a:rPr lang="en-US" dirty="0" err="1"/>
              <a:t>juta</a:t>
            </a:r>
            <a:r>
              <a:rPr lang="en-US" dirty="0"/>
              <a:t>.</a:t>
            </a:r>
          </a:p>
          <a:p>
            <a:r>
              <a:rPr lang="en-US" dirty="0"/>
              <a:t>Honda PCX model 2021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menjanjikan</a:t>
            </a:r>
            <a:r>
              <a:rPr lang="en-US" dirty="0"/>
              <a:t> </a:t>
            </a:r>
            <a:r>
              <a:rPr lang="en-US" dirty="0" err="1"/>
              <a:t>performa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bertenaga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generasi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.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powerful </a:t>
            </a:r>
            <a:r>
              <a:rPr lang="en-US" dirty="0" err="1"/>
              <a:t>dari</a:t>
            </a:r>
            <a:r>
              <a:rPr lang="en-US" dirty="0"/>
              <a:t> PCX 150 yang </a:t>
            </a:r>
            <a:r>
              <a:rPr lang="en-US" dirty="0" err="1"/>
              <a:t>punya</a:t>
            </a:r>
            <a:r>
              <a:rPr lang="en-US" dirty="0"/>
              <a:t> power 10,8 kW </a:t>
            </a:r>
            <a:r>
              <a:rPr lang="en-US" dirty="0" err="1"/>
              <a:t>dan</a:t>
            </a:r>
            <a:r>
              <a:rPr lang="en-US" dirty="0"/>
              <a:t> torsi 13,2 Nm. Honda PCX 160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maksimal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11,8 kW di 8500 rpm </a:t>
            </a:r>
            <a:r>
              <a:rPr lang="en-US" dirty="0" err="1"/>
              <a:t>dengan</a:t>
            </a:r>
            <a:r>
              <a:rPr lang="en-US" dirty="0"/>
              <a:t> torsi </a:t>
            </a:r>
            <a:r>
              <a:rPr lang="en-US" dirty="0" err="1"/>
              <a:t>puncak</a:t>
            </a:r>
            <a:r>
              <a:rPr lang="en-US" dirty="0"/>
              <a:t> 14,7 Nm di 6500 rpm.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11" y="1899846"/>
            <a:ext cx="3824485" cy="308445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43168" y="2858004"/>
            <a:ext cx="2970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lgerian" panose="04020705040A02060702" pitchFamily="82" charset="0"/>
              </a:rPr>
              <a:t>CONTOH KASUS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4465983" y="2858004"/>
            <a:ext cx="914400" cy="629989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9036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C945C31-EACE-4244-9839-47AF138469D4}"/>
              </a:ext>
            </a:extLst>
          </p:cNvPr>
          <p:cNvGrpSpPr/>
          <p:nvPr/>
        </p:nvGrpSpPr>
        <p:grpSpPr>
          <a:xfrm>
            <a:off x="1037913" y="4299494"/>
            <a:ext cx="2261879" cy="2406106"/>
            <a:chOff x="4418825" y="1666106"/>
            <a:chExt cx="3343265" cy="33785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자유형: 도형 19">
              <a:extLst>
                <a:ext uri="{FF2B5EF4-FFF2-40B4-BE49-F238E27FC236}">
                  <a16:creationId xmlns:a16="http://schemas.microsoft.com/office/drawing/2014/main" xmlns="" id="{4E276722-5150-4276-A986-3ED201470440}"/>
                </a:ext>
              </a:extLst>
            </p:cNvPr>
            <p:cNvSpPr/>
            <p:nvPr/>
          </p:nvSpPr>
          <p:spPr>
            <a:xfrm rot="18805991">
              <a:off x="4401199" y="1683732"/>
              <a:ext cx="3378518" cy="3343265"/>
            </a:xfrm>
            <a:custGeom>
              <a:avLst/>
              <a:gdLst>
                <a:gd name="connsiteX0" fmla="*/ 1582868 w 3378518"/>
                <a:gd name="connsiteY0" fmla="*/ 2514775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890036 w 3378518"/>
                <a:gd name="connsiteY3" fmla="*/ 1777279 h 3343265"/>
                <a:gd name="connsiteX4" fmla="*/ 867690 w 3378518"/>
                <a:gd name="connsiteY4" fmla="*/ 1772294 h 3343265"/>
                <a:gd name="connsiteX5" fmla="*/ 874046 w 3378518"/>
                <a:gd name="connsiteY5" fmla="*/ 1768943 h 3343265"/>
                <a:gd name="connsiteX6" fmla="*/ 910377 w 3378518"/>
                <a:gd name="connsiteY6" fmla="*/ 1787884 h 3343265"/>
                <a:gd name="connsiteX7" fmla="*/ 909725 w 3378518"/>
                <a:gd name="connsiteY7" fmla="*/ 1788361 h 3343265"/>
                <a:gd name="connsiteX8" fmla="*/ 905259 w 3378518"/>
                <a:gd name="connsiteY8" fmla="*/ 1785216 h 3343265"/>
                <a:gd name="connsiteX9" fmla="*/ 1540529 w 3378518"/>
                <a:gd name="connsiteY9" fmla="*/ 2416784 h 3343265"/>
                <a:gd name="connsiteX10" fmla="*/ 1544133 w 3378518"/>
                <a:gd name="connsiteY10" fmla="*/ 2425125 h 3343265"/>
                <a:gd name="connsiteX11" fmla="*/ 1537828 w 3378518"/>
                <a:gd name="connsiteY11" fmla="*/ 2422532 h 3343265"/>
                <a:gd name="connsiteX12" fmla="*/ 2052499 w 3378518"/>
                <a:gd name="connsiteY12" fmla="*/ 409197 h 3343265"/>
                <a:gd name="connsiteX13" fmla="*/ 1721848 w 3378518"/>
                <a:gd name="connsiteY13" fmla="*/ 978193 h 3343265"/>
                <a:gd name="connsiteX14" fmla="*/ 1718264 w 3378518"/>
                <a:gd name="connsiteY14" fmla="*/ 1549318 h 3343265"/>
                <a:gd name="connsiteX15" fmla="*/ 1553358 w 3378518"/>
                <a:gd name="connsiteY15" fmla="*/ 1712169 h 3343265"/>
                <a:gd name="connsiteX16" fmla="*/ 982233 w 3378518"/>
                <a:gd name="connsiteY16" fmla="*/ 1708585 h 3343265"/>
                <a:gd name="connsiteX17" fmla="*/ 438132 w 3378518"/>
                <a:gd name="connsiteY17" fmla="*/ 1996240 h 3343265"/>
                <a:gd name="connsiteX18" fmla="*/ 1327831 w 3378518"/>
                <a:gd name="connsiteY18" fmla="*/ 2935982 h 3343265"/>
                <a:gd name="connsiteX19" fmla="*/ 1644360 w 3378518"/>
                <a:gd name="connsiteY19" fmla="*/ 2379076 h 3343265"/>
                <a:gd name="connsiteX20" fmla="*/ 1647944 w 3378518"/>
                <a:gd name="connsiteY20" fmla="*/ 1807951 h 3343265"/>
                <a:gd name="connsiteX21" fmla="*/ 1812850 w 3378518"/>
                <a:gd name="connsiteY21" fmla="*/ 1645100 h 3343265"/>
                <a:gd name="connsiteX22" fmla="*/ 2383975 w 3378518"/>
                <a:gd name="connsiteY22" fmla="*/ 1648684 h 3343265"/>
                <a:gd name="connsiteX23" fmla="*/ 2775160 w 3378518"/>
                <a:gd name="connsiteY23" fmla="*/ 1524061 h 3343265"/>
                <a:gd name="connsiteX24" fmla="*/ 2793741 w 3378518"/>
                <a:gd name="connsiteY24" fmla="*/ 1508778 h 3343265"/>
                <a:gd name="connsiteX25" fmla="*/ 2816322 w 3378518"/>
                <a:gd name="connsiteY25" fmla="*/ 1508471 h 3343265"/>
                <a:gd name="connsiteX26" fmla="*/ 2806599 w 3378518"/>
                <a:gd name="connsiteY26" fmla="*/ 1498202 h 3343265"/>
                <a:gd name="connsiteX27" fmla="*/ 2837773 w 3378518"/>
                <a:gd name="connsiteY27" fmla="*/ 1472561 h 3343265"/>
                <a:gd name="connsiteX28" fmla="*/ 2941609 w 3378518"/>
                <a:gd name="connsiteY28" fmla="*/ 1348315 h 3343265"/>
                <a:gd name="connsiteX29" fmla="*/ 2174049 w 3378518"/>
                <a:gd name="connsiteY29" fmla="*/ 52146 h 3343265"/>
                <a:gd name="connsiteX30" fmla="*/ 3332823 w 3378518"/>
                <a:gd name="connsiteY30" fmla="*/ 1276097 h 3343265"/>
                <a:gd name="connsiteX31" fmla="*/ 3326372 w 3378518"/>
                <a:gd name="connsiteY31" fmla="*/ 1512000 h 3343265"/>
                <a:gd name="connsiteX32" fmla="*/ 3090468 w 3378518"/>
                <a:gd name="connsiteY32" fmla="*/ 1505547 h 3343265"/>
                <a:gd name="connsiteX33" fmla="*/ 3073378 w 3378518"/>
                <a:gd name="connsiteY33" fmla="*/ 1487496 h 3343265"/>
                <a:gd name="connsiteX34" fmla="*/ 2382792 w 3378518"/>
                <a:gd name="connsiteY34" fmla="*/ 1837062 h 3343265"/>
                <a:gd name="connsiteX35" fmla="*/ 1832752 w 3378518"/>
                <a:gd name="connsiteY35" fmla="*/ 1833609 h 3343265"/>
                <a:gd name="connsiteX36" fmla="*/ 1832752 w 3378518"/>
                <a:gd name="connsiteY36" fmla="*/ 2374892 h 3343265"/>
                <a:gd name="connsiteX37" fmla="*/ 1457702 w 3378518"/>
                <a:gd name="connsiteY37" fmla="*/ 3079064 h 3343265"/>
                <a:gd name="connsiteX38" fmla="*/ 1440373 w 3378518"/>
                <a:gd name="connsiteY38" fmla="*/ 3297572 h 3343265"/>
                <a:gd name="connsiteX39" fmla="*/ 1204469 w 3378518"/>
                <a:gd name="connsiteY39" fmla="*/ 3291119 h 3343265"/>
                <a:gd name="connsiteX40" fmla="*/ 45693 w 3378518"/>
                <a:gd name="connsiteY40" fmla="*/ 2067168 h 3343265"/>
                <a:gd name="connsiteX41" fmla="*/ 52146 w 3378518"/>
                <a:gd name="connsiteY41" fmla="*/ 1831267 h 3343265"/>
                <a:gd name="connsiteX42" fmla="*/ 288050 w 3378518"/>
                <a:gd name="connsiteY42" fmla="*/ 1837718 h 3343265"/>
                <a:gd name="connsiteX43" fmla="*/ 305161 w 3378518"/>
                <a:gd name="connsiteY43" fmla="*/ 1855791 h 3343265"/>
                <a:gd name="connsiteX44" fmla="*/ 978047 w 3378518"/>
                <a:gd name="connsiteY44" fmla="*/ 1520187 h 3343265"/>
                <a:gd name="connsiteX45" fmla="*/ 1530057 w 3378518"/>
                <a:gd name="connsiteY45" fmla="*/ 1520187 h 3343265"/>
                <a:gd name="connsiteX46" fmla="*/ 1533467 w 3378518"/>
                <a:gd name="connsiteY46" fmla="*/ 977008 h 3343265"/>
                <a:gd name="connsiteX47" fmla="*/ 1923558 w 3378518"/>
                <a:gd name="connsiteY47" fmla="*/ 268587 h 3343265"/>
                <a:gd name="connsiteX48" fmla="*/ 1938145 w 3378518"/>
                <a:gd name="connsiteY48" fmla="*/ 45695 h 3343265"/>
                <a:gd name="connsiteX49" fmla="*/ 2174049 w 3378518"/>
                <a:gd name="connsiteY49" fmla="*/ 52146 h 3343265"/>
                <a:gd name="connsiteX0" fmla="*/ 1582868 w 3378518"/>
                <a:gd name="connsiteY0" fmla="*/ 2514775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1582868 w 3378518"/>
                <a:gd name="connsiteY3" fmla="*/ 2514775 h 3343265"/>
                <a:gd name="connsiteX4" fmla="*/ 890036 w 3378518"/>
                <a:gd name="connsiteY4" fmla="*/ 1777279 h 3343265"/>
                <a:gd name="connsiteX5" fmla="*/ 867690 w 3378518"/>
                <a:gd name="connsiteY5" fmla="*/ 1772294 h 3343265"/>
                <a:gd name="connsiteX6" fmla="*/ 874046 w 3378518"/>
                <a:gd name="connsiteY6" fmla="*/ 1768943 h 3343265"/>
                <a:gd name="connsiteX7" fmla="*/ 890036 w 3378518"/>
                <a:gd name="connsiteY7" fmla="*/ 1777279 h 3343265"/>
                <a:gd name="connsiteX8" fmla="*/ 910377 w 3378518"/>
                <a:gd name="connsiteY8" fmla="*/ 1787884 h 3343265"/>
                <a:gd name="connsiteX9" fmla="*/ 909725 w 3378518"/>
                <a:gd name="connsiteY9" fmla="*/ 1788361 h 3343265"/>
                <a:gd name="connsiteX10" fmla="*/ 905259 w 3378518"/>
                <a:gd name="connsiteY10" fmla="*/ 1785216 h 3343265"/>
                <a:gd name="connsiteX11" fmla="*/ 910377 w 3378518"/>
                <a:gd name="connsiteY11" fmla="*/ 1787884 h 3343265"/>
                <a:gd name="connsiteX12" fmla="*/ 1540529 w 3378518"/>
                <a:gd name="connsiteY12" fmla="*/ 2416784 h 3343265"/>
                <a:gd name="connsiteX13" fmla="*/ 1544133 w 3378518"/>
                <a:gd name="connsiteY13" fmla="*/ 2425125 h 3343265"/>
                <a:gd name="connsiteX14" fmla="*/ 1537828 w 3378518"/>
                <a:gd name="connsiteY14" fmla="*/ 2422532 h 3343265"/>
                <a:gd name="connsiteX15" fmla="*/ 1540529 w 3378518"/>
                <a:gd name="connsiteY15" fmla="*/ 2416784 h 3343265"/>
                <a:gd name="connsiteX16" fmla="*/ 2052499 w 3378518"/>
                <a:gd name="connsiteY16" fmla="*/ 409197 h 3343265"/>
                <a:gd name="connsiteX17" fmla="*/ 1721848 w 3378518"/>
                <a:gd name="connsiteY17" fmla="*/ 978193 h 3343265"/>
                <a:gd name="connsiteX18" fmla="*/ 1718264 w 3378518"/>
                <a:gd name="connsiteY18" fmla="*/ 1549318 h 3343265"/>
                <a:gd name="connsiteX19" fmla="*/ 1553358 w 3378518"/>
                <a:gd name="connsiteY19" fmla="*/ 1712169 h 3343265"/>
                <a:gd name="connsiteX20" fmla="*/ 982233 w 3378518"/>
                <a:gd name="connsiteY20" fmla="*/ 1708585 h 3343265"/>
                <a:gd name="connsiteX21" fmla="*/ 438132 w 3378518"/>
                <a:gd name="connsiteY21" fmla="*/ 1996240 h 3343265"/>
                <a:gd name="connsiteX22" fmla="*/ 1327831 w 3378518"/>
                <a:gd name="connsiteY22" fmla="*/ 2935982 h 3343265"/>
                <a:gd name="connsiteX23" fmla="*/ 1644360 w 3378518"/>
                <a:gd name="connsiteY23" fmla="*/ 2379076 h 3343265"/>
                <a:gd name="connsiteX24" fmla="*/ 1647944 w 3378518"/>
                <a:gd name="connsiteY24" fmla="*/ 1807951 h 3343265"/>
                <a:gd name="connsiteX25" fmla="*/ 1812850 w 3378518"/>
                <a:gd name="connsiteY25" fmla="*/ 1645100 h 3343265"/>
                <a:gd name="connsiteX26" fmla="*/ 2383975 w 3378518"/>
                <a:gd name="connsiteY26" fmla="*/ 1648684 h 3343265"/>
                <a:gd name="connsiteX27" fmla="*/ 2775160 w 3378518"/>
                <a:gd name="connsiteY27" fmla="*/ 1524061 h 3343265"/>
                <a:gd name="connsiteX28" fmla="*/ 2793741 w 3378518"/>
                <a:gd name="connsiteY28" fmla="*/ 1508778 h 3343265"/>
                <a:gd name="connsiteX29" fmla="*/ 2816322 w 3378518"/>
                <a:gd name="connsiteY29" fmla="*/ 1508471 h 3343265"/>
                <a:gd name="connsiteX30" fmla="*/ 2806599 w 3378518"/>
                <a:gd name="connsiteY30" fmla="*/ 1498202 h 3343265"/>
                <a:gd name="connsiteX31" fmla="*/ 2837773 w 3378518"/>
                <a:gd name="connsiteY31" fmla="*/ 1472561 h 3343265"/>
                <a:gd name="connsiteX32" fmla="*/ 2941609 w 3378518"/>
                <a:gd name="connsiteY32" fmla="*/ 1348315 h 3343265"/>
                <a:gd name="connsiteX33" fmla="*/ 2052499 w 3378518"/>
                <a:gd name="connsiteY33" fmla="*/ 409197 h 3343265"/>
                <a:gd name="connsiteX34" fmla="*/ 2174049 w 3378518"/>
                <a:gd name="connsiteY34" fmla="*/ 52146 h 3343265"/>
                <a:gd name="connsiteX35" fmla="*/ 3332823 w 3378518"/>
                <a:gd name="connsiteY35" fmla="*/ 1276097 h 3343265"/>
                <a:gd name="connsiteX36" fmla="*/ 3326372 w 3378518"/>
                <a:gd name="connsiteY36" fmla="*/ 1512000 h 3343265"/>
                <a:gd name="connsiteX37" fmla="*/ 3090468 w 3378518"/>
                <a:gd name="connsiteY37" fmla="*/ 1505547 h 3343265"/>
                <a:gd name="connsiteX38" fmla="*/ 3073378 w 3378518"/>
                <a:gd name="connsiteY38" fmla="*/ 1487496 h 3343265"/>
                <a:gd name="connsiteX39" fmla="*/ 2382792 w 3378518"/>
                <a:gd name="connsiteY39" fmla="*/ 1837062 h 3343265"/>
                <a:gd name="connsiteX40" fmla="*/ 1832752 w 3378518"/>
                <a:gd name="connsiteY40" fmla="*/ 1833609 h 3343265"/>
                <a:gd name="connsiteX41" fmla="*/ 1832752 w 3378518"/>
                <a:gd name="connsiteY41" fmla="*/ 2374892 h 3343265"/>
                <a:gd name="connsiteX42" fmla="*/ 1457702 w 3378518"/>
                <a:gd name="connsiteY42" fmla="*/ 3079064 h 3343265"/>
                <a:gd name="connsiteX43" fmla="*/ 1440373 w 3378518"/>
                <a:gd name="connsiteY43" fmla="*/ 3297572 h 3343265"/>
                <a:gd name="connsiteX44" fmla="*/ 1204469 w 3378518"/>
                <a:gd name="connsiteY44" fmla="*/ 3291119 h 3343265"/>
                <a:gd name="connsiteX45" fmla="*/ 45693 w 3378518"/>
                <a:gd name="connsiteY45" fmla="*/ 2067168 h 3343265"/>
                <a:gd name="connsiteX46" fmla="*/ 52146 w 3378518"/>
                <a:gd name="connsiteY46" fmla="*/ 1831267 h 3343265"/>
                <a:gd name="connsiteX47" fmla="*/ 288050 w 3378518"/>
                <a:gd name="connsiteY47" fmla="*/ 1837718 h 3343265"/>
                <a:gd name="connsiteX48" fmla="*/ 305161 w 3378518"/>
                <a:gd name="connsiteY48" fmla="*/ 1855791 h 3343265"/>
                <a:gd name="connsiteX49" fmla="*/ 978047 w 3378518"/>
                <a:gd name="connsiteY49" fmla="*/ 1520187 h 3343265"/>
                <a:gd name="connsiteX50" fmla="*/ 1530057 w 3378518"/>
                <a:gd name="connsiteY50" fmla="*/ 1520187 h 3343265"/>
                <a:gd name="connsiteX51" fmla="*/ 1533467 w 3378518"/>
                <a:gd name="connsiteY51" fmla="*/ 977008 h 3343265"/>
                <a:gd name="connsiteX52" fmla="*/ 1923558 w 3378518"/>
                <a:gd name="connsiteY52" fmla="*/ 268587 h 3343265"/>
                <a:gd name="connsiteX53" fmla="*/ 1938145 w 3378518"/>
                <a:gd name="connsiteY53" fmla="*/ 45695 h 3343265"/>
                <a:gd name="connsiteX54" fmla="*/ 2174049 w 3378518"/>
                <a:gd name="connsiteY54" fmla="*/ 52146 h 3343265"/>
                <a:gd name="connsiteX0" fmla="*/ 1571007 w 3378518"/>
                <a:gd name="connsiteY0" fmla="*/ 2543617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890036 w 3378518"/>
                <a:gd name="connsiteY3" fmla="*/ 1777279 h 3343265"/>
                <a:gd name="connsiteX4" fmla="*/ 867690 w 3378518"/>
                <a:gd name="connsiteY4" fmla="*/ 1772294 h 3343265"/>
                <a:gd name="connsiteX5" fmla="*/ 874046 w 3378518"/>
                <a:gd name="connsiteY5" fmla="*/ 1768943 h 3343265"/>
                <a:gd name="connsiteX6" fmla="*/ 890036 w 3378518"/>
                <a:gd name="connsiteY6" fmla="*/ 1777279 h 3343265"/>
                <a:gd name="connsiteX7" fmla="*/ 910377 w 3378518"/>
                <a:gd name="connsiteY7" fmla="*/ 1787884 h 3343265"/>
                <a:gd name="connsiteX8" fmla="*/ 909725 w 3378518"/>
                <a:gd name="connsiteY8" fmla="*/ 1788361 h 3343265"/>
                <a:gd name="connsiteX9" fmla="*/ 905259 w 3378518"/>
                <a:gd name="connsiteY9" fmla="*/ 1785216 h 3343265"/>
                <a:gd name="connsiteX10" fmla="*/ 910377 w 3378518"/>
                <a:gd name="connsiteY10" fmla="*/ 1787884 h 3343265"/>
                <a:gd name="connsiteX11" fmla="*/ 1540529 w 3378518"/>
                <a:gd name="connsiteY11" fmla="*/ 2416784 h 3343265"/>
                <a:gd name="connsiteX12" fmla="*/ 1544133 w 3378518"/>
                <a:gd name="connsiteY12" fmla="*/ 2425125 h 3343265"/>
                <a:gd name="connsiteX13" fmla="*/ 1537828 w 3378518"/>
                <a:gd name="connsiteY13" fmla="*/ 2422532 h 3343265"/>
                <a:gd name="connsiteX14" fmla="*/ 1540529 w 3378518"/>
                <a:gd name="connsiteY14" fmla="*/ 2416784 h 3343265"/>
                <a:gd name="connsiteX15" fmla="*/ 2052499 w 3378518"/>
                <a:gd name="connsiteY15" fmla="*/ 409197 h 3343265"/>
                <a:gd name="connsiteX16" fmla="*/ 1721848 w 3378518"/>
                <a:gd name="connsiteY16" fmla="*/ 978193 h 3343265"/>
                <a:gd name="connsiteX17" fmla="*/ 1718264 w 3378518"/>
                <a:gd name="connsiteY17" fmla="*/ 1549318 h 3343265"/>
                <a:gd name="connsiteX18" fmla="*/ 1553358 w 3378518"/>
                <a:gd name="connsiteY18" fmla="*/ 1712169 h 3343265"/>
                <a:gd name="connsiteX19" fmla="*/ 982233 w 3378518"/>
                <a:gd name="connsiteY19" fmla="*/ 1708585 h 3343265"/>
                <a:gd name="connsiteX20" fmla="*/ 438132 w 3378518"/>
                <a:gd name="connsiteY20" fmla="*/ 1996240 h 3343265"/>
                <a:gd name="connsiteX21" fmla="*/ 1327831 w 3378518"/>
                <a:gd name="connsiteY21" fmla="*/ 2935982 h 3343265"/>
                <a:gd name="connsiteX22" fmla="*/ 1644360 w 3378518"/>
                <a:gd name="connsiteY22" fmla="*/ 2379076 h 3343265"/>
                <a:gd name="connsiteX23" fmla="*/ 1647944 w 3378518"/>
                <a:gd name="connsiteY23" fmla="*/ 1807951 h 3343265"/>
                <a:gd name="connsiteX24" fmla="*/ 1812850 w 3378518"/>
                <a:gd name="connsiteY24" fmla="*/ 1645100 h 3343265"/>
                <a:gd name="connsiteX25" fmla="*/ 2383975 w 3378518"/>
                <a:gd name="connsiteY25" fmla="*/ 1648684 h 3343265"/>
                <a:gd name="connsiteX26" fmla="*/ 2775160 w 3378518"/>
                <a:gd name="connsiteY26" fmla="*/ 1524061 h 3343265"/>
                <a:gd name="connsiteX27" fmla="*/ 2793741 w 3378518"/>
                <a:gd name="connsiteY27" fmla="*/ 1508778 h 3343265"/>
                <a:gd name="connsiteX28" fmla="*/ 2816322 w 3378518"/>
                <a:gd name="connsiteY28" fmla="*/ 1508471 h 3343265"/>
                <a:gd name="connsiteX29" fmla="*/ 2806599 w 3378518"/>
                <a:gd name="connsiteY29" fmla="*/ 1498202 h 3343265"/>
                <a:gd name="connsiteX30" fmla="*/ 2837773 w 3378518"/>
                <a:gd name="connsiteY30" fmla="*/ 1472561 h 3343265"/>
                <a:gd name="connsiteX31" fmla="*/ 2941609 w 3378518"/>
                <a:gd name="connsiteY31" fmla="*/ 1348315 h 3343265"/>
                <a:gd name="connsiteX32" fmla="*/ 2052499 w 3378518"/>
                <a:gd name="connsiteY32" fmla="*/ 409197 h 3343265"/>
                <a:gd name="connsiteX33" fmla="*/ 2174049 w 3378518"/>
                <a:gd name="connsiteY33" fmla="*/ 52146 h 3343265"/>
                <a:gd name="connsiteX34" fmla="*/ 3332823 w 3378518"/>
                <a:gd name="connsiteY34" fmla="*/ 1276097 h 3343265"/>
                <a:gd name="connsiteX35" fmla="*/ 3326372 w 3378518"/>
                <a:gd name="connsiteY35" fmla="*/ 1512000 h 3343265"/>
                <a:gd name="connsiteX36" fmla="*/ 3090468 w 3378518"/>
                <a:gd name="connsiteY36" fmla="*/ 1505547 h 3343265"/>
                <a:gd name="connsiteX37" fmla="*/ 3073378 w 3378518"/>
                <a:gd name="connsiteY37" fmla="*/ 1487496 h 3343265"/>
                <a:gd name="connsiteX38" fmla="*/ 2382792 w 3378518"/>
                <a:gd name="connsiteY38" fmla="*/ 1837062 h 3343265"/>
                <a:gd name="connsiteX39" fmla="*/ 1832752 w 3378518"/>
                <a:gd name="connsiteY39" fmla="*/ 1833609 h 3343265"/>
                <a:gd name="connsiteX40" fmla="*/ 1832752 w 3378518"/>
                <a:gd name="connsiteY40" fmla="*/ 2374892 h 3343265"/>
                <a:gd name="connsiteX41" fmla="*/ 1457702 w 3378518"/>
                <a:gd name="connsiteY41" fmla="*/ 3079064 h 3343265"/>
                <a:gd name="connsiteX42" fmla="*/ 1440373 w 3378518"/>
                <a:gd name="connsiteY42" fmla="*/ 3297572 h 3343265"/>
                <a:gd name="connsiteX43" fmla="*/ 1204469 w 3378518"/>
                <a:gd name="connsiteY43" fmla="*/ 3291119 h 3343265"/>
                <a:gd name="connsiteX44" fmla="*/ 45693 w 3378518"/>
                <a:gd name="connsiteY44" fmla="*/ 2067168 h 3343265"/>
                <a:gd name="connsiteX45" fmla="*/ 52146 w 3378518"/>
                <a:gd name="connsiteY45" fmla="*/ 1831267 h 3343265"/>
                <a:gd name="connsiteX46" fmla="*/ 288050 w 3378518"/>
                <a:gd name="connsiteY46" fmla="*/ 1837718 h 3343265"/>
                <a:gd name="connsiteX47" fmla="*/ 305161 w 3378518"/>
                <a:gd name="connsiteY47" fmla="*/ 1855791 h 3343265"/>
                <a:gd name="connsiteX48" fmla="*/ 978047 w 3378518"/>
                <a:gd name="connsiteY48" fmla="*/ 1520187 h 3343265"/>
                <a:gd name="connsiteX49" fmla="*/ 1530057 w 3378518"/>
                <a:gd name="connsiteY49" fmla="*/ 1520187 h 3343265"/>
                <a:gd name="connsiteX50" fmla="*/ 1533467 w 3378518"/>
                <a:gd name="connsiteY50" fmla="*/ 977008 h 3343265"/>
                <a:gd name="connsiteX51" fmla="*/ 1923558 w 3378518"/>
                <a:gd name="connsiteY51" fmla="*/ 268587 h 3343265"/>
                <a:gd name="connsiteX52" fmla="*/ 1938145 w 3378518"/>
                <a:gd name="connsiteY52" fmla="*/ 45695 h 3343265"/>
                <a:gd name="connsiteX53" fmla="*/ 2174049 w 3378518"/>
                <a:gd name="connsiteY53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1540529 w 3378518"/>
                <a:gd name="connsiteY8" fmla="*/ 2416784 h 3343265"/>
                <a:gd name="connsiteX9" fmla="*/ 1544133 w 3378518"/>
                <a:gd name="connsiteY9" fmla="*/ 2425125 h 3343265"/>
                <a:gd name="connsiteX10" fmla="*/ 1537828 w 3378518"/>
                <a:gd name="connsiteY10" fmla="*/ 2422532 h 3343265"/>
                <a:gd name="connsiteX11" fmla="*/ 1540529 w 3378518"/>
                <a:gd name="connsiteY11" fmla="*/ 2416784 h 3343265"/>
                <a:gd name="connsiteX12" fmla="*/ 2052499 w 3378518"/>
                <a:gd name="connsiteY12" fmla="*/ 409197 h 3343265"/>
                <a:gd name="connsiteX13" fmla="*/ 1721848 w 3378518"/>
                <a:gd name="connsiteY13" fmla="*/ 978193 h 3343265"/>
                <a:gd name="connsiteX14" fmla="*/ 1718264 w 3378518"/>
                <a:gd name="connsiteY14" fmla="*/ 1549318 h 3343265"/>
                <a:gd name="connsiteX15" fmla="*/ 1553358 w 3378518"/>
                <a:gd name="connsiteY15" fmla="*/ 1712169 h 3343265"/>
                <a:gd name="connsiteX16" fmla="*/ 982233 w 3378518"/>
                <a:gd name="connsiteY16" fmla="*/ 1708585 h 3343265"/>
                <a:gd name="connsiteX17" fmla="*/ 438132 w 3378518"/>
                <a:gd name="connsiteY17" fmla="*/ 1996240 h 3343265"/>
                <a:gd name="connsiteX18" fmla="*/ 1327831 w 3378518"/>
                <a:gd name="connsiteY18" fmla="*/ 2935982 h 3343265"/>
                <a:gd name="connsiteX19" fmla="*/ 1644360 w 3378518"/>
                <a:gd name="connsiteY19" fmla="*/ 2379076 h 3343265"/>
                <a:gd name="connsiteX20" fmla="*/ 1647944 w 3378518"/>
                <a:gd name="connsiteY20" fmla="*/ 1807951 h 3343265"/>
                <a:gd name="connsiteX21" fmla="*/ 1812850 w 3378518"/>
                <a:gd name="connsiteY21" fmla="*/ 1645100 h 3343265"/>
                <a:gd name="connsiteX22" fmla="*/ 2383975 w 3378518"/>
                <a:gd name="connsiteY22" fmla="*/ 1648684 h 3343265"/>
                <a:gd name="connsiteX23" fmla="*/ 2775160 w 3378518"/>
                <a:gd name="connsiteY23" fmla="*/ 1524061 h 3343265"/>
                <a:gd name="connsiteX24" fmla="*/ 2793741 w 3378518"/>
                <a:gd name="connsiteY24" fmla="*/ 1508778 h 3343265"/>
                <a:gd name="connsiteX25" fmla="*/ 2816322 w 3378518"/>
                <a:gd name="connsiteY25" fmla="*/ 1508471 h 3343265"/>
                <a:gd name="connsiteX26" fmla="*/ 2806599 w 3378518"/>
                <a:gd name="connsiteY26" fmla="*/ 1498202 h 3343265"/>
                <a:gd name="connsiteX27" fmla="*/ 2837773 w 3378518"/>
                <a:gd name="connsiteY27" fmla="*/ 1472561 h 3343265"/>
                <a:gd name="connsiteX28" fmla="*/ 2941609 w 3378518"/>
                <a:gd name="connsiteY28" fmla="*/ 1348315 h 3343265"/>
                <a:gd name="connsiteX29" fmla="*/ 2052499 w 3378518"/>
                <a:gd name="connsiteY29" fmla="*/ 409197 h 3343265"/>
                <a:gd name="connsiteX30" fmla="*/ 2174049 w 3378518"/>
                <a:gd name="connsiteY30" fmla="*/ 52146 h 3343265"/>
                <a:gd name="connsiteX31" fmla="*/ 3332823 w 3378518"/>
                <a:gd name="connsiteY31" fmla="*/ 1276097 h 3343265"/>
                <a:gd name="connsiteX32" fmla="*/ 3326372 w 3378518"/>
                <a:gd name="connsiteY32" fmla="*/ 1512000 h 3343265"/>
                <a:gd name="connsiteX33" fmla="*/ 3090468 w 3378518"/>
                <a:gd name="connsiteY33" fmla="*/ 1505547 h 3343265"/>
                <a:gd name="connsiteX34" fmla="*/ 3073378 w 3378518"/>
                <a:gd name="connsiteY34" fmla="*/ 1487496 h 3343265"/>
                <a:gd name="connsiteX35" fmla="*/ 2382792 w 3378518"/>
                <a:gd name="connsiteY35" fmla="*/ 1837062 h 3343265"/>
                <a:gd name="connsiteX36" fmla="*/ 1832752 w 3378518"/>
                <a:gd name="connsiteY36" fmla="*/ 1833609 h 3343265"/>
                <a:gd name="connsiteX37" fmla="*/ 1832752 w 3378518"/>
                <a:gd name="connsiteY37" fmla="*/ 2374892 h 3343265"/>
                <a:gd name="connsiteX38" fmla="*/ 1457702 w 3378518"/>
                <a:gd name="connsiteY38" fmla="*/ 3079064 h 3343265"/>
                <a:gd name="connsiteX39" fmla="*/ 1440373 w 3378518"/>
                <a:gd name="connsiteY39" fmla="*/ 3297572 h 3343265"/>
                <a:gd name="connsiteX40" fmla="*/ 1204469 w 3378518"/>
                <a:gd name="connsiteY40" fmla="*/ 3291119 h 3343265"/>
                <a:gd name="connsiteX41" fmla="*/ 45693 w 3378518"/>
                <a:gd name="connsiteY41" fmla="*/ 2067168 h 3343265"/>
                <a:gd name="connsiteX42" fmla="*/ 52146 w 3378518"/>
                <a:gd name="connsiteY42" fmla="*/ 1831267 h 3343265"/>
                <a:gd name="connsiteX43" fmla="*/ 288050 w 3378518"/>
                <a:gd name="connsiteY43" fmla="*/ 1837718 h 3343265"/>
                <a:gd name="connsiteX44" fmla="*/ 305161 w 3378518"/>
                <a:gd name="connsiteY44" fmla="*/ 1855791 h 3343265"/>
                <a:gd name="connsiteX45" fmla="*/ 978047 w 3378518"/>
                <a:gd name="connsiteY45" fmla="*/ 1520187 h 3343265"/>
                <a:gd name="connsiteX46" fmla="*/ 1530057 w 3378518"/>
                <a:gd name="connsiteY46" fmla="*/ 1520187 h 3343265"/>
                <a:gd name="connsiteX47" fmla="*/ 1533467 w 3378518"/>
                <a:gd name="connsiteY47" fmla="*/ 977008 h 3343265"/>
                <a:gd name="connsiteX48" fmla="*/ 1923558 w 3378518"/>
                <a:gd name="connsiteY48" fmla="*/ 268587 h 3343265"/>
                <a:gd name="connsiteX49" fmla="*/ 1938145 w 3378518"/>
                <a:gd name="connsiteY49" fmla="*/ 45695 h 3343265"/>
                <a:gd name="connsiteX50" fmla="*/ 2174049 w 3378518"/>
                <a:gd name="connsiteY50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1537828 w 3378518"/>
                <a:gd name="connsiteY8" fmla="*/ 2422532 h 3343265"/>
                <a:gd name="connsiteX9" fmla="*/ 1544133 w 3378518"/>
                <a:gd name="connsiteY9" fmla="*/ 2425125 h 3343265"/>
                <a:gd name="connsiteX10" fmla="*/ 1537828 w 3378518"/>
                <a:gd name="connsiteY10" fmla="*/ 2422532 h 3343265"/>
                <a:gd name="connsiteX11" fmla="*/ 2052499 w 3378518"/>
                <a:gd name="connsiteY11" fmla="*/ 409197 h 3343265"/>
                <a:gd name="connsiteX12" fmla="*/ 1721848 w 3378518"/>
                <a:gd name="connsiteY12" fmla="*/ 978193 h 3343265"/>
                <a:gd name="connsiteX13" fmla="*/ 1718264 w 3378518"/>
                <a:gd name="connsiteY13" fmla="*/ 1549318 h 3343265"/>
                <a:gd name="connsiteX14" fmla="*/ 1553358 w 3378518"/>
                <a:gd name="connsiteY14" fmla="*/ 1712169 h 3343265"/>
                <a:gd name="connsiteX15" fmla="*/ 982233 w 3378518"/>
                <a:gd name="connsiteY15" fmla="*/ 1708585 h 3343265"/>
                <a:gd name="connsiteX16" fmla="*/ 438132 w 3378518"/>
                <a:gd name="connsiteY16" fmla="*/ 1996240 h 3343265"/>
                <a:gd name="connsiteX17" fmla="*/ 1327831 w 3378518"/>
                <a:gd name="connsiteY17" fmla="*/ 2935982 h 3343265"/>
                <a:gd name="connsiteX18" fmla="*/ 1644360 w 3378518"/>
                <a:gd name="connsiteY18" fmla="*/ 2379076 h 3343265"/>
                <a:gd name="connsiteX19" fmla="*/ 1647944 w 3378518"/>
                <a:gd name="connsiteY19" fmla="*/ 1807951 h 3343265"/>
                <a:gd name="connsiteX20" fmla="*/ 1812850 w 3378518"/>
                <a:gd name="connsiteY20" fmla="*/ 1645100 h 3343265"/>
                <a:gd name="connsiteX21" fmla="*/ 2383975 w 3378518"/>
                <a:gd name="connsiteY21" fmla="*/ 1648684 h 3343265"/>
                <a:gd name="connsiteX22" fmla="*/ 2775160 w 3378518"/>
                <a:gd name="connsiteY22" fmla="*/ 1524061 h 3343265"/>
                <a:gd name="connsiteX23" fmla="*/ 2793741 w 3378518"/>
                <a:gd name="connsiteY23" fmla="*/ 1508778 h 3343265"/>
                <a:gd name="connsiteX24" fmla="*/ 2816322 w 3378518"/>
                <a:gd name="connsiteY24" fmla="*/ 1508471 h 3343265"/>
                <a:gd name="connsiteX25" fmla="*/ 2806599 w 3378518"/>
                <a:gd name="connsiteY25" fmla="*/ 1498202 h 3343265"/>
                <a:gd name="connsiteX26" fmla="*/ 2837773 w 3378518"/>
                <a:gd name="connsiteY26" fmla="*/ 1472561 h 3343265"/>
                <a:gd name="connsiteX27" fmla="*/ 2941609 w 3378518"/>
                <a:gd name="connsiteY27" fmla="*/ 1348315 h 3343265"/>
                <a:gd name="connsiteX28" fmla="*/ 2052499 w 3378518"/>
                <a:gd name="connsiteY28" fmla="*/ 409197 h 3343265"/>
                <a:gd name="connsiteX29" fmla="*/ 2174049 w 3378518"/>
                <a:gd name="connsiteY29" fmla="*/ 52146 h 3343265"/>
                <a:gd name="connsiteX30" fmla="*/ 3332823 w 3378518"/>
                <a:gd name="connsiteY30" fmla="*/ 1276097 h 3343265"/>
                <a:gd name="connsiteX31" fmla="*/ 3326372 w 3378518"/>
                <a:gd name="connsiteY31" fmla="*/ 1512000 h 3343265"/>
                <a:gd name="connsiteX32" fmla="*/ 3090468 w 3378518"/>
                <a:gd name="connsiteY32" fmla="*/ 1505547 h 3343265"/>
                <a:gd name="connsiteX33" fmla="*/ 3073378 w 3378518"/>
                <a:gd name="connsiteY33" fmla="*/ 1487496 h 3343265"/>
                <a:gd name="connsiteX34" fmla="*/ 2382792 w 3378518"/>
                <a:gd name="connsiteY34" fmla="*/ 1837062 h 3343265"/>
                <a:gd name="connsiteX35" fmla="*/ 1832752 w 3378518"/>
                <a:gd name="connsiteY35" fmla="*/ 1833609 h 3343265"/>
                <a:gd name="connsiteX36" fmla="*/ 1832752 w 3378518"/>
                <a:gd name="connsiteY36" fmla="*/ 2374892 h 3343265"/>
                <a:gd name="connsiteX37" fmla="*/ 1457702 w 3378518"/>
                <a:gd name="connsiteY37" fmla="*/ 3079064 h 3343265"/>
                <a:gd name="connsiteX38" fmla="*/ 1440373 w 3378518"/>
                <a:gd name="connsiteY38" fmla="*/ 3297572 h 3343265"/>
                <a:gd name="connsiteX39" fmla="*/ 1204469 w 3378518"/>
                <a:gd name="connsiteY39" fmla="*/ 3291119 h 3343265"/>
                <a:gd name="connsiteX40" fmla="*/ 45693 w 3378518"/>
                <a:gd name="connsiteY40" fmla="*/ 2067168 h 3343265"/>
                <a:gd name="connsiteX41" fmla="*/ 52146 w 3378518"/>
                <a:gd name="connsiteY41" fmla="*/ 1831267 h 3343265"/>
                <a:gd name="connsiteX42" fmla="*/ 288050 w 3378518"/>
                <a:gd name="connsiteY42" fmla="*/ 1837718 h 3343265"/>
                <a:gd name="connsiteX43" fmla="*/ 305161 w 3378518"/>
                <a:gd name="connsiteY43" fmla="*/ 1855791 h 3343265"/>
                <a:gd name="connsiteX44" fmla="*/ 978047 w 3378518"/>
                <a:gd name="connsiteY44" fmla="*/ 1520187 h 3343265"/>
                <a:gd name="connsiteX45" fmla="*/ 1530057 w 3378518"/>
                <a:gd name="connsiteY45" fmla="*/ 1520187 h 3343265"/>
                <a:gd name="connsiteX46" fmla="*/ 1533467 w 3378518"/>
                <a:gd name="connsiteY46" fmla="*/ 977008 h 3343265"/>
                <a:gd name="connsiteX47" fmla="*/ 1923558 w 3378518"/>
                <a:gd name="connsiteY47" fmla="*/ 268587 h 3343265"/>
                <a:gd name="connsiteX48" fmla="*/ 1938145 w 3378518"/>
                <a:gd name="connsiteY48" fmla="*/ 45695 h 3343265"/>
                <a:gd name="connsiteX49" fmla="*/ 2174049 w 3378518"/>
                <a:gd name="connsiteY49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2052499 w 3378518"/>
                <a:gd name="connsiteY8" fmla="*/ 409197 h 3343265"/>
                <a:gd name="connsiteX9" fmla="*/ 1721848 w 3378518"/>
                <a:gd name="connsiteY9" fmla="*/ 978193 h 3343265"/>
                <a:gd name="connsiteX10" fmla="*/ 1718264 w 3378518"/>
                <a:gd name="connsiteY10" fmla="*/ 1549318 h 3343265"/>
                <a:gd name="connsiteX11" fmla="*/ 1553358 w 3378518"/>
                <a:gd name="connsiteY11" fmla="*/ 1712169 h 3343265"/>
                <a:gd name="connsiteX12" fmla="*/ 982233 w 3378518"/>
                <a:gd name="connsiteY12" fmla="*/ 1708585 h 3343265"/>
                <a:gd name="connsiteX13" fmla="*/ 438132 w 3378518"/>
                <a:gd name="connsiteY13" fmla="*/ 1996240 h 3343265"/>
                <a:gd name="connsiteX14" fmla="*/ 1327831 w 3378518"/>
                <a:gd name="connsiteY14" fmla="*/ 2935982 h 3343265"/>
                <a:gd name="connsiteX15" fmla="*/ 1644360 w 3378518"/>
                <a:gd name="connsiteY15" fmla="*/ 2379076 h 3343265"/>
                <a:gd name="connsiteX16" fmla="*/ 1647944 w 3378518"/>
                <a:gd name="connsiteY16" fmla="*/ 1807951 h 3343265"/>
                <a:gd name="connsiteX17" fmla="*/ 1812850 w 3378518"/>
                <a:gd name="connsiteY17" fmla="*/ 1645100 h 3343265"/>
                <a:gd name="connsiteX18" fmla="*/ 2383975 w 3378518"/>
                <a:gd name="connsiteY18" fmla="*/ 1648684 h 3343265"/>
                <a:gd name="connsiteX19" fmla="*/ 2775160 w 3378518"/>
                <a:gd name="connsiteY19" fmla="*/ 1524061 h 3343265"/>
                <a:gd name="connsiteX20" fmla="*/ 2793741 w 3378518"/>
                <a:gd name="connsiteY20" fmla="*/ 1508778 h 3343265"/>
                <a:gd name="connsiteX21" fmla="*/ 2816322 w 3378518"/>
                <a:gd name="connsiteY21" fmla="*/ 1508471 h 3343265"/>
                <a:gd name="connsiteX22" fmla="*/ 2806599 w 3378518"/>
                <a:gd name="connsiteY22" fmla="*/ 1498202 h 3343265"/>
                <a:gd name="connsiteX23" fmla="*/ 2837773 w 3378518"/>
                <a:gd name="connsiteY23" fmla="*/ 1472561 h 3343265"/>
                <a:gd name="connsiteX24" fmla="*/ 2941609 w 3378518"/>
                <a:gd name="connsiteY24" fmla="*/ 1348315 h 3343265"/>
                <a:gd name="connsiteX25" fmla="*/ 2052499 w 3378518"/>
                <a:gd name="connsiteY25" fmla="*/ 409197 h 3343265"/>
                <a:gd name="connsiteX26" fmla="*/ 2174049 w 3378518"/>
                <a:gd name="connsiteY26" fmla="*/ 52146 h 3343265"/>
                <a:gd name="connsiteX27" fmla="*/ 3332823 w 3378518"/>
                <a:gd name="connsiteY27" fmla="*/ 1276097 h 3343265"/>
                <a:gd name="connsiteX28" fmla="*/ 3326372 w 3378518"/>
                <a:gd name="connsiteY28" fmla="*/ 1512000 h 3343265"/>
                <a:gd name="connsiteX29" fmla="*/ 3090468 w 3378518"/>
                <a:gd name="connsiteY29" fmla="*/ 1505547 h 3343265"/>
                <a:gd name="connsiteX30" fmla="*/ 3073378 w 3378518"/>
                <a:gd name="connsiteY30" fmla="*/ 1487496 h 3343265"/>
                <a:gd name="connsiteX31" fmla="*/ 2382792 w 3378518"/>
                <a:gd name="connsiteY31" fmla="*/ 1837062 h 3343265"/>
                <a:gd name="connsiteX32" fmla="*/ 1832752 w 3378518"/>
                <a:gd name="connsiteY32" fmla="*/ 1833609 h 3343265"/>
                <a:gd name="connsiteX33" fmla="*/ 1832752 w 3378518"/>
                <a:gd name="connsiteY33" fmla="*/ 2374892 h 3343265"/>
                <a:gd name="connsiteX34" fmla="*/ 1457702 w 3378518"/>
                <a:gd name="connsiteY34" fmla="*/ 3079064 h 3343265"/>
                <a:gd name="connsiteX35" fmla="*/ 1440373 w 3378518"/>
                <a:gd name="connsiteY35" fmla="*/ 3297572 h 3343265"/>
                <a:gd name="connsiteX36" fmla="*/ 1204469 w 3378518"/>
                <a:gd name="connsiteY36" fmla="*/ 3291119 h 3343265"/>
                <a:gd name="connsiteX37" fmla="*/ 45693 w 3378518"/>
                <a:gd name="connsiteY37" fmla="*/ 2067168 h 3343265"/>
                <a:gd name="connsiteX38" fmla="*/ 52146 w 3378518"/>
                <a:gd name="connsiteY38" fmla="*/ 1831267 h 3343265"/>
                <a:gd name="connsiteX39" fmla="*/ 288050 w 3378518"/>
                <a:gd name="connsiteY39" fmla="*/ 1837718 h 3343265"/>
                <a:gd name="connsiteX40" fmla="*/ 305161 w 3378518"/>
                <a:gd name="connsiteY40" fmla="*/ 1855791 h 3343265"/>
                <a:gd name="connsiteX41" fmla="*/ 978047 w 3378518"/>
                <a:gd name="connsiteY41" fmla="*/ 1520187 h 3343265"/>
                <a:gd name="connsiteX42" fmla="*/ 1530057 w 3378518"/>
                <a:gd name="connsiteY42" fmla="*/ 1520187 h 3343265"/>
                <a:gd name="connsiteX43" fmla="*/ 1533467 w 3378518"/>
                <a:gd name="connsiteY43" fmla="*/ 977008 h 3343265"/>
                <a:gd name="connsiteX44" fmla="*/ 1923558 w 3378518"/>
                <a:gd name="connsiteY44" fmla="*/ 268587 h 3343265"/>
                <a:gd name="connsiteX45" fmla="*/ 1938145 w 3378518"/>
                <a:gd name="connsiteY45" fmla="*/ 45695 h 3343265"/>
                <a:gd name="connsiteX46" fmla="*/ 2174049 w 3378518"/>
                <a:gd name="connsiteY46" fmla="*/ 52146 h 3343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378518" h="3343265">
                  <a:moveTo>
                    <a:pt x="890036" y="1777279"/>
                  </a:moveTo>
                  <a:lnTo>
                    <a:pt x="867690" y="1772294"/>
                  </a:lnTo>
                  <a:lnTo>
                    <a:pt x="874046" y="1768943"/>
                  </a:lnTo>
                  <a:lnTo>
                    <a:pt x="890036" y="1777279"/>
                  </a:lnTo>
                  <a:close/>
                  <a:moveTo>
                    <a:pt x="910377" y="1787884"/>
                  </a:moveTo>
                  <a:lnTo>
                    <a:pt x="909725" y="1788361"/>
                  </a:lnTo>
                  <a:lnTo>
                    <a:pt x="905259" y="1785216"/>
                  </a:lnTo>
                  <a:lnTo>
                    <a:pt x="910377" y="1787884"/>
                  </a:lnTo>
                  <a:close/>
                  <a:moveTo>
                    <a:pt x="2052499" y="409197"/>
                  </a:moveTo>
                  <a:cubicBezTo>
                    <a:pt x="1855567" y="522139"/>
                    <a:pt x="1723377" y="734475"/>
                    <a:pt x="1721848" y="978193"/>
                  </a:cubicBezTo>
                  <a:cubicBezTo>
                    <a:pt x="1720653" y="1168568"/>
                    <a:pt x="1719459" y="1358943"/>
                    <a:pt x="1718264" y="1549318"/>
                  </a:cubicBezTo>
                  <a:lnTo>
                    <a:pt x="1553358" y="1712169"/>
                  </a:lnTo>
                  <a:lnTo>
                    <a:pt x="982233" y="1708585"/>
                  </a:lnTo>
                  <a:cubicBezTo>
                    <a:pt x="755048" y="1707160"/>
                    <a:pt x="553704" y="1819601"/>
                    <a:pt x="438132" y="1996240"/>
                  </a:cubicBezTo>
                  <a:lnTo>
                    <a:pt x="1327831" y="2935982"/>
                  </a:lnTo>
                  <a:cubicBezTo>
                    <a:pt x="1517741" y="2823547"/>
                    <a:pt x="1642874" y="2616160"/>
                    <a:pt x="1644360" y="2379076"/>
                  </a:cubicBezTo>
                  <a:cubicBezTo>
                    <a:pt x="1645555" y="2188701"/>
                    <a:pt x="1646749" y="1998326"/>
                    <a:pt x="1647944" y="1807951"/>
                  </a:cubicBezTo>
                  <a:lnTo>
                    <a:pt x="1812850" y="1645100"/>
                  </a:lnTo>
                  <a:lnTo>
                    <a:pt x="2383975" y="1648684"/>
                  </a:lnTo>
                  <a:cubicBezTo>
                    <a:pt x="2530062" y="1649601"/>
                    <a:pt x="2665464" y="1603436"/>
                    <a:pt x="2775160" y="1524061"/>
                  </a:cubicBezTo>
                  <a:lnTo>
                    <a:pt x="2793741" y="1508778"/>
                  </a:lnTo>
                  <a:lnTo>
                    <a:pt x="2816322" y="1508471"/>
                  </a:lnTo>
                  <a:lnTo>
                    <a:pt x="2806599" y="1498202"/>
                  </a:lnTo>
                  <a:lnTo>
                    <a:pt x="2837773" y="1472561"/>
                  </a:lnTo>
                  <a:cubicBezTo>
                    <a:pt x="2877299" y="1435719"/>
                    <a:pt x="2912231" y="1394008"/>
                    <a:pt x="2941609" y="1348315"/>
                  </a:cubicBezTo>
                  <a:lnTo>
                    <a:pt x="2052499" y="409197"/>
                  </a:lnTo>
                  <a:close/>
                  <a:moveTo>
                    <a:pt x="2174049" y="52146"/>
                  </a:moveTo>
                  <a:lnTo>
                    <a:pt x="3332823" y="1276097"/>
                  </a:lnTo>
                  <a:cubicBezTo>
                    <a:pt x="3396186" y="1343023"/>
                    <a:pt x="3393298" y="1448638"/>
                    <a:pt x="3326372" y="1512000"/>
                  </a:cubicBezTo>
                  <a:cubicBezTo>
                    <a:pt x="3259446" y="1575361"/>
                    <a:pt x="3153829" y="1572473"/>
                    <a:pt x="3090468" y="1505547"/>
                  </a:cubicBezTo>
                  <a:lnTo>
                    <a:pt x="3073378" y="1487496"/>
                  </a:lnTo>
                  <a:cubicBezTo>
                    <a:pt x="2919662" y="1701713"/>
                    <a:pt x="2666991" y="1838843"/>
                    <a:pt x="2382792" y="1837062"/>
                  </a:cubicBezTo>
                  <a:lnTo>
                    <a:pt x="1832752" y="1833609"/>
                  </a:lnTo>
                  <a:lnTo>
                    <a:pt x="1832752" y="2374892"/>
                  </a:lnTo>
                  <a:cubicBezTo>
                    <a:pt x="1832752" y="2668478"/>
                    <a:pt x="1684730" y="2927490"/>
                    <a:pt x="1457702" y="3079064"/>
                  </a:cubicBezTo>
                  <a:cubicBezTo>
                    <a:pt x="1509390" y="3144226"/>
                    <a:pt x="1502268" y="3238971"/>
                    <a:pt x="1440373" y="3297572"/>
                  </a:cubicBezTo>
                  <a:cubicBezTo>
                    <a:pt x="1373447" y="3360933"/>
                    <a:pt x="1267830" y="3358045"/>
                    <a:pt x="1204469" y="3291119"/>
                  </a:cubicBezTo>
                  <a:lnTo>
                    <a:pt x="45693" y="2067168"/>
                  </a:lnTo>
                  <a:cubicBezTo>
                    <a:pt x="-17668" y="2000245"/>
                    <a:pt x="-14779" y="1894627"/>
                    <a:pt x="52146" y="1831267"/>
                  </a:cubicBezTo>
                  <a:cubicBezTo>
                    <a:pt x="119072" y="1767904"/>
                    <a:pt x="224687" y="1770794"/>
                    <a:pt x="288050" y="1837718"/>
                  </a:cubicBezTo>
                  <a:lnTo>
                    <a:pt x="305161" y="1855791"/>
                  </a:lnTo>
                  <a:cubicBezTo>
                    <a:pt x="457589" y="1650481"/>
                    <a:pt x="702601" y="1520187"/>
                    <a:pt x="978047" y="1520187"/>
                  </a:cubicBezTo>
                  <a:lnTo>
                    <a:pt x="1530057" y="1520187"/>
                  </a:lnTo>
                  <a:cubicBezTo>
                    <a:pt x="1531194" y="1339127"/>
                    <a:pt x="1532330" y="1158068"/>
                    <a:pt x="1533467" y="977008"/>
                  </a:cubicBezTo>
                  <a:cubicBezTo>
                    <a:pt x="1535338" y="678827"/>
                    <a:pt x="1689679" y="417271"/>
                    <a:pt x="1923558" y="268587"/>
                  </a:cubicBezTo>
                  <a:cubicBezTo>
                    <a:pt x="1868853" y="203019"/>
                    <a:pt x="1874955" y="105520"/>
                    <a:pt x="1938145" y="45695"/>
                  </a:cubicBezTo>
                  <a:cubicBezTo>
                    <a:pt x="2005071" y="-17668"/>
                    <a:pt x="2110688" y="-14780"/>
                    <a:pt x="2174049" y="521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" name="그룹 60">
              <a:extLst>
                <a:ext uri="{FF2B5EF4-FFF2-40B4-BE49-F238E27FC236}">
                  <a16:creationId xmlns:a16="http://schemas.microsoft.com/office/drawing/2014/main" xmlns="" id="{E7B2BBBF-BFA9-4824-8205-047E38C66CDF}"/>
                </a:ext>
              </a:extLst>
            </p:cNvPr>
            <p:cNvGrpSpPr/>
            <p:nvPr/>
          </p:nvGrpSpPr>
          <p:grpSpPr>
            <a:xfrm>
              <a:off x="5536852" y="2753578"/>
              <a:ext cx="1089476" cy="1686250"/>
              <a:chOff x="5558699" y="2598826"/>
              <a:chExt cx="1089476" cy="1686250"/>
            </a:xfrm>
          </p:grpSpPr>
          <p:grpSp>
            <p:nvGrpSpPr>
              <p:cNvPr id="5" name="그룹 49">
                <a:extLst>
                  <a:ext uri="{FF2B5EF4-FFF2-40B4-BE49-F238E27FC236}">
                    <a16:creationId xmlns:a16="http://schemas.microsoft.com/office/drawing/2014/main" xmlns="" id="{10BE4EFD-A92D-4608-AD40-D0E1A254DD07}"/>
                  </a:ext>
                </a:extLst>
              </p:cNvPr>
              <p:cNvGrpSpPr/>
              <p:nvPr/>
            </p:nvGrpSpPr>
            <p:grpSpPr>
              <a:xfrm>
                <a:off x="5617507" y="3979880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6" name="타원 50">
                  <a:extLst>
                    <a:ext uri="{FF2B5EF4-FFF2-40B4-BE49-F238E27FC236}">
                      <a16:creationId xmlns:a16="http://schemas.microsoft.com/office/drawing/2014/main" xmlns="" id="{817845B2-95F8-4883-B0CB-4737FC77ADAE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" name="타원 51">
                  <a:extLst>
                    <a:ext uri="{FF2B5EF4-FFF2-40B4-BE49-F238E27FC236}">
                      <a16:creationId xmlns:a16="http://schemas.microsoft.com/office/drawing/2014/main" xmlns="" id="{1EEB9D0D-F9D7-47C3-81DD-5E6A0DF55AA6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Block Arc 11">
                  <a:extLst>
                    <a:ext uri="{FF2B5EF4-FFF2-40B4-BE49-F238E27FC236}">
                      <a16:creationId xmlns:a16="http://schemas.microsoft.com/office/drawing/2014/main" xmlns="" id="{0E3022FA-BA34-4FB0-8361-D718C8B0EC85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" name="그룹 21">
                <a:extLst>
                  <a:ext uri="{FF2B5EF4-FFF2-40B4-BE49-F238E27FC236}">
                    <a16:creationId xmlns:a16="http://schemas.microsoft.com/office/drawing/2014/main" xmlns="" id="{F36E27BF-B0F8-41A2-9269-C9551E6ADE39}"/>
                  </a:ext>
                </a:extLst>
              </p:cNvPr>
              <p:cNvGrpSpPr/>
              <p:nvPr/>
            </p:nvGrpSpPr>
            <p:grpSpPr>
              <a:xfrm>
                <a:off x="5811672" y="3628906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3" name="타원 22">
                  <a:extLst>
                    <a:ext uri="{FF2B5EF4-FFF2-40B4-BE49-F238E27FC236}">
                      <a16:creationId xmlns:a16="http://schemas.microsoft.com/office/drawing/2014/main" xmlns="" id="{CA90ECD8-0691-46D6-951D-66D646A866FA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타원 23">
                  <a:extLst>
                    <a:ext uri="{FF2B5EF4-FFF2-40B4-BE49-F238E27FC236}">
                      <a16:creationId xmlns:a16="http://schemas.microsoft.com/office/drawing/2014/main" xmlns="" id="{D8A32E27-DC3B-4FF2-8F81-4A629743538D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" name="Block Arc 11">
                  <a:extLst>
                    <a:ext uri="{FF2B5EF4-FFF2-40B4-BE49-F238E27FC236}">
                      <a16:creationId xmlns:a16="http://schemas.microsoft.com/office/drawing/2014/main" xmlns="" id="{8B35F3E4-5F17-43CA-9EE8-AC2E2E718C5D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" name="그룹 25">
                <a:extLst>
                  <a:ext uri="{FF2B5EF4-FFF2-40B4-BE49-F238E27FC236}">
                    <a16:creationId xmlns:a16="http://schemas.microsoft.com/office/drawing/2014/main" xmlns="" id="{561F423C-630C-4EC0-A981-0F320B78B6BA}"/>
                  </a:ext>
                </a:extLst>
              </p:cNvPr>
              <p:cNvGrpSpPr/>
              <p:nvPr/>
            </p:nvGrpSpPr>
            <p:grpSpPr>
              <a:xfrm>
                <a:off x="6050354" y="3733355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0" name="타원 26">
                  <a:extLst>
                    <a:ext uri="{FF2B5EF4-FFF2-40B4-BE49-F238E27FC236}">
                      <a16:creationId xmlns:a16="http://schemas.microsoft.com/office/drawing/2014/main" xmlns="" id="{1EDC969C-F068-4C34-85AB-2F360E22261F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" name="타원 27">
                  <a:extLst>
                    <a:ext uri="{FF2B5EF4-FFF2-40B4-BE49-F238E27FC236}">
                      <a16:creationId xmlns:a16="http://schemas.microsoft.com/office/drawing/2014/main" xmlns="" id="{E4A7DB69-684A-4B6B-ABDA-1F9B403A1CF2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2" name="Block Arc 11">
                  <a:extLst>
                    <a:ext uri="{FF2B5EF4-FFF2-40B4-BE49-F238E27FC236}">
                      <a16:creationId xmlns:a16="http://schemas.microsoft.com/office/drawing/2014/main" xmlns="" id="{872EA28B-C603-461D-91C5-9389642BC0CB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" name="그룹 29">
                <a:extLst>
                  <a:ext uri="{FF2B5EF4-FFF2-40B4-BE49-F238E27FC236}">
                    <a16:creationId xmlns:a16="http://schemas.microsoft.com/office/drawing/2014/main" xmlns="" id="{B081EFD0-BC6D-4FC9-838A-3966DD768C4E}"/>
                  </a:ext>
                </a:extLst>
              </p:cNvPr>
              <p:cNvGrpSpPr/>
              <p:nvPr/>
            </p:nvGrpSpPr>
            <p:grpSpPr>
              <a:xfrm>
                <a:off x="5804852" y="3899206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7" name="타원 30">
                  <a:extLst>
                    <a:ext uri="{FF2B5EF4-FFF2-40B4-BE49-F238E27FC236}">
                      <a16:creationId xmlns:a16="http://schemas.microsoft.com/office/drawing/2014/main" xmlns="" id="{98460E2F-89C7-4A8F-8476-736179FB8BB4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" name="타원 31">
                  <a:extLst>
                    <a:ext uri="{FF2B5EF4-FFF2-40B4-BE49-F238E27FC236}">
                      <a16:creationId xmlns:a16="http://schemas.microsoft.com/office/drawing/2014/main" xmlns="" id="{1C9659E9-DF99-4347-9AFE-50736720A68A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9" name="Block Arc 11">
                  <a:extLst>
                    <a:ext uri="{FF2B5EF4-FFF2-40B4-BE49-F238E27FC236}">
                      <a16:creationId xmlns:a16="http://schemas.microsoft.com/office/drawing/2014/main" xmlns="" id="{D1E10407-91B7-4937-9316-6B8478C26CF3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9" name="그룹 33">
                <a:extLst>
                  <a:ext uri="{FF2B5EF4-FFF2-40B4-BE49-F238E27FC236}">
                    <a16:creationId xmlns:a16="http://schemas.microsoft.com/office/drawing/2014/main" xmlns="" id="{5CB8AB02-A199-4CE6-B165-D9AF5F0DBE0A}"/>
                  </a:ext>
                </a:extLst>
              </p:cNvPr>
              <p:cNvGrpSpPr/>
              <p:nvPr/>
            </p:nvGrpSpPr>
            <p:grpSpPr>
              <a:xfrm>
                <a:off x="5558699" y="3770159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4" name="타원 34">
                  <a:extLst>
                    <a:ext uri="{FF2B5EF4-FFF2-40B4-BE49-F238E27FC236}">
                      <a16:creationId xmlns:a16="http://schemas.microsoft.com/office/drawing/2014/main" xmlns="" id="{66CB94F8-5F77-4962-AD18-1AC801EC8A51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" name="타원 35">
                  <a:extLst>
                    <a:ext uri="{FF2B5EF4-FFF2-40B4-BE49-F238E27FC236}">
                      <a16:creationId xmlns:a16="http://schemas.microsoft.com/office/drawing/2014/main" xmlns="" id="{167818EC-888B-4245-9B89-A8B25746C9C1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" name="Block Arc 11">
                  <a:extLst>
                    <a:ext uri="{FF2B5EF4-FFF2-40B4-BE49-F238E27FC236}">
                      <a16:creationId xmlns:a16="http://schemas.microsoft.com/office/drawing/2014/main" xmlns="" id="{5C9FCFD2-4628-45EC-BC8A-569DCD18C756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" name="그룹 37">
                <a:extLst>
                  <a:ext uri="{FF2B5EF4-FFF2-40B4-BE49-F238E27FC236}">
                    <a16:creationId xmlns:a16="http://schemas.microsoft.com/office/drawing/2014/main" xmlns="" id="{98A49372-2264-4789-B158-129A955248E3}"/>
                  </a:ext>
                </a:extLst>
              </p:cNvPr>
              <p:cNvGrpSpPr/>
              <p:nvPr/>
            </p:nvGrpSpPr>
            <p:grpSpPr>
              <a:xfrm>
                <a:off x="6065408" y="3964544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21" name="타원 38">
                  <a:extLst>
                    <a:ext uri="{FF2B5EF4-FFF2-40B4-BE49-F238E27FC236}">
                      <a16:creationId xmlns:a16="http://schemas.microsoft.com/office/drawing/2014/main" xmlns="" id="{8C230CD5-5372-445D-A0BB-FE8714DBDF9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2" name="타원 39">
                  <a:extLst>
                    <a:ext uri="{FF2B5EF4-FFF2-40B4-BE49-F238E27FC236}">
                      <a16:creationId xmlns:a16="http://schemas.microsoft.com/office/drawing/2014/main" xmlns="" id="{56D92854-038C-4770-8AE1-3A24A55E80B8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" name="Block Arc 11">
                  <a:extLst>
                    <a:ext uri="{FF2B5EF4-FFF2-40B4-BE49-F238E27FC236}">
                      <a16:creationId xmlns:a16="http://schemas.microsoft.com/office/drawing/2014/main" xmlns="" id="{EE977302-F60B-4957-958C-D8CB3A1D20A4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1" name="그룹 41">
                <a:extLst>
                  <a:ext uri="{FF2B5EF4-FFF2-40B4-BE49-F238E27FC236}">
                    <a16:creationId xmlns:a16="http://schemas.microsoft.com/office/drawing/2014/main" xmlns="" id="{0F1D090E-F839-4E42-AC5C-296D7DA63C8A}"/>
                  </a:ext>
                </a:extLst>
              </p:cNvPr>
              <p:cNvGrpSpPr/>
              <p:nvPr/>
            </p:nvGrpSpPr>
            <p:grpSpPr>
              <a:xfrm>
                <a:off x="6342979" y="3957518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18" name="타원 42">
                  <a:extLst>
                    <a:ext uri="{FF2B5EF4-FFF2-40B4-BE49-F238E27FC236}">
                      <a16:creationId xmlns:a16="http://schemas.microsoft.com/office/drawing/2014/main" xmlns="" id="{026936DA-3079-45CD-9A29-7492586AAD04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" name="타원 43">
                  <a:extLst>
                    <a:ext uri="{FF2B5EF4-FFF2-40B4-BE49-F238E27FC236}">
                      <a16:creationId xmlns:a16="http://schemas.microsoft.com/office/drawing/2014/main" xmlns="" id="{1C3DFA05-1575-4116-A7AF-D7D72B12B468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" name="Block Arc 11">
                  <a:extLst>
                    <a:ext uri="{FF2B5EF4-FFF2-40B4-BE49-F238E27FC236}">
                      <a16:creationId xmlns:a16="http://schemas.microsoft.com/office/drawing/2014/main" xmlns="" id="{D05FACF9-0F2A-4CF0-9132-00560DC1152A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" name="그룹 45">
                <a:extLst>
                  <a:ext uri="{FF2B5EF4-FFF2-40B4-BE49-F238E27FC236}">
                    <a16:creationId xmlns:a16="http://schemas.microsoft.com/office/drawing/2014/main" xmlns="" id="{0F36F8FC-EE9D-42BB-A320-166108E4622D}"/>
                  </a:ext>
                </a:extLst>
              </p:cNvPr>
              <p:cNvGrpSpPr/>
              <p:nvPr/>
            </p:nvGrpSpPr>
            <p:grpSpPr>
              <a:xfrm>
                <a:off x="6322640" y="3721994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15" name="타원 46">
                  <a:extLst>
                    <a:ext uri="{FF2B5EF4-FFF2-40B4-BE49-F238E27FC236}">
                      <a16:creationId xmlns:a16="http://schemas.microsoft.com/office/drawing/2014/main" xmlns="" id="{06FED9F6-E69C-4C87-98A6-5F286F92E468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" name="타원 47">
                  <a:extLst>
                    <a:ext uri="{FF2B5EF4-FFF2-40B4-BE49-F238E27FC236}">
                      <a16:creationId xmlns:a16="http://schemas.microsoft.com/office/drawing/2014/main" xmlns="" id="{A31D0FCE-5368-4DBC-BABB-702D4A7B46F8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" name="Block Arc 11">
                  <a:extLst>
                    <a:ext uri="{FF2B5EF4-FFF2-40B4-BE49-F238E27FC236}">
                      <a16:creationId xmlns:a16="http://schemas.microsoft.com/office/drawing/2014/main" xmlns="" id="{EBB78ED7-0418-4A25-9399-31FF9994AEF8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3" name="이등변 삼각형 58">
                <a:extLst>
                  <a:ext uri="{FF2B5EF4-FFF2-40B4-BE49-F238E27FC236}">
                    <a16:creationId xmlns:a16="http://schemas.microsoft.com/office/drawing/2014/main" xmlns="" id="{691F615C-30C6-4ACF-A0B9-3616D08C8000}"/>
                  </a:ext>
                </a:extLst>
              </p:cNvPr>
              <p:cNvSpPr/>
              <p:nvPr/>
            </p:nvSpPr>
            <p:spPr>
              <a:xfrm rot="10800000">
                <a:off x="5637159" y="2598826"/>
                <a:ext cx="945777" cy="489015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직사각형 59">
                <a:extLst>
                  <a:ext uri="{FF2B5EF4-FFF2-40B4-BE49-F238E27FC236}">
                    <a16:creationId xmlns:a16="http://schemas.microsoft.com/office/drawing/2014/main" xmlns="" id="{90CE65FE-CA78-4DDE-A29D-F4001A493585}"/>
                  </a:ext>
                </a:extLst>
              </p:cNvPr>
              <p:cNvSpPr/>
              <p:nvPr/>
            </p:nvSpPr>
            <p:spPr>
              <a:xfrm>
                <a:off x="6088867" y="3022230"/>
                <a:ext cx="36000" cy="72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xmlns="" id="{CC945C31-EACE-4244-9839-47AF138469D4}"/>
              </a:ext>
            </a:extLst>
          </p:cNvPr>
          <p:cNvGrpSpPr/>
          <p:nvPr/>
        </p:nvGrpSpPr>
        <p:grpSpPr>
          <a:xfrm>
            <a:off x="8439252" y="4299493"/>
            <a:ext cx="2261879" cy="2406106"/>
            <a:chOff x="4418825" y="1666106"/>
            <a:chExt cx="3343265" cy="33785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7" name="자유형: 도형 19">
              <a:extLst>
                <a:ext uri="{FF2B5EF4-FFF2-40B4-BE49-F238E27FC236}">
                  <a16:creationId xmlns:a16="http://schemas.microsoft.com/office/drawing/2014/main" xmlns="" id="{4E276722-5150-4276-A986-3ED201470440}"/>
                </a:ext>
              </a:extLst>
            </p:cNvPr>
            <p:cNvSpPr/>
            <p:nvPr/>
          </p:nvSpPr>
          <p:spPr>
            <a:xfrm rot="18805991">
              <a:off x="4401199" y="1683732"/>
              <a:ext cx="3378518" cy="3343265"/>
            </a:xfrm>
            <a:custGeom>
              <a:avLst/>
              <a:gdLst>
                <a:gd name="connsiteX0" fmla="*/ 1582868 w 3378518"/>
                <a:gd name="connsiteY0" fmla="*/ 2514775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890036 w 3378518"/>
                <a:gd name="connsiteY3" fmla="*/ 1777279 h 3343265"/>
                <a:gd name="connsiteX4" fmla="*/ 867690 w 3378518"/>
                <a:gd name="connsiteY4" fmla="*/ 1772294 h 3343265"/>
                <a:gd name="connsiteX5" fmla="*/ 874046 w 3378518"/>
                <a:gd name="connsiteY5" fmla="*/ 1768943 h 3343265"/>
                <a:gd name="connsiteX6" fmla="*/ 910377 w 3378518"/>
                <a:gd name="connsiteY6" fmla="*/ 1787884 h 3343265"/>
                <a:gd name="connsiteX7" fmla="*/ 909725 w 3378518"/>
                <a:gd name="connsiteY7" fmla="*/ 1788361 h 3343265"/>
                <a:gd name="connsiteX8" fmla="*/ 905259 w 3378518"/>
                <a:gd name="connsiteY8" fmla="*/ 1785216 h 3343265"/>
                <a:gd name="connsiteX9" fmla="*/ 1540529 w 3378518"/>
                <a:gd name="connsiteY9" fmla="*/ 2416784 h 3343265"/>
                <a:gd name="connsiteX10" fmla="*/ 1544133 w 3378518"/>
                <a:gd name="connsiteY10" fmla="*/ 2425125 h 3343265"/>
                <a:gd name="connsiteX11" fmla="*/ 1537828 w 3378518"/>
                <a:gd name="connsiteY11" fmla="*/ 2422532 h 3343265"/>
                <a:gd name="connsiteX12" fmla="*/ 2052499 w 3378518"/>
                <a:gd name="connsiteY12" fmla="*/ 409197 h 3343265"/>
                <a:gd name="connsiteX13" fmla="*/ 1721848 w 3378518"/>
                <a:gd name="connsiteY13" fmla="*/ 978193 h 3343265"/>
                <a:gd name="connsiteX14" fmla="*/ 1718264 w 3378518"/>
                <a:gd name="connsiteY14" fmla="*/ 1549318 h 3343265"/>
                <a:gd name="connsiteX15" fmla="*/ 1553358 w 3378518"/>
                <a:gd name="connsiteY15" fmla="*/ 1712169 h 3343265"/>
                <a:gd name="connsiteX16" fmla="*/ 982233 w 3378518"/>
                <a:gd name="connsiteY16" fmla="*/ 1708585 h 3343265"/>
                <a:gd name="connsiteX17" fmla="*/ 438132 w 3378518"/>
                <a:gd name="connsiteY17" fmla="*/ 1996240 h 3343265"/>
                <a:gd name="connsiteX18" fmla="*/ 1327831 w 3378518"/>
                <a:gd name="connsiteY18" fmla="*/ 2935982 h 3343265"/>
                <a:gd name="connsiteX19" fmla="*/ 1644360 w 3378518"/>
                <a:gd name="connsiteY19" fmla="*/ 2379076 h 3343265"/>
                <a:gd name="connsiteX20" fmla="*/ 1647944 w 3378518"/>
                <a:gd name="connsiteY20" fmla="*/ 1807951 h 3343265"/>
                <a:gd name="connsiteX21" fmla="*/ 1812850 w 3378518"/>
                <a:gd name="connsiteY21" fmla="*/ 1645100 h 3343265"/>
                <a:gd name="connsiteX22" fmla="*/ 2383975 w 3378518"/>
                <a:gd name="connsiteY22" fmla="*/ 1648684 h 3343265"/>
                <a:gd name="connsiteX23" fmla="*/ 2775160 w 3378518"/>
                <a:gd name="connsiteY23" fmla="*/ 1524061 h 3343265"/>
                <a:gd name="connsiteX24" fmla="*/ 2793741 w 3378518"/>
                <a:gd name="connsiteY24" fmla="*/ 1508778 h 3343265"/>
                <a:gd name="connsiteX25" fmla="*/ 2816322 w 3378518"/>
                <a:gd name="connsiteY25" fmla="*/ 1508471 h 3343265"/>
                <a:gd name="connsiteX26" fmla="*/ 2806599 w 3378518"/>
                <a:gd name="connsiteY26" fmla="*/ 1498202 h 3343265"/>
                <a:gd name="connsiteX27" fmla="*/ 2837773 w 3378518"/>
                <a:gd name="connsiteY27" fmla="*/ 1472561 h 3343265"/>
                <a:gd name="connsiteX28" fmla="*/ 2941609 w 3378518"/>
                <a:gd name="connsiteY28" fmla="*/ 1348315 h 3343265"/>
                <a:gd name="connsiteX29" fmla="*/ 2174049 w 3378518"/>
                <a:gd name="connsiteY29" fmla="*/ 52146 h 3343265"/>
                <a:gd name="connsiteX30" fmla="*/ 3332823 w 3378518"/>
                <a:gd name="connsiteY30" fmla="*/ 1276097 h 3343265"/>
                <a:gd name="connsiteX31" fmla="*/ 3326372 w 3378518"/>
                <a:gd name="connsiteY31" fmla="*/ 1512000 h 3343265"/>
                <a:gd name="connsiteX32" fmla="*/ 3090468 w 3378518"/>
                <a:gd name="connsiteY32" fmla="*/ 1505547 h 3343265"/>
                <a:gd name="connsiteX33" fmla="*/ 3073378 w 3378518"/>
                <a:gd name="connsiteY33" fmla="*/ 1487496 h 3343265"/>
                <a:gd name="connsiteX34" fmla="*/ 2382792 w 3378518"/>
                <a:gd name="connsiteY34" fmla="*/ 1837062 h 3343265"/>
                <a:gd name="connsiteX35" fmla="*/ 1832752 w 3378518"/>
                <a:gd name="connsiteY35" fmla="*/ 1833609 h 3343265"/>
                <a:gd name="connsiteX36" fmla="*/ 1832752 w 3378518"/>
                <a:gd name="connsiteY36" fmla="*/ 2374892 h 3343265"/>
                <a:gd name="connsiteX37" fmla="*/ 1457702 w 3378518"/>
                <a:gd name="connsiteY37" fmla="*/ 3079064 h 3343265"/>
                <a:gd name="connsiteX38" fmla="*/ 1440373 w 3378518"/>
                <a:gd name="connsiteY38" fmla="*/ 3297572 h 3343265"/>
                <a:gd name="connsiteX39" fmla="*/ 1204469 w 3378518"/>
                <a:gd name="connsiteY39" fmla="*/ 3291119 h 3343265"/>
                <a:gd name="connsiteX40" fmla="*/ 45693 w 3378518"/>
                <a:gd name="connsiteY40" fmla="*/ 2067168 h 3343265"/>
                <a:gd name="connsiteX41" fmla="*/ 52146 w 3378518"/>
                <a:gd name="connsiteY41" fmla="*/ 1831267 h 3343265"/>
                <a:gd name="connsiteX42" fmla="*/ 288050 w 3378518"/>
                <a:gd name="connsiteY42" fmla="*/ 1837718 h 3343265"/>
                <a:gd name="connsiteX43" fmla="*/ 305161 w 3378518"/>
                <a:gd name="connsiteY43" fmla="*/ 1855791 h 3343265"/>
                <a:gd name="connsiteX44" fmla="*/ 978047 w 3378518"/>
                <a:gd name="connsiteY44" fmla="*/ 1520187 h 3343265"/>
                <a:gd name="connsiteX45" fmla="*/ 1530057 w 3378518"/>
                <a:gd name="connsiteY45" fmla="*/ 1520187 h 3343265"/>
                <a:gd name="connsiteX46" fmla="*/ 1533467 w 3378518"/>
                <a:gd name="connsiteY46" fmla="*/ 977008 h 3343265"/>
                <a:gd name="connsiteX47" fmla="*/ 1923558 w 3378518"/>
                <a:gd name="connsiteY47" fmla="*/ 268587 h 3343265"/>
                <a:gd name="connsiteX48" fmla="*/ 1938145 w 3378518"/>
                <a:gd name="connsiteY48" fmla="*/ 45695 h 3343265"/>
                <a:gd name="connsiteX49" fmla="*/ 2174049 w 3378518"/>
                <a:gd name="connsiteY49" fmla="*/ 52146 h 3343265"/>
                <a:gd name="connsiteX0" fmla="*/ 1582868 w 3378518"/>
                <a:gd name="connsiteY0" fmla="*/ 2514775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1582868 w 3378518"/>
                <a:gd name="connsiteY3" fmla="*/ 2514775 h 3343265"/>
                <a:gd name="connsiteX4" fmla="*/ 890036 w 3378518"/>
                <a:gd name="connsiteY4" fmla="*/ 1777279 h 3343265"/>
                <a:gd name="connsiteX5" fmla="*/ 867690 w 3378518"/>
                <a:gd name="connsiteY5" fmla="*/ 1772294 h 3343265"/>
                <a:gd name="connsiteX6" fmla="*/ 874046 w 3378518"/>
                <a:gd name="connsiteY6" fmla="*/ 1768943 h 3343265"/>
                <a:gd name="connsiteX7" fmla="*/ 890036 w 3378518"/>
                <a:gd name="connsiteY7" fmla="*/ 1777279 h 3343265"/>
                <a:gd name="connsiteX8" fmla="*/ 910377 w 3378518"/>
                <a:gd name="connsiteY8" fmla="*/ 1787884 h 3343265"/>
                <a:gd name="connsiteX9" fmla="*/ 909725 w 3378518"/>
                <a:gd name="connsiteY9" fmla="*/ 1788361 h 3343265"/>
                <a:gd name="connsiteX10" fmla="*/ 905259 w 3378518"/>
                <a:gd name="connsiteY10" fmla="*/ 1785216 h 3343265"/>
                <a:gd name="connsiteX11" fmla="*/ 910377 w 3378518"/>
                <a:gd name="connsiteY11" fmla="*/ 1787884 h 3343265"/>
                <a:gd name="connsiteX12" fmla="*/ 1540529 w 3378518"/>
                <a:gd name="connsiteY12" fmla="*/ 2416784 h 3343265"/>
                <a:gd name="connsiteX13" fmla="*/ 1544133 w 3378518"/>
                <a:gd name="connsiteY13" fmla="*/ 2425125 h 3343265"/>
                <a:gd name="connsiteX14" fmla="*/ 1537828 w 3378518"/>
                <a:gd name="connsiteY14" fmla="*/ 2422532 h 3343265"/>
                <a:gd name="connsiteX15" fmla="*/ 1540529 w 3378518"/>
                <a:gd name="connsiteY15" fmla="*/ 2416784 h 3343265"/>
                <a:gd name="connsiteX16" fmla="*/ 2052499 w 3378518"/>
                <a:gd name="connsiteY16" fmla="*/ 409197 h 3343265"/>
                <a:gd name="connsiteX17" fmla="*/ 1721848 w 3378518"/>
                <a:gd name="connsiteY17" fmla="*/ 978193 h 3343265"/>
                <a:gd name="connsiteX18" fmla="*/ 1718264 w 3378518"/>
                <a:gd name="connsiteY18" fmla="*/ 1549318 h 3343265"/>
                <a:gd name="connsiteX19" fmla="*/ 1553358 w 3378518"/>
                <a:gd name="connsiteY19" fmla="*/ 1712169 h 3343265"/>
                <a:gd name="connsiteX20" fmla="*/ 982233 w 3378518"/>
                <a:gd name="connsiteY20" fmla="*/ 1708585 h 3343265"/>
                <a:gd name="connsiteX21" fmla="*/ 438132 w 3378518"/>
                <a:gd name="connsiteY21" fmla="*/ 1996240 h 3343265"/>
                <a:gd name="connsiteX22" fmla="*/ 1327831 w 3378518"/>
                <a:gd name="connsiteY22" fmla="*/ 2935982 h 3343265"/>
                <a:gd name="connsiteX23" fmla="*/ 1644360 w 3378518"/>
                <a:gd name="connsiteY23" fmla="*/ 2379076 h 3343265"/>
                <a:gd name="connsiteX24" fmla="*/ 1647944 w 3378518"/>
                <a:gd name="connsiteY24" fmla="*/ 1807951 h 3343265"/>
                <a:gd name="connsiteX25" fmla="*/ 1812850 w 3378518"/>
                <a:gd name="connsiteY25" fmla="*/ 1645100 h 3343265"/>
                <a:gd name="connsiteX26" fmla="*/ 2383975 w 3378518"/>
                <a:gd name="connsiteY26" fmla="*/ 1648684 h 3343265"/>
                <a:gd name="connsiteX27" fmla="*/ 2775160 w 3378518"/>
                <a:gd name="connsiteY27" fmla="*/ 1524061 h 3343265"/>
                <a:gd name="connsiteX28" fmla="*/ 2793741 w 3378518"/>
                <a:gd name="connsiteY28" fmla="*/ 1508778 h 3343265"/>
                <a:gd name="connsiteX29" fmla="*/ 2816322 w 3378518"/>
                <a:gd name="connsiteY29" fmla="*/ 1508471 h 3343265"/>
                <a:gd name="connsiteX30" fmla="*/ 2806599 w 3378518"/>
                <a:gd name="connsiteY30" fmla="*/ 1498202 h 3343265"/>
                <a:gd name="connsiteX31" fmla="*/ 2837773 w 3378518"/>
                <a:gd name="connsiteY31" fmla="*/ 1472561 h 3343265"/>
                <a:gd name="connsiteX32" fmla="*/ 2941609 w 3378518"/>
                <a:gd name="connsiteY32" fmla="*/ 1348315 h 3343265"/>
                <a:gd name="connsiteX33" fmla="*/ 2052499 w 3378518"/>
                <a:gd name="connsiteY33" fmla="*/ 409197 h 3343265"/>
                <a:gd name="connsiteX34" fmla="*/ 2174049 w 3378518"/>
                <a:gd name="connsiteY34" fmla="*/ 52146 h 3343265"/>
                <a:gd name="connsiteX35" fmla="*/ 3332823 w 3378518"/>
                <a:gd name="connsiteY35" fmla="*/ 1276097 h 3343265"/>
                <a:gd name="connsiteX36" fmla="*/ 3326372 w 3378518"/>
                <a:gd name="connsiteY36" fmla="*/ 1512000 h 3343265"/>
                <a:gd name="connsiteX37" fmla="*/ 3090468 w 3378518"/>
                <a:gd name="connsiteY37" fmla="*/ 1505547 h 3343265"/>
                <a:gd name="connsiteX38" fmla="*/ 3073378 w 3378518"/>
                <a:gd name="connsiteY38" fmla="*/ 1487496 h 3343265"/>
                <a:gd name="connsiteX39" fmla="*/ 2382792 w 3378518"/>
                <a:gd name="connsiteY39" fmla="*/ 1837062 h 3343265"/>
                <a:gd name="connsiteX40" fmla="*/ 1832752 w 3378518"/>
                <a:gd name="connsiteY40" fmla="*/ 1833609 h 3343265"/>
                <a:gd name="connsiteX41" fmla="*/ 1832752 w 3378518"/>
                <a:gd name="connsiteY41" fmla="*/ 2374892 h 3343265"/>
                <a:gd name="connsiteX42" fmla="*/ 1457702 w 3378518"/>
                <a:gd name="connsiteY42" fmla="*/ 3079064 h 3343265"/>
                <a:gd name="connsiteX43" fmla="*/ 1440373 w 3378518"/>
                <a:gd name="connsiteY43" fmla="*/ 3297572 h 3343265"/>
                <a:gd name="connsiteX44" fmla="*/ 1204469 w 3378518"/>
                <a:gd name="connsiteY44" fmla="*/ 3291119 h 3343265"/>
                <a:gd name="connsiteX45" fmla="*/ 45693 w 3378518"/>
                <a:gd name="connsiteY45" fmla="*/ 2067168 h 3343265"/>
                <a:gd name="connsiteX46" fmla="*/ 52146 w 3378518"/>
                <a:gd name="connsiteY46" fmla="*/ 1831267 h 3343265"/>
                <a:gd name="connsiteX47" fmla="*/ 288050 w 3378518"/>
                <a:gd name="connsiteY47" fmla="*/ 1837718 h 3343265"/>
                <a:gd name="connsiteX48" fmla="*/ 305161 w 3378518"/>
                <a:gd name="connsiteY48" fmla="*/ 1855791 h 3343265"/>
                <a:gd name="connsiteX49" fmla="*/ 978047 w 3378518"/>
                <a:gd name="connsiteY49" fmla="*/ 1520187 h 3343265"/>
                <a:gd name="connsiteX50" fmla="*/ 1530057 w 3378518"/>
                <a:gd name="connsiteY50" fmla="*/ 1520187 h 3343265"/>
                <a:gd name="connsiteX51" fmla="*/ 1533467 w 3378518"/>
                <a:gd name="connsiteY51" fmla="*/ 977008 h 3343265"/>
                <a:gd name="connsiteX52" fmla="*/ 1923558 w 3378518"/>
                <a:gd name="connsiteY52" fmla="*/ 268587 h 3343265"/>
                <a:gd name="connsiteX53" fmla="*/ 1938145 w 3378518"/>
                <a:gd name="connsiteY53" fmla="*/ 45695 h 3343265"/>
                <a:gd name="connsiteX54" fmla="*/ 2174049 w 3378518"/>
                <a:gd name="connsiteY54" fmla="*/ 52146 h 3343265"/>
                <a:gd name="connsiteX0" fmla="*/ 1571007 w 3378518"/>
                <a:gd name="connsiteY0" fmla="*/ 2543617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890036 w 3378518"/>
                <a:gd name="connsiteY3" fmla="*/ 1777279 h 3343265"/>
                <a:gd name="connsiteX4" fmla="*/ 867690 w 3378518"/>
                <a:gd name="connsiteY4" fmla="*/ 1772294 h 3343265"/>
                <a:gd name="connsiteX5" fmla="*/ 874046 w 3378518"/>
                <a:gd name="connsiteY5" fmla="*/ 1768943 h 3343265"/>
                <a:gd name="connsiteX6" fmla="*/ 890036 w 3378518"/>
                <a:gd name="connsiteY6" fmla="*/ 1777279 h 3343265"/>
                <a:gd name="connsiteX7" fmla="*/ 910377 w 3378518"/>
                <a:gd name="connsiteY7" fmla="*/ 1787884 h 3343265"/>
                <a:gd name="connsiteX8" fmla="*/ 909725 w 3378518"/>
                <a:gd name="connsiteY8" fmla="*/ 1788361 h 3343265"/>
                <a:gd name="connsiteX9" fmla="*/ 905259 w 3378518"/>
                <a:gd name="connsiteY9" fmla="*/ 1785216 h 3343265"/>
                <a:gd name="connsiteX10" fmla="*/ 910377 w 3378518"/>
                <a:gd name="connsiteY10" fmla="*/ 1787884 h 3343265"/>
                <a:gd name="connsiteX11" fmla="*/ 1540529 w 3378518"/>
                <a:gd name="connsiteY11" fmla="*/ 2416784 h 3343265"/>
                <a:gd name="connsiteX12" fmla="*/ 1544133 w 3378518"/>
                <a:gd name="connsiteY12" fmla="*/ 2425125 h 3343265"/>
                <a:gd name="connsiteX13" fmla="*/ 1537828 w 3378518"/>
                <a:gd name="connsiteY13" fmla="*/ 2422532 h 3343265"/>
                <a:gd name="connsiteX14" fmla="*/ 1540529 w 3378518"/>
                <a:gd name="connsiteY14" fmla="*/ 2416784 h 3343265"/>
                <a:gd name="connsiteX15" fmla="*/ 2052499 w 3378518"/>
                <a:gd name="connsiteY15" fmla="*/ 409197 h 3343265"/>
                <a:gd name="connsiteX16" fmla="*/ 1721848 w 3378518"/>
                <a:gd name="connsiteY16" fmla="*/ 978193 h 3343265"/>
                <a:gd name="connsiteX17" fmla="*/ 1718264 w 3378518"/>
                <a:gd name="connsiteY17" fmla="*/ 1549318 h 3343265"/>
                <a:gd name="connsiteX18" fmla="*/ 1553358 w 3378518"/>
                <a:gd name="connsiteY18" fmla="*/ 1712169 h 3343265"/>
                <a:gd name="connsiteX19" fmla="*/ 982233 w 3378518"/>
                <a:gd name="connsiteY19" fmla="*/ 1708585 h 3343265"/>
                <a:gd name="connsiteX20" fmla="*/ 438132 w 3378518"/>
                <a:gd name="connsiteY20" fmla="*/ 1996240 h 3343265"/>
                <a:gd name="connsiteX21" fmla="*/ 1327831 w 3378518"/>
                <a:gd name="connsiteY21" fmla="*/ 2935982 h 3343265"/>
                <a:gd name="connsiteX22" fmla="*/ 1644360 w 3378518"/>
                <a:gd name="connsiteY22" fmla="*/ 2379076 h 3343265"/>
                <a:gd name="connsiteX23" fmla="*/ 1647944 w 3378518"/>
                <a:gd name="connsiteY23" fmla="*/ 1807951 h 3343265"/>
                <a:gd name="connsiteX24" fmla="*/ 1812850 w 3378518"/>
                <a:gd name="connsiteY24" fmla="*/ 1645100 h 3343265"/>
                <a:gd name="connsiteX25" fmla="*/ 2383975 w 3378518"/>
                <a:gd name="connsiteY25" fmla="*/ 1648684 h 3343265"/>
                <a:gd name="connsiteX26" fmla="*/ 2775160 w 3378518"/>
                <a:gd name="connsiteY26" fmla="*/ 1524061 h 3343265"/>
                <a:gd name="connsiteX27" fmla="*/ 2793741 w 3378518"/>
                <a:gd name="connsiteY27" fmla="*/ 1508778 h 3343265"/>
                <a:gd name="connsiteX28" fmla="*/ 2816322 w 3378518"/>
                <a:gd name="connsiteY28" fmla="*/ 1508471 h 3343265"/>
                <a:gd name="connsiteX29" fmla="*/ 2806599 w 3378518"/>
                <a:gd name="connsiteY29" fmla="*/ 1498202 h 3343265"/>
                <a:gd name="connsiteX30" fmla="*/ 2837773 w 3378518"/>
                <a:gd name="connsiteY30" fmla="*/ 1472561 h 3343265"/>
                <a:gd name="connsiteX31" fmla="*/ 2941609 w 3378518"/>
                <a:gd name="connsiteY31" fmla="*/ 1348315 h 3343265"/>
                <a:gd name="connsiteX32" fmla="*/ 2052499 w 3378518"/>
                <a:gd name="connsiteY32" fmla="*/ 409197 h 3343265"/>
                <a:gd name="connsiteX33" fmla="*/ 2174049 w 3378518"/>
                <a:gd name="connsiteY33" fmla="*/ 52146 h 3343265"/>
                <a:gd name="connsiteX34" fmla="*/ 3332823 w 3378518"/>
                <a:gd name="connsiteY34" fmla="*/ 1276097 h 3343265"/>
                <a:gd name="connsiteX35" fmla="*/ 3326372 w 3378518"/>
                <a:gd name="connsiteY35" fmla="*/ 1512000 h 3343265"/>
                <a:gd name="connsiteX36" fmla="*/ 3090468 w 3378518"/>
                <a:gd name="connsiteY36" fmla="*/ 1505547 h 3343265"/>
                <a:gd name="connsiteX37" fmla="*/ 3073378 w 3378518"/>
                <a:gd name="connsiteY37" fmla="*/ 1487496 h 3343265"/>
                <a:gd name="connsiteX38" fmla="*/ 2382792 w 3378518"/>
                <a:gd name="connsiteY38" fmla="*/ 1837062 h 3343265"/>
                <a:gd name="connsiteX39" fmla="*/ 1832752 w 3378518"/>
                <a:gd name="connsiteY39" fmla="*/ 1833609 h 3343265"/>
                <a:gd name="connsiteX40" fmla="*/ 1832752 w 3378518"/>
                <a:gd name="connsiteY40" fmla="*/ 2374892 h 3343265"/>
                <a:gd name="connsiteX41" fmla="*/ 1457702 w 3378518"/>
                <a:gd name="connsiteY41" fmla="*/ 3079064 h 3343265"/>
                <a:gd name="connsiteX42" fmla="*/ 1440373 w 3378518"/>
                <a:gd name="connsiteY42" fmla="*/ 3297572 h 3343265"/>
                <a:gd name="connsiteX43" fmla="*/ 1204469 w 3378518"/>
                <a:gd name="connsiteY43" fmla="*/ 3291119 h 3343265"/>
                <a:gd name="connsiteX44" fmla="*/ 45693 w 3378518"/>
                <a:gd name="connsiteY44" fmla="*/ 2067168 h 3343265"/>
                <a:gd name="connsiteX45" fmla="*/ 52146 w 3378518"/>
                <a:gd name="connsiteY45" fmla="*/ 1831267 h 3343265"/>
                <a:gd name="connsiteX46" fmla="*/ 288050 w 3378518"/>
                <a:gd name="connsiteY46" fmla="*/ 1837718 h 3343265"/>
                <a:gd name="connsiteX47" fmla="*/ 305161 w 3378518"/>
                <a:gd name="connsiteY47" fmla="*/ 1855791 h 3343265"/>
                <a:gd name="connsiteX48" fmla="*/ 978047 w 3378518"/>
                <a:gd name="connsiteY48" fmla="*/ 1520187 h 3343265"/>
                <a:gd name="connsiteX49" fmla="*/ 1530057 w 3378518"/>
                <a:gd name="connsiteY49" fmla="*/ 1520187 h 3343265"/>
                <a:gd name="connsiteX50" fmla="*/ 1533467 w 3378518"/>
                <a:gd name="connsiteY50" fmla="*/ 977008 h 3343265"/>
                <a:gd name="connsiteX51" fmla="*/ 1923558 w 3378518"/>
                <a:gd name="connsiteY51" fmla="*/ 268587 h 3343265"/>
                <a:gd name="connsiteX52" fmla="*/ 1938145 w 3378518"/>
                <a:gd name="connsiteY52" fmla="*/ 45695 h 3343265"/>
                <a:gd name="connsiteX53" fmla="*/ 2174049 w 3378518"/>
                <a:gd name="connsiteY53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1540529 w 3378518"/>
                <a:gd name="connsiteY8" fmla="*/ 2416784 h 3343265"/>
                <a:gd name="connsiteX9" fmla="*/ 1544133 w 3378518"/>
                <a:gd name="connsiteY9" fmla="*/ 2425125 h 3343265"/>
                <a:gd name="connsiteX10" fmla="*/ 1537828 w 3378518"/>
                <a:gd name="connsiteY10" fmla="*/ 2422532 h 3343265"/>
                <a:gd name="connsiteX11" fmla="*/ 1540529 w 3378518"/>
                <a:gd name="connsiteY11" fmla="*/ 2416784 h 3343265"/>
                <a:gd name="connsiteX12" fmla="*/ 2052499 w 3378518"/>
                <a:gd name="connsiteY12" fmla="*/ 409197 h 3343265"/>
                <a:gd name="connsiteX13" fmla="*/ 1721848 w 3378518"/>
                <a:gd name="connsiteY13" fmla="*/ 978193 h 3343265"/>
                <a:gd name="connsiteX14" fmla="*/ 1718264 w 3378518"/>
                <a:gd name="connsiteY14" fmla="*/ 1549318 h 3343265"/>
                <a:gd name="connsiteX15" fmla="*/ 1553358 w 3378518"/>
                <a:gd name="connsiteY15" fmla="*/ 1712169 h 3343265"/>
                <a:gd name="connsiteX16" fmla="*/ 982233 w 3378518"/>
                <a:gd name="connsiteY16" fmla="*/ 1708585 h 3343265"/>
                <a:gd name="connsiteX17" fmla="*/ 438132 w 3378518"/>
                <a:gd name="connsiteY17" fmla="*/ 1996240 h 3343265"/>
                <a:gd name="connsiteX18" fmla="*/ 1327831 w 3378518"/>
                <a:gd name="connsiteY18" fmla="*/ 2935982 h 3343265"/>
                <a:gd name="connsiteX19" fmla="*/ 1644360 w 3378518"/>
                <a:gd name="connsiteY19" fmla="*/ 2379076 h 3343265"/>
                <a:gd name="connsiteX20" fmla="*/ 1647944 w 3378518"/>
                <a:gd name="connsiteY20" fmla="*/ 1807951 h 3343265"/>
                <a:gd name="connsiteX21" fmla="*/ 1812850 w 3378518"/>
                <a:gd name="connsiteY21" fmla="*/ 1645100 h 3343265"/>
                <a:gd name="connsiteX22" fmla="*/ 2383975 w 3378518"/>
                <a:gd name="connsiteY22" fmla="*/ 1648684 h 3343265"/>
                <a:gd name="connsiteX23" fmla="*/ 2775160 w 3378518"/>
                <a:gd name="connsiteY23" fmla="*/ 1524061 h 3343265"/>
                <a:gd name="connsiteX24" fmla="*/ 2793741 w 3378518"/>
                <a:gd name="connsiteY24" fmla="*/ 1508778 h 3343265"/>
                <a:gd name="connsiteX25" fmla="*/ 2816322 w 3378518"/>
                <a:gd name="connsiteY25" fmla="*/ 1508471 h 3343265"/>
                <a:gd name="connsiteX26" fmla="*/ 2806599 w 3378518"/>
                <a:gd name="connsiteY26" fmla="*/ 1498202 h 3343265"/>
                <a:gd name="connsiteX27" fmla="*/ 2837773 w 3378518"/>
                <a:gd name="connsiteY27" fmla="*/ 1472561 h 3343265"/>
                <a:gd name="connsiteX28" fmla="*/ 2941609 w 3378518"/>
                <a:gd name="connsiteY28" fmla="*/ 1348315 h 3343265"/>
                <a:gd name="connsiteX29" fmla="*/ 2052499 w 3378518"/>
                <a:gd name="connsiteY29" fmla="*/ 409197 h 3343265"/>
                <a:gd name="connsiteX30" fmla="*/ 2174049 w 3378518"/>
                <a:gd name="connsiteY30" fmla="*/ 52146 h 3343265"/>
                <a:gd name="connsiteX31" fmla="*/ 3332823 w 3378518"/>
                <a:gd name="connsiteY31" fmla="*/ 1276097 h 3343265"/>
                <a:gd name="connsiteX32" fmla="*/ 3326372 w 3378518"/>
                <a:gd name="connsiteY32" fmla="*/ 1512000 h 3343265"/>
                <a:gd name="connsiteX33" fmla="*/ 3090468 w 3378518"/>
                <a:gd name="connsiteY33" fmla="*/ 1505547 h 3343265"/>
                <a:gd name="connsiteX34" fmla="*/ 3073378 w 3378518"/>
                <a:gd name="connsiteY34" fmla="*/ 1487496 h 3343265"/>
                <a:gd name="connsiteX35" fmla="*/ 2382792 w 3378518"/>
                <a:gd name="connsiteY35" fmla="*/ 1837062 h 3343265"/>
                <a:gd name="connsiteX36" fmla="*/ 1832752 w 3378518"/>
                <a:gd name="connsiteY36" fmla="*/ 1833609 h 3343265"/>
                <a:gd name="connsiteX37" fmla="*/ 1832752 w 3378518"/>
                <a:gd name="connsiteY37" fmla="*/ 2374892 h 3343265"/>
                <a:gd name="connsiteX38" fmla="*/ 1457702 w 3378518"/>
                <a:gd name="connsiteY38" fmla="*/ 3079064 h 3343265"/>
                <a:gd name="connsiteX39" fmla="*/ 1440373 w 3378518"/>
                <a:gd name="connsiteY39" fmla="*/ 3297572 h 3343265"/>
                <a:gd name="connsiteX40" fmla="*/ 1204469 w 3378518"/>
                <a:gd name="connsiteY40" fmla="*/ 3291119 h 3343265"/>
                <a:gd name="connsiteX41" fmla="*/ 45693 w 3378518"/>
                <a:gd name="connsiteY41" fmla="*/ 2067168 h 3343265"/>
                <a:gd name="connsiteX42" fmla="*/ 52146 w 3378518"/>
                <a:gd name="connsiteY42" fmla="*/ 1831267 h 3343265"/>
                <a:gd name="connsiteX43" fmla="*/ 288050 w 3378518"/>
                <a:gd name="connsiteY43" fmla="*/ 1837718 h 3343265"/>
                <a:gd name="connsiteX44" fmla="*/ 305161 w 3378518"/>
                <a:gd name="connsiteY44" fmla="*/ 1855791 h 3343265"/>
                <a:gd name="connsiteX45" fmla="*/ 978047 w 3378518"/>
                <a:gd name="connsiteY45" fmla="*/ 1520187 h 3343265"/>
                <a:gd name="connsiteX46" fmla="*/ 1530057 w 3378518"/>
                <a:gd name="connsiteY46" fmla="*/ 1520187 h 3343265"/>
                <a:gd name="connsiteX47" fmla="*/ 1533467 w 3378518"/>
                <a:gd name="connsiteY47" fmla="*/ 977008 h 3343265"/>
                <a:gd name="connsiteX48" fmla="*/ 1923558 w 3378518"/>
                <a:gd name="connsiteY48" fmla="*/ 268587 h 3343265"/>
                <a:gd name="connsiteX49" fmla="*/ 1938145 w 3378518"/>
                <a:gd name="connsiteY49" fmla="*/ 45695 h 3343265"/>
                <a:gd name="connsiteX50" fmla="*/ 2174049 w 3378518"/>
                <a:gd name="connsiteY50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1537828 w 3378518"/>
                <a:gd name="connsiteY8" fmla="*/ 2422532 h 3343265"/>
                <a:gd name="connsiteX9" fmla="*/ 1544133 w 3378518"/>
                <a:gd name="connsiteY9" fmla="*/ 2425125 h 3343265"/>
                <a:gd name="connsiteX10" fmla="*/ 1537828 w 3378518"/>
                <a:gd name="connsiteY10" fmla="*/ 2422532 h 3343265"/>
                <a:gd name="connsiteX11" fmla="*/ 2052499 w 3378518"/>
                <a:gd name="connsiteY11" fmla="*/ 409197 h 3343265"/>
                <a:gd name="connsiteX12" fmla="*/ 1721848 w 3378518"/>
                <a:gd name="connsiteY12" fmla="*/ 978193 h 3343265"/>
                <a:gd name="connsiteX13" fmla="*/ 1718264 w 3378518"/>
                <a:gd name="connsiteY13" fmla="*/ 1549318 h 3343265"/>
                <a:gd name="connsiteX14" fmla="*/ 1553358 w 3378518"/>
                <a:gd name="connsiteY14" fmla="*/ 1712169 h 3343265"/>
                <a:gd name="connsiteX15" fmla="*/ 982233 w 3378518"/>
                <a:gd name="connsiteY15" fmla="*/ 1708585 h 3343265"/>
                <a:gd name="connsiteX16" fmla="*/ 438132 w 3378518"/>
                <a:gd name="connsiteY16" fmla="*/ 1996240 h 3343265"/>
                <a:gd name="connsiteX17" fmla="*/ 1327831 w 3378518"/>
                <a:gd name="connsiteY17" fmla="*/ 2935982 h 3343265"/>
                <a:gd name="connsiteX18" fmla="*/ 1644360 w 3378518"/>
                <a:gd name="connsiteY18" fmla="*/ 2379076 h 3343265"/>
                <a:gd name="connsiteX19" fmla="*/ 1647944 w 3378518"/>
                <a:gd name="connsiteY19" fmla="*/ 1807951 h 3343265"/>
                <a:gd name="connsiteX20" fmla="*/ 1812850 w 3378518"/>
                <a:gd name="connsiteY20" fmla="*/ 1645100 h 3343265"/>
                <a:gd name="connsiteX21" fmla="*/ 2383975 w 3378518"/>
                <a:gd name="connsiteY21" fmla="*/ 1648684 h 3343265"/>
                <a:gd name="connsiteX22" fmla="*/ 2775160 w 3378518"/>
                <a:gd name="connsiteY22" fmla="*/ 1524061 h 3343265"/>
                <a:gd name="connsiteX23" fmla="*/ 2793741 w 3378518"/>
                <a:gd name="connsiteY23" fmla="*/ 1508778 h 3343265"/>
                <a:gd name="connsiteX24" fmla="*/ 2816322 w 3378518"/>
                <a:gd name="connsiteY24" fmla="*/ 1508471 h 3343265"/>
                <a:gd name="connsiteX25" fmla="*/ 2806599 w 3378518"/>
                <a:gd name="connsiteY25" fmla="*/ 1498202 h 3343265"/>
                <a:gd name="connsiteX26" fmla="*/ 2837773 w 3378518"/>
                <a:gd name="connsiteY26" fmla="*/ 1472561 h 3343265"/>
                <a:gd name="connsiteX27" fmla="*/ 2941609 w 3378518"/>
                <a:gd name="connsiteY27" fmla="*/ 1348315 h 3343265"/>
                <a:gd name="connsiteX28" fmla="*/ 2052499 w 3378518"/>
                <a:gd name="connsiteY28" fmla="*/ 409197 h 3343265"/>
                <a:gd name="connsiteX29" fmla="*/ 2174049 w 3378518"/>
                <a:gd name="connsiteY29" fmla="*/ 52146 h 3343265"/>
                <a:gd name="connsiteX30" fmla="*/ 3332823 w 3378518"/>
                <a:gd name="connsiteY30" fmla="*/ 1276097 h 3343265"/>
                <a:gd name="connsiteX31" fmla="*/ 3326372 w 3378518"/>
                <a:gd name="connsiteY31" fmla="*/ 1512000 h 3343265"/>
                <a:gd name="connsiteX32" fmla="*/ 3090468 w 3378518"/>
                <a:gd name="connsiteY32" fmla="*/ 1505547 h 3343265"/>
                <a:gd name="connsiteX33" fmla="*/ 3073378 w 3378518"/>
                <a:gd name="connsiteY33" fmla="*/ 1487496 h 3343265"/>
                <a:gd name="connsiteX34" fmla="*/ 2382792 w 3378518"/>
                <a:gd name="connsiteY34" fmla="*/ 1837062 h 3343265"/>
                <a:gd name="connsiteX35" fmla="*/ 1832752 w 3378518"/>
                <a:gd name="connsiteY35" fmla="*/ 1833609 h 3343265"/>
                <a:gd name="connsiteX36" fmla="*/ 1832752 w 3378518"/>
                <a:gd name="connsiteY36" fmla="*/ 2374892 h 3343265"/>
                <a:gd name="connsiteX37" fmla="*/ 1457702 w 3378518"/>
                <a:gd name="connsiteY37" fmla="*/ 3079064 h 3343265"/>
                <a:gd name="connsiteX38" fmla="*/ 1440373 w 3378518"/>
                <a:gd name="connsiteY38" fmla="*/ 3297572 h 3343265"/>
                <a:gd name="connsiteX39" fmla="*/ 1204469 w 3378518"/>
                <a:gd name="connsiteY39" fmla="*/ 3291119 h 3343265"/>
                <a:gd name="connsiteX40" fmla="*/ 45693 w 3378518"/>
                <a:gd name="connsiteY40" fmla="*/ 2067168 h 3343265"/>
                <a:gd name="connsiteX41" fmla="*/ 52146 w 3378518"/>
                <a:gd name="connsiteY41" fmla="*/ 1831267 h 3343265"/>
                <a:gd name="connsiteX42" fmla="*/ 288050 w 3378518"/>
                <a:gd name="connsiteY42" fmla="*/ 1837718 h 3343265"/>
                <a:gd name="connsiteX43" fmla="*/ 305161 w 3378518"/>
                <a:gd name="connsiteY43" fmla="*/ 1855791 h 3343265"/>
                <a:gd name="connsiteX44" fmla="*/ 978047 w 3378518"/>
                <a:gd name="connsiteY44" fmla="*/ 1520187 h 3343265"/>
                <a:gd name="connsiteX45" fmla="*/ 1530057 w 3378518"/>
                <a:gd name="connsiteY45" fmla="*/ 1520187 h 3343265"/>
                <a:gd name="connsiteX46" fmla="*/ 1533467 w 3378518"/>
                <a:gd name="connsiteY46" fmla="*/ 977008 h 3343265"/>
                <a:gd name="connsiteX47" fmla="*/ 1923558 w 3378518"/>
                <a:gd name="connsiteY47" fmla="*/ 268587 h 3343265"/>
                <a:gd name="connsiteX48" fmla="*/ 1938145 w 3378518"/>
                <a:gd name="connsiteY48" fmla="*/ 45695 h 3343265"/>
                <a:gd name="connsiteX49" fmla="*/ 2174049 w 3378518"/>
                <a:gd name="connsiteY49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2052499 w 3378518"/>
                <a:gd name="connsiteY8" fmla="*/ 409197 h 3343265"/>
                <a:gd name="connsiteX9" fmla="*/ 1721848 w 3378518"/>
                <a:gd name="connsiteY9" fmla="*/ 978193 h 3343265"/>
                <a:gd name="connsiteX10" fmla="*/ 1718264 w 3378518"/>
                <a:gd name="connsiteY10" fmla="*/ 1549318 h 3343265"/>
                <a:gd name="connsiteX11" fmla="*/ 1553358 w 3378518"/>
                <a:gd name="connsiteY11" fmla="*/ 1712169 h 3343265"/>
                <a:gd name="connsiteX12" fmla="*/ 982233 w 3378518"/>
                <a:gd name="connsiteY12" fmla="*/ 1708585 h 3343265"/>
                <a:gd name="connsiteX13" fmla="*/ 438132 w 3378518"/>
                <a:gd name="connsiteY13" fmla="*/ 1996240 h 3343265"/>
                <a:gd name="connsiteX14" fmla="*/ 1327831 w 3378518"/>
                <a:gd name="connsiteY14" fmla="*/ 2935982 h 3343265"/>
                <a:gd name="connsiteX15" fmla="*/ 1644360 w 3378518"/>
                <a:gd name="connsiteY15" fmla="*/ 2379076 h 3343265"/>
                <a:gd name="connsiteX16" fmla="*/ 1647944 w 3378518"/>
                <a:gd name="connsiteY16" fmla="*/ 1807951 h 3343265"/>
                <a:gd name="connsiteX17" fmla="*/ 1812850 w 3378518"/>
                <a:gd name="connsiteY17" fmla="*/ 1645100 h 3343265"/>
                <a:gd name="connsiteX18" fmla="*/ 2383975 w 3378518"/>
                <a:gd name="connsiteY18" fmla="*/ 1648684 h 3343265"/>
                <a:gd name="connsiteX19" fmla="*/ 2775160 w 3378518"/>
                <a:gd name="connsiteY19" fmla="*/ 1524061 h 3343265"/>
                <a:gd name="connsiteX20" fmla="*/ 2793741 w 3378518"/>
                <a:gd name="connsiteY20" fmla="*/ 1508778 h 3343265"/>
                <a:gd name="connsiteX21" fmla="*/ 2816322 w 3378518"/>
                <a:gd name="connsiteY21" fmla="*/ 1508471 h 3343265"/>
                <a:gd name="connsiteX22" fmla="*/ 2806599 w 3378518"/>
                <a:gd name="connsiteY22" fmla="*/ 1498202 h 3343265"/>
                <a:gd name="connsiteX23" fmla="*/ 2837773 w 3378518"/>
                <a:gd name="connsiteY23" fmla="*/ 1472561 h 3343265"/>
                <a:gd name="connsiteX24" fmla="*/ 2941609 w 3378518"/>
                <a:gd name="connsiteY24" fmla="*/ 1348315 h 3343265"/>
                <a:gd name="connsiteX25" fmla="*/ 2052499 w 3378518"/>
                <a:gd name="connsiteY25" fmla="*/ 409197 h 3343265"/>
                <a:gd name="connsiteX26" fmla="*/ 2174049 w 3378518"/>
                <a:gd name="connsiteY26" fmla="*/ 52146 h 3343265"/>
                <a:gd name="connsiteX27" fmla="*/ 3332823 w 3378518"/>
                <a:gd name="connsiteY27" fmla="*/ 1276097 h 3343265"/>
                <a:gd name="connsiteX28" fmla="*/ 3326372 w 3378518"/>
                <a:gd name="connsiteY28" fmla="*/ 1512000 h 3343265"/>
                <a:gd name="connsiteX29" fmla="*/ 3090468 w 3378518"/>
                <a:gd name="connsiteY29" fmla="*/ 1505547 h 3343265"/>
                <a:gd name="connsiteX30" fmla="*/ 3073378 w 3378518"/>
                <a:gd name="connsiteY30" fmla="*/ 1487496 h 3343265"/>
                <a:gd name="connsiteX31" fmla="*/ 2382792 w 3378518"/>
                <a:gd name="connsiteY31" fmla="*/ 1837062 h 3343265"/>
                <a:gd name="connsiteX32" fmla="*/ 1832752 w 3378518"/>
                <a:gd name="connsiteY32" fmla="*/ 1833609 h 3343265"/>
                <a:gd name="connsiteX33" fmla="*/ 1832752 w 3378518"/>
                <a:gd name="connsiteY33" fmla="*/ 2374892 h 3343265"/>
                <a:gd name="connsiteX34" fmla="*/ 1457702 w 3378518"/>
                <a:gd name="connsiteY34" fmla="*/ 3079064 h 3343265"/>
                <a:gd name="connsiteX35" fmla="*/ 1440373 w 3378518"/>
                <a:gd name="connsiteY35" fmla="*/ 3297572 h 3343265"/>
                <a:gd name="connsiteX36" fmla="*/ 1204469 w 3378518"/>
                <a:gd name="connsiteY36" fmla="*/ 3291119 h 3343265"/>
                <a:gd name="connsiteX37" fmla="*/ 45693 w 3378518"/>
                <a:gd name="connsiteY37" fmla="*/ 2067168 h 3343265"/>
                <a:gd name="connsiteX38" fmla="*/ 52146 w 3378518"/>
                <a:gd name="connsiteY38" fmla="*/ 1831267 h 3343265"/>
                <a:gd name="connsiteX39" fmla="*/ 288050 w 3378518"/>
                <a:gd name="connsiteY39" fmla="*/ 1837718 h 3343265"/>
                <a:gd name="connsiteX40" fmla="*/ 305161 w 3378518"/>
                <a:gd name="connsiteY40" fmla="*/ 1855791 h 3343265"/>
                <a:gd name="connsiteX41" fmla="*/ 978047 w 3378518"/>
                <a:gd name="connsiteY41" fmla="*/ 1520187 h 3343265"/>
                <a:gd name="connsiteX42" fmla="*/ 1530057 w 3378518"/>
                <a:gd name="connsiteY42" fmla="*/ 1520187 h 3343265"/>
                <a:gd name="connsiteX43" fmla="*/ 1533467 w 3378518"/>
                <a:gd name="connsiteY43" fmla="*/ 977008 h 3343265"/>
                <a:gd name="connsiteX44" fmla="*/ 1923558 w 3378518"/>
                <a:gd name="connsiteY44" fmla="*/ 268587 h 3343265"/>
                <a:gd name="connsiteX45" fmla="*/ 1938145 w 3378518"/>
                <a:gd name="connsiteY45" fmla="*/ 45695 h 3343265"/>
                <a:gd name="connsiteX46" fmla="*/ 2174049 w 3378518"/>
                <a:gd name="connsiteY46" fmla="*/ 52146 h 3343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378518" h="3343265">
                  <a:moveTo>
                    <a:pt x="890036" y="1777279"/>
                  </a:moveTo>
                  <a:lnTo>
                    <a:pt x="867690" y="1772294"/>
                  </a:lnTo>
                  <a:lnTo>
                    <a:pt x="874046" y="1768943"/>
                  </a:lnTo>
                  <a:lnTo>
                    <a:pt x="890036" y="1777279"/>
                  </a:lnTo>
                  <a:close/>
                  <a:moveTo>
                    <a:pt x="910377" y="1787884"/>
                  </a:moveTo>
                  <a:lnTo>
                    <a:pt x="909725" y="1788361"/>
                  </a:lnTo>
                  <a:lnTo>
                    <a:pt x="905259" y="1785216"/>
                  </a:lnTo>
                  <a:lnTo>
                    <a:pt x="910377" y="1787884"/>
                  </a:lnTo>
                  <a:close/>
                  <a:moveTo>
                    <a:pt x="2052499" y="409197"/>
                  </a:moveTo>
                  <a:cubicBezTo>
                    <a:pt x="1855567" y="522139"/>
                    <a:pt x="1723377" y="734475"/>
                    <a:pt x="1721848" y="978193"/>
                  </a:cubicBezTo>
                  <a:cubicBezTo>
                    <a:pt x="1720653" y="1168568"/>
                    <a:pt x="1719459" y="1358943"/>
                    <a:pt x="1718264" y="1549318"/>
                  </a:cubicBezTo>
                  <a:lnTo>
                    <a:pt x="1553358" y="1712169"/>
                  </a:lnTo>
                  <a:lnTo>
                    <a:pt x="982233" y="1708585"/>
                  </a:lnTo>
                  <a:cubicBezTo>
                    <a:pt x="755048" y="1707160"/>
                    <a:pt x="553704" y="1819601"/>
                    <a:pt x="438132" y="1996240"/>
                  </a:cubicBezTo>
                  <a:lnTo>
                    <a:pt x="1327831" y="2935982"/>
                  </a:lnTo>
                  <a:cubicBezTo>
                    <a:pt x="1517741" y="2823547"/>
                    <a:pt x="1642874" y="2616160"/>
                    <a:pt x="1644360" y="2379076"/>
                  </a:cubicBezTo>
                  <a:cubicBezTo>
                    <a:pt x="1645555" y="2188701"/>
                    <a:pt x="1646749" y="1998326"/>
                    <a:pt x="1647944" y="1807951"/>
                  </a:cubicBezTo>
                  <a:lnTo>
                    <a:pt x="1812850" y="1645100"/>
                  </a:lnTo>
                  <a:lnTo>
                    <a:pt x="2383975" y="1648684"/>
                  </a:lnTo>
                  <a:cubicBezTo>
                    <a:pt x="2530062" y="1649601"/>
                    <a:pt x="2665464" y="1603436"/>
                    <a:pt x="2775160" y="1524061"/>
                  </a:cubicBezTo>
                  <a:lnTo>
                    <a:pt x="2793741" y="1508778"/>
                  </a:lnTo>
                  <a:lnTo>
                    <a:pt x="2816322" y="1508471"/>
                  </a:lnTo>
                  <a:lnTo>
                    <a:pt x="2806599" y="1498202"/>
                  </a:lnTo>
                  <a:lnTo>
                    <a:pt x="2837773" y="1472561"/>
                  </a:lnTo>
                  <a:cubicBezTo>
                    <a:pt x="2877299" y="1435719"/>
                    <a:pt x="2912231" y="1394008"/>
                    <a:pt x="2941609" y="1348315"/>
                  </a:cubicBezTo>
                  <a:lnTo>
                    <a:pt x="2052499" y="409197"/>
                  </a:lnTo>
                  <a:close/>
                  <a:moveTo>
                    <a:pt x="2174049" y="52146"/>
                  </a:moveTo>
                  <a:lnTo>
                    <a:pt x="3332823" y="1276097"/>
                  </a:lnTo>
                  <a:cubicBezTo>
                    <a:pt x="3396186" y="1343023"/>
                    <a:pt x="3393298" y="1448638"/>
                    <a:pt x="3326372" y="1512000"/>
                  </a:cubicBezTo>
                  <a:cubicBezTo>
                    <a:pt x="3259446" y="1575361"/>
                    <a:pt x="3153829" y="1572473"/>
                    <a:pt x="3090468" y="1505547"/>
                  </a:cubicBezTo>
                  <a:lnTo>
                    <a:pt x="3073378" y="1487496"/>
                  </a:lnTo>
                  <a:cubicBezTo>
                    <a:pt x="2919662" y="1701713"/>
                    <a:pt x="2666991" y="1838843"/>
                    <a:pt x="2382792" y="1837062"/>
                  </a:cubicBezTo>
                  <a:lnTo>
                    <a:pt x="1832752" y="1833609"/>
                  </a:lnTo>
                  <a:lnTo>
                    <a:pt x="1832752" y="2374892"/>
                  </a:lnTo>
                  <a:cubicBezTo>
                    <a:pt x="1832752" y="2668478"/>
                    <a:pt x="1684730" y="2927490"/>
                    <a:pt x="1457702" y="3079064"/>
                  </a:cubicBezTo>
                  <a:cubicBezTo>
                    <a:pt x="1509390" y="3144226"/>
                    <a:pt x="1502268" y="3238971"/>
                    <a:pt x="1440373" y="3297572"/>
                  </a:cubicBezTo>
                  <a:cubicBezTo>
                    <a:pt x="1373447" y="3360933"/>
                    <a:pt x="1267830" y="3358045"/>
                    <a:pt x="1204469" y="3291119"/>
                  </a:cubicBezTo>
                  <a:lnTo>
                    <a:pt x="45693" y="2067168"/>
                  </a:lnTo>
                  <a:cubicBezTo>
                    <a:pt x="-17668" y="2000245"/>
                    <a:pt x="-14779" y="1894627"/>
                    <a:pt x="52146" y="1831267"/>
                  </a:cubicBezTo>
                  <a:cubicBezTo>
                    <a:pt x="119072" y="1767904"/>
                    <a:pt x="224687" y="1770794"/>
                    <a:pt x="288050" y="1837718"/>
                  </a:cubicBezTo>
                  <a:lnTo>
                    <a:pt x="305161" y="1855791"/>
                  </a:lnTo>
                  <a:cubicBezTo>
                    <a:pt x="457589" y="1650481"/>
                    <a:pt x="702601" y="1520187"/>
                    <a:pt x="978047" y="1520187"/>
                  </a:cubicBezTo>
                  <a:lnTo>
                    <a:pt x="1530057" y="1520187"/>
                  </a:lnTo>
                  <a:cubicBezTo>
                    <a:pt x="1531194" y="1339127"/>
                    <a:pt x="1532330" y="1158068"/>
                    <a:pt x="1533467" y="977008"/>
                  </a:cubicBezTo>
                  <a:cubicBezTo>
                    <a:pt x="1535338" y="678827"/>
                    <a:pt x="1689679" y="417271"/>
                    <a:pt x="1923558" y="268587"/>
                  </a:cubicBezTo>
                  <a:cubicBezTo>
                    <a:pt x="1868853" y="203019"/>
                    <a:pt x="1874955" y="105520"/>
                    <a:pt x="1938145" y="45695"/>
                  </a:cubicBezTo>
                  <a:cubicBezTo>
                    <a:pt x="2005071" y="-17668"/>
                    <a:pt x="2110688" y="-14780"/>
                    <a:pt x="2174049" y="521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78" name="그룹 60">
              <a:extLst>
                <a:ext uri="{FF2B5EF4-FFF2-40B4-BE49-F238E27FC236}">
                  <a16:creationId xmlns:a16="http://schemas.microsoft.com/office/drawing/2014/main" xmlns="" id="{E7B2BBBF-BFA9-4824-8205-047E38C66CDF}"/>
                </a:ext>
              </a:extLst>
            </p:cNvPr>
            <p:cNvGrpSpPr/>
            <p:nvPr/>
          </p:nvGrpSpPr>
          <p:grpSpPr>
            <a:xfrm>
              <a:off x="5536852" y="2753578"/>
              <a:ext cx="1089476" cy="1686250"/>
              <a:chOff x="5558699" y="2598826"/>
              <a:chExt cx="1089476" cy="1686250"/>
            </a:xfrm>
          </p:grpSpPr>
          <p:grpSp>
            <p:nvGrpSpPr>
              <p:cNvPr id="79" name="그룹 49">
                <a:extLst>
                  <a:ext uri="{FF2B5EF4-FFF2-40B4-BE49-F238E27FC236}">
                    <a16:creationId xmlns:a16="http://schemas.microsoft.com/office/drawing/2014/main" xmlns="" id="{10BE4EFD-A92D-4608-AD40-D0E1A254DD07}"/>
                  </a:ext>
                </a:extLst>
              </p:cNvPr>
              <p:cNvGrpSpPr/>
              <p:nvPr/>
            </p:nvGrpSpPr>
            <p:grpSpPr>
              <a:xfrm>
                <a:off x="5617507" y="3979880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110" name="타원 50">
                  <a:extLst>
                    <a:ext uri="{FF2B5EF4-FFF2-40B4-BE49-F238E27FC236}">
                      <a16:creationId xmlns:a16="http://schemas.microsoft.com/office/drawing/2014/main" xmlns="" id="{817845B2-95F8-4883-B0CB-4737FC77ADAE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1" name="타원 51">
                  <a:extLst>
                    <a:ext uri="{FF2B5EF4-FFF2-40B4-BE49-F238E27FC236}">
                      <a16:creationId xmlns:a16="http://schemas.microsoft.com/office/drawing/2014/main" xmlns="" id="{1EEB9D0D-F9D7-47C3-81DD-5E6A0DF55AA6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2" name="Block Arc 11">
                  <a:extLst>
                    <a:ext uri="{FF2B5EF4-FFF2-40B4-BE49-F238E27FC236}">
                      <a16:creationId xmlns:a16="http://schemas.microsoft.com/office/drawing/2014/main" xmlns="" id="{0E3022FA-BA34-4FB0-8361-D718C8B0EC85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0" name="그룹 21">
                <a:extLst>
                  <a:ext uri="{FF2B5EF4-FFF2-40B4-BE49-F238E27FC236}">
                    <a16:creationId xmlns:a16="http://schemas.microsoft.com/office/drawing/2014/main" xmlns="" id="{F36E27BF-B0F8-41A2-9269-C9551E6ADE39}"/>
                  </a:ext>
                </a:extLst>
              </p:cNvPr>
              <p:cNvGrpSpPr/>
              <p:nvPr/>
            </p:nvGrpSpPr>
            <p:grpSpPr>
              <a:xfrm>
                <a:off x="5811672" y="3628906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107" name="타원 22">
                  <a:extLst>
                    <a:ext uri="{FF2B5EF4-FFF2-40B4-BE49-F238E27FC236}">
                      <a16:creationId xmlns:a16="http://schemas.microsoft.com/office/drawing/2014/main" xmlns="" id="{CA90ECD8-0691-46D6-951D-66D646A866FA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8" name="타원 23">
                  <a:extLst>
                    <a:ext uri="{FF2B5EF4-FFF2-40B4-BE49-F238E27FC236}">
                      <a16:creationId xmlns:a16="http://schemas.microsoft.com/office/drawing/2014/main" xmlns="" id="{D8A32E27-DC3B-4FF2-8F81-4A629743538D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9" name="Block Arc 11">
                  <a:extLst>
                    <a:ext uri="{FF2B5EF4-FFF2-40B4-BE49-F238E27FC236}">
                      <a16:creationId xmlns:a16="http://schemas.microsoft.com/office/drawing/2014/main" xmlns="" id="{8B35F3E4-5F17-43CA-9EE8-AC2E2E718C5D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1" name="그룹 25">
                <a:extLst>
                  <a:ext uri="{FF2B5EF4-FFF2-40B4-BE49-F238E27FC236}">
                    <a16:creationId xmlns:a16="http://schemas.microsoft.com/office/drawing/2014/main" xmlns="" id="{561F423C-630C-4EC0-A981-0F320B78B6BA}"/>
                  </a:ext>
                </a:extLst>
              </p:cNvPr>
              <p:cNvGrpSpPr/>
              <p:nvPr/>
            </p:nvGrpSpPr>
            <p:grpSpPr>
              <a:xfrm>
                <a:off x="6050354" y="3733355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104" name="타원 26">
                  <a:extLst>
                    <a:ext uri="{FF2B5EF4-FFF2-40B4-BE49-F238E27FC236}">
                      <a16:creationId xmlns:a16="http://schemas.microsoft.com/office/drawing/2014/main" xmlns="" id="{1EDC969C-F068-4C34-85AB-2F360E22261F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5" name="타원 27">
                  <a:extLst>
                    <a:ext uri="{FF2B5EF4-FFF2-40B4-BE49-F238E27FC236}">
                      <a16:creationId xmlns:a16="http://schemas.microsoft.com/office/drawing/2014/main" xmlns="" id="{E4A7DB69-684A-4B6B-ABDA-1F9B403A1CF2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6" name="Block Arc 11">
                  <a:extLst>
                    <a:ext uri="{FF2B5EF4-FFF2-40B4-BE49-F238E27FC236}">
                      <a16:creationId xmlns:a16="http://schemas.microsoft.com/office/drawing/2014/main" xmlns="" id="{872EA28B-C603-461D-91C5-9389642BC0CB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2" name="그룹 29">
                <a:extLst>
                  <a:ext uri="{FF2B5EF4-FFF2-40B4-BE49-F238E27FC236}">
                    <a16:creationId xmlns:a16="http://schemas.microsoft.com/office/drawing/2014/main" xmlns="" id="{B081EFD0-BC6D-4FC9-838A-3966DD768C4E}"/>
                  </a:ext>
                </a:extLst>
              </p:cNvPr>
              <p:cNvGrpSpPr/>
              <p:nvPr/>
            </p:nvGrpSpPr>
            <p:grpSpPr>
              <a:xfrm>
                <a:off x="5804852" y="3899206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101" name="타원 30">
                  <a:extLst>
                    <a:ext uri="{FF2B5EF4-FFF2-40B4-BE49-F238E27FC236}">
                      <a16:creationId xmlns:a16="http://schemas.microsoft.com/office/drawing/2014/main" xmlns="" id="{98460E2F-89C7-4A8F-8476-736179FB8BB4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2" name="타원 31">
                  <a:extLst>
                    <a:ext uri="{FF2B5EF4-FFF2-40B4-BE49-F238E27FC236}">
                      <a16:creationId xmlns:a16="http://schemas.microsoft.com/office/drawing/2014/main" xmlns="" id="{1C9659E9-DF99-4347-9AFE-50736720A68A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3" name="Block Arc 11">
                  <a:extLst>
                    <a:ext uri="{FF2B5EF4-FFF2-40B4-BE49-F238E27FC236}">
                      <a16:creationId xmlns:a16="http://schemas.microsoft.com/office/drawing/2014/main" xmlns="" id="{D1E10407-91B7-4937-9316-6B8478C26CF3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" name="그룹 33">
                <a:extLst>
                  <a:ext uri="{FF2B5EF4-FFF2-40B4-BE49-F238E27FC236}">
                    <a16:creationId xmlns:a16="http://schemas.microsoft.com/office/drawing/2014/main" xmlns="" id="{5CB8AB02-A199-4CE6-B165-D9AF5F0DBE0A}"/>
                  </a:ext>
                </a:extLst>
              </p:cNvPr>
              <p:cNvGrpSpPr/>
              <p:nvPr/>
            </p:nvGrpSpPr>
            <p:grpSpPr>
              <a:xfrm>
                <a:off x="5558699" y="3770159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98" name="타원 34">
                  <a:extLst>
                    <a:ext uri="{FF2B5EF4-FFF2-40B4-BE49-F238E27FC236}">
                      <a16:creationId xmlns:a16="http://schemas.microsoft.com/office/drawing/2014/main" xmlns="" id="{66CB94F8-5F77-4962-AD18-1AC801EC8A51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9" name="타원 35">
                  <a:extLst>
                    <a:ext uri="{FF2B5EF4-FFF2-40B4-BE49-F238E27FC236}">
                      <a16:creationId xmlns:a16="http://schemas.microsoft.com/office/drawing/2014/main" xmlns="" id="{167818EC-888B-4245-9B89-A8B25746C9C1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0" name="Block Arc 11">
                  <a:extLst>
                    <a:ext uri="{FF2B5EF4-FFF2-40B4-BE49-F238E27FC236}">
                      <a16:creationId xmlns:a16="http://schemas.microsoft.com/office/drawing/2014/main" xmlns="" id="{5C9FCFD2-4628-45EC-BC8A-569DCD18C756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4" name="그룹 37">
                <a:extLst>
                  <a:ext uri="{FF2B5EF4-FFF2-40B4-BE49-F238E27FC236}">
                    <a16:creationId xmlns:a16="http://schemas.microsoft.com/office/drawing/2014/main" xmlns="" id="{98A49372-2264-4789-B158-129A955248E3}"/>
                  </a:ext>
                </a:extLst>
              </p:cNvPr>
              <p:cNvGrpSpPr/>
              <p:nvPr/>
            </p:nvGrpSpPr>
            <p:grpSpPr>
              <a:xfrm>
                <a:off x="6065408" y="3964544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95" name="타원 38">
                  <a:extLst>
                    <a:ext uri="{FF2B5EF4-FFF2-40B4-BE49-F238E27FC236}">
                      <a16:creationId xmlns:a16="http://schemas.microsoft.com/office/drawing/2014/main" xmlns="" id="{8C230CD5-5372-445D-A0BB-FE8714DBDF9D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6" name="타원 39">
                  <a:extLst>
                    <a:ext uri="{FF2B5EF4-FFF2-40B4-BE49-F238E27FC236}">
                      <a16:creationId xmlns:a16="http://schemas.microsoft.com/office/drawing/2014/main" xmlns="" id="{56D92854-038C-4770-8AE1-3A24A55E80B8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7" name="Block Arc 11">
                  <a:extLst>
                    <a:ext uri="{FF2B5EF4-FFF2-40B4-BE49-F238E27FC236}">
                      <a16:creationId xmlns:a16="http://schemas.microsoft.com/office/drawing/2014/main" xmlns="" id="{EE977302-F60B-4957-958C-D8CB3A1D20A4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5" name="그룹 41">
                <a:extLst>
                  <a:ext uri="{FF2B5EF4-FFF2-40B4-BE49-F238E27FC236}">
                    <a16:creationId xmlns:a16="http://schemas.microsoft.com/office/drawing/2014/main" xmlns="" id="{0F1D090E-F839-4E42-AC5C-296D7DA63C8A}"/>
                  </a:ext>
                </a:extLst>
              </p:cNvPr>
              <p:cNvGrpSpPr/>
              <p:nvPr/>
            </p:nvGrpSpPr>
            <p:grpSpPr>
              <a:xfrm>
                <a:off x="6342979" y="3957518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92" name="타원 42">
                  <a:extLst>
                    <a:ext uri="{FF2B5EF4-FFF2-40B4-BE49-F238E27FC236}">
                      <a16:creationId xmlns:a16="http://schemas.microsoft.com/office/drawing/2014/main" xmlns="" id="{026936DA-3079-45CD-9A29-7492586AAD04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3" name="타원 43">
                  <a:extLst>
                    <a:ext uri="{FF2B5EF4-FFF2-40B4-BE49-F238E27FC236}">
                      <a16:creationId xmlns:a16="http://schemas.microsoft.com/office/drawing/2014/main" xmlns="" id="{1C3DFA05-1575-4116-A7AF-D7D72B12B468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4" name="Block Arc 11">
                  <a:extLst>
                    <a:ext uri="{FF2B5EF4-FFF2-40B4-BE49-F238E27FC236}">
                      <a16:creationId xmlns:a16="http://schemas.microsoft.com/office/drawing/2014/main" xmlns="" id="{D05FACF9-0F2A-4CF0-9132-00560DC1152A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6" name="그룹 45">
                <a:extLst>
                  <a:ext uri="{FF2B5EF4-FFF2-40B4-BE49-F238E27FC236}">
                    <a16:creationId xmlns:a16="http://schemas.microsoft.com/office/drawing/2014/main" xmlns="" id="{0F36F8FC-EE9D-42BB-A320-166108E4622D}"/>
                  </a:ext>
                </a:extLst>
              </p:cNvPr>
              <p:cNvGrpSpPr/>
              <p:nvPr/>
            </p:nvGrpSpPr>
            <p:grpSpPr>
              <a:xfrm>
                <a:off x="6322640" y="3721994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89" name="타원 46">
                  <a:extLst>
                    <a:ext uri="{FF2B5EF4-FFF2-40B4-BE49-F238E27FC236}">
                      <a16:creationId xmlns:a16="http://schemas.microsoft.com/office/drawing/2014/main" xmlns="" id="{06FED9F6-E69C-4C87-98A6-5F286F92E468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0" name="타원 47">
                  <a:extLst>
                    <a:ext uri="{FF2B5EF4-FFF2-40B4-BE49-F238E27FC236}">
                      <a16:creationId xmlns:a16="http://schemas.microsoft.com/office/drawing/2014/main" xmlns="" id="{A31D0FCE-5368-4DBC-BABB-702D4A7B46F8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1" name="Block Arc 11">
                  <a:extLst>
                    <a:ext uri="{FF2B5EF4-FFF2-40B4-BE49-F238E27FC236}">
                      <a16:creationId xmlns:a16="http://schemas.microsoft.com/office/drawing/2014/main" xmlns="" id="{EBB78ED7-0418-4A25-9399-31FF9994AEF8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87" name="이등변 삼각형 58">
                <a:extLst>
                  <a:ext uri="{FF2B5EF4-FFF2-40B4-BE49-F238E27FC236}">
                    <a16:creationId xmlns:a16="http://schemas.microsoft.com/office/drawing/2014/main" xmlns="" id="{691F615C-30C6-4ACF-A0B9-3616D08C8000}"/>
                  </a:ext>
                </a:extLst>
              </p:cNvPr>
              <p:cNvSpPr/>
              <p:nvPr/>
            </p:nvSpPr>
            <p:spPr>
              <a:xfrm rot="10800000">
                <a:off x="5637159" y="2598826"/>
                <a:ext cx="945777" cy="489015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직사각형 59">
                <a:extLst>
                  <a:ext uri="{FF2B5EF4-FFF2-40B4-BE49-F238E27FC236}">
                    <a16:creationId xmlns:a16="http://schemas.microsoft.com/office/drawing/2014/main" xmlns="" id="{90CE65FE-CA78-4DDE-A29D-F4001A493585}"/>
                  </a:ext>
                </a:extLst>
              </p:cNvPr>
              <p:cNvSpPr/>
              <p:nvPr/>
            </p:nvSpPr>
            <p:spPr>
              <a:xfrm>
                <a:off x="6088867" y="3022230"/>
                <a:ext cx="36000" cy="72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13" name="Rounded Rectangle 112"/>
          <p:cNvSpPr/>
          <p:nvPr/>
        </p:nvSpPr>
        <p:spPr>
          <a:xfrm>
            <a:off x="3605004" y="4777805"/>
            <a:ext cx="4439095" cy="19445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3974895" y="5006604"/>
            <a:ext cx="3710609" cy="148696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TextBox 114"/>
          <p:cNvSpPr txBox="1"/>
          <p:nvPr/>
        </p:nvSpPr>
        <p:spPr>
          <a:xfrm>
            <a:off x="4139155" y="5241869"/>
            <a:ext cx="32997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10671067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ver and End Slide Master">
  <a:themeElements>
    <a:clrScheme name="ALLPPT-COLOR 1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E1F0B"/>
      </a:accent1>
      <a:accent2>
        <a:srgbClr val="DB6D25"/>
      </a:accent2>
      <a:accent3>
        <a:srgbClr val="FFB03B"/>
      </a:accent3>
      <a:accent4>
        <a:srgbClr val="FFCE4B"/>
      </a:accent4>
      <a:accent5>
        <a:srgbClr val="FCE68A"/>
      </a:accent5>
      <a:accent6>
        <a:srgbClr val="63070A"/>
      </a:accent6>
      <a:hlink>
        <a:srgbClr val="FFFFFF"/>
      </a:hlink>
      <a:folHlink>
        <a:srgbClr val="FFFFFF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 1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E1F0B"/>
      </a:accent1>
      <a:accent2>
        <a:srgbClr val="DB6D25"/>
      </a:accent2>
      <a:accent3>
        <a:srgbClr val="FFB03B"/>
      </a:accent3>
      <a:accent4>
        <a:srgbClr val="FFCE4B"/>
      </a:accent4>
      <a:accent5>
        <a:srgbClr val="FCE68A"/>
      </a:accent5>
      <a:accent6>
        <a:srgbClr val="63070A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 1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E1F0B"/>
      </a:accent1>
      <a:accent2>
        <a:srgbClr val="DB6D25"/>
      </a:accent2>
      <a:accent3>
        <a:srgbClr val="FFB03B"/>
      </a:accent3>
      <a:accent4>
        <a:srgbClr val="FFCE4B"/>
      </a:accent4>
      <a:accent5>
        <a:srgbClr val="FCE68A"/>
      </a:accent5>
      <a:accent6>
        <a:srgbClr val="63070A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LLPPT-COLOR 10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8E1F0B"/>
    </a:accent1>
    <a:accent2>
      <a:srgbClr val="DB6D25"/>
    </a:accent2>
    <a:accent3>
      <a:srgbClr val="FFB03B"/>
    </a:accent3>
    <a:accent4>
      <a:srgbClr val="FFCE4B"/>
    </a:accent4>
    <a:accent5>
      <a:srgbClr val="FCE68A"/>
    </a:accent5>
    <a:accent6>
      <a:srgbClr val="63070A"/>
    </a:accent6>
    <a:hlink>
      <a:srgbClr val="FFFFFF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1650</TotalTime>
  <Words>816</Words>
  <Application>Microsoft Office PowerPoint</Application>
  <PresentationFormat>Custom</PresentationFormat>
  <Paragraphs>173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user</cp:lastModifiedBy>
  <cp:revision>130</cp:revision>
  <dcterms:created xsi:type="dcterms:W3CDTF">2020-01-20T05:08:25Z</dcterms:created>
  <dcterms:modified xsi:type="dcterms:W3CDTF">2022-03-15T23:58:16Z</dcterms:modified>
</cp:coreProperties>
</file>