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56" r:id="rId22"/>
    <p:sldId id="257" r:id="rId23"/>
    <p:sldId id="258" r:id="rId24"/>
    <p:sldId id="259" r:id="rId25"/>
    <p:sldId id="260" r:id="rId26"/>
    <p:sldId id="261" r:id="rId27"/>
    <p:sldId id="264" r:id="rId28"/>
    <p:sldId id="262" r:id="rId29"/>
    <p:sldId id="26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8" d="100"/>
          <a:sy n="78" d="100"/>
        </p:scale>
        <p:origin x="4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A60FD-570B-4F5E-947C-B40BCA4BB52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74580DF-A793-4AFA-B042-28C7787D5F4A}">
      <dgm:prSet phldrT="[Text]"/>
      <dgm:spPr/>
      <dgm:t>
        <a:bodyPr/>
        <a:lstStyle/>
        <a:p>
          <a:r>
            <a:rPr lang="en-US" dirty="0" err="1"/>
            <a:t>Harta</a:t>
          </a:r>
          <a:r>
            <a:rPr lang="en-US" dirty="0"/>
            <a:t> </a:t>
          </a:r>
        </a:p>
      </dgm:t>
    </dgm:pt>
    <dgm:pt modelId="{1337D054-3936-47AA-8838-26DB48F60EF9}" type="parTrans" cxnId="{94BCC4E8-DBF7-4583-AF43-0C87C435CF3F}">
      <dgm:prSet/>
      <dgm:spPr/>
      <dgm:t>
        <a:bodyPr/>
        <a:lstStyle/>
        <a:p>
          <a:endParaRPr lang="en-US"/>
        </a:p>
      </dgm:t>
    </dgm:pt>
    <dgm:pt modelId="{9254B878-6429-4D9C-97EE-81EA4A6210F6}" type="sibTrans" cxnId="{94BCC4E8-DBF7-4583-AF43-0C87C435CF3F}">
      <dgm:prSet/>
      <dgm:spPr/>
      <dgm:t>
        <a:bodyPr/>
        <a:lstStyle/>
        <a:p>
          <a:endParaRPr lang="en-US"/>
        </a:p>
      </dgm:t>
    </dgm:pt>
    <dgm:pt modelId="{92D735A7-2791-4502-9DD7-DE87913CE0BE}">
      <dgm:prSet phldrT="[Text]"/>
      <dgm:spPr/>
      <dgm:t>
        <a:bodyPr/>
        <a:lstStyle/>
        <a:p>
          <a:r>
            <a:rPr lang="en-US" dirty="0"/>
            <a:t>Bahasa </a:t>
          </a:r>
        </a:p>
      </dgm:t>
    </dgm:pt>
    <dgm:pt modelId="{4EB5291C-91D3-4D07-BFA2-12C73D29702B}" type="parTrans" cxnId="{FD601DF4-ED84-41A8-B2BF-06966616CD72}">
      <dgm:prSet/>
      <dgm:spPr/>
      <dgm:t>
        <a:bodyPr/>
        <a:lstStyle/>
        <a:p>
          <a:endParaRPr lang="en-US"/>
        </a:p>
      </dgm:t>
    </dgm:pt>
    <dgm:pt modelId="{5E593721-27D2-40C9-81F1-B1D461262909}" type="sibTrans" cxnId="{FD601DF4-ED84-41A8-B2BF-06966616CD72}">
      <dgm:prSet/>
      <dgm:spPr/>
      <dgm:t>
        <a:bodyPr/>
        <a:lstStyle/>
        <a:p>
          <a:endParaRPr lang="en-US"/>
        </a:p>
      </dgm:t>
    </dgm:pt>
    <dgm:pt modelId="{D4853516-A24D-4670-809B-ECC379C80CEB}">
      <dgm:prSet phldrT="[Text]"/>
      <dgm:spPr/>
      <dgm:t>
        <a:bodyPr/>
        <a:lstStyle/>
        <a:p>
          <a:r>
            <a:rPr lang="en-US" dirty="0"/>
            <a:t>Al-mall</a:t>
          </a:r>
        </a:p>
      </dgm:t>
    </dgm:pt>
    <dgm:pt modelId="{E5290514-6981-433A-AF8B-8DBF487081D5}" type="parTrans" cxnId="{CE01FA12-51BB-4206-AD88-5B308B26FEF8}">
      <dgm:prSet/>
      <dgm:spPr/>
      <dgm:t>
        <a:bodyPr/>
        <a:lstStyle/>
        <a:p>
          <a:endParaRPr lang="en-US"/>
        </a:p>
      </dgm:t>
    </dgm:pt>
    <dgm:pt modelId="{FFFBFC7D-E7DA-42D2-B2F5-25D89330B08A}" type="sibTrans" cxnId="{CE01FA12-51BB-4206-AD88-5B308B26FEF8}">
      <dgm:prSet/>
      <dgm:spPr/>
      <dgm:t>
        <a:bodyPr/>
        <a:lstStyle/>
        <a:p>
          <a:endParaRPr lang="en-US"/>
        </a:p>
      </dgm:t>
    </dgm:pt>
    <dgm:pt modelId="{674990A9-4AE5-41AC-AFB1-51979EC7B4BB}">
      <dgm:prSet phldrT="[Text]"/>
      <dgm:spPr/>
      <dgm:t>
        <a:bodyPr/>
        <a:lstStyle/>
        <a:p>
          <a:r>
            <a:rPr lang="en-US" dirty="0" err="1"/>
            <a:t>Condong</a:t>
          </a:r>
          <a:r>
            <a:rPr lang="en-US" dirty="0"/>
            <a:t>/</a:t>
          </a:r>
          <a:r>
            <a:rPr lang="en-US" dirty="0" err="1"/>
            <a:t>cenderung</a:t>
          </a:r>
          <a:r>
            <a:rPr lang="en-US" dirty="0"/>
            <a:t>/Miring </a:t>
          </a:r>
        </a:p>
      </dgm:t>
    </dgm:pt>
    <dgm:pt modelId="{1D09430B-CE23-49A1-9023-D3C6DAFCE675}" type="parTrans" cxnId="{C323B94B-E217-4381-BF94-24FF1668D5AD}">
      <dgm:prSet/>
      <dgm:spPr/>
      <dgm:t>
        <a:bodyPr/>
        <a:lstStyle/>
        <a:p>
          <a:endParaRPr lang="en-US"/>
        </a:p>
      </dgm:t>
    </dgm:pt>
    <dgm:pt modelId="{65101960-54F8-466E-8321-23515740C78F}" type="sibTrans" cxnId="{C323B94B-E217-4381-BF94-24FF1668D5AD}">
      <dgm:prSet/>
      <dgm:spPr/>
      <dgm:t>
        <a:bodyPr/>
        <a:lstStyle/>
        <a:p>
          <a:endParaRPr lang="en-US"/>
        </a:p>
      </dgm:t>
    </dgm:pt>
    <dgm:pt modelId="{360C94DC-1766-401E-8C0B-88342B46BCEE}">
      <dgm:prSet phldrT="[Text]"/>
      <dgm:spPr/>
      <dgm:t>
        <a:bodyPr/>
        <a:lstStyle/>
        <a:p>
          <a:r>
            <a:rPr lang="en-US" dirty="0" err="1"/>
            <a:t>Istilah</a:t>
          </a:r>
          <a:r>
            <a:rPr lang="en-US" dirty="0"/>
            <a:t> </a:t>
          </a:r>
        </a:p>
      </dgm:t>
    </dgm:pt>
    <dgm:pt modelId="{A3B6BFA1-79B6-4B84-A62D-D59EC522D942}" type="parTrans" cxnId="{6B589DD5-99E1-4775-A057-B1377DAF6A42}">
      <dgm:prSet/>
      <dgm:spPr/>
      <dgm:t>
        <a:bodyPr/>
        <a:lstStyle/>
        <a:p>
          <a:endParaRPr lang="en-US"/>
        </a:p>
      </dgm:t>
    </dgm:pt>
    <dgm:pt modelId="{2532EAAC-46BF-4531-ADD1-1554B704FE35}" type="sibTrans" cxnId="{6B589DD5-99E1-4775-A057-B1377DAF6A42}">
      <dgm:prSet/>
      <dgm:spPr/>
      <dgm:t>
        <a:bodyPr/>
        <a:lstStyle/>
        <a:p>
          <a:endParaRPr lang="en-US"/>
        </a:p>
      </dgm:t>
    </dgm:pt>
    <dgm:pt modelId="{6A6C2C99-8C61-4264-9C39-B4D3E5178700}">
      <dgm:prSet/>
      <dgm:spPr/>
      <dgm:t>
        <a:bodyPr/>
        <a:lstStyle/>
        <a:p>
          <a:pPr rtl="1"/>
          <a:r>
            <a:rPr lang="en-US" b="1" dirty="0"/>
            <a:t> </a:t>
          </a:r>
          <a:r>
            <a:rPr lang="ar-EG" b="1" dirty="0"/>
            <a:t>المال هو كل عين ذات قيمة مادية بين الناس</a:t>
          </a:r>
          <a:endParaRPr lang="en-US" b="1" dirty="0"/>
        </a:p>
      </dgm:t>
    </dgm:pt>
    <dgm:pt modelId="{BC956444-DB11-4BD2-914D-0276DAD8940D}" type="parTrans" cxnId="{3070D238-A2FB-44AE-9DB3-4D6DCAACD488}">
      <dgm:prSet/>
      <dgm:spPr/>
      <dgm:t>
        <a:bodyPr/>
        <a:lstStyle/>
        <a:p>
          <a:endParaRPr lang="en-US"/>
        </a:p>
      </dgm:t>
    </dgm:pt>
    <dgm:pt modelId="{61178C32-6204-4CA2-BED3-0EB20C88ED13}" type="sibTrans" cxnId="{3070D238-A2FB-44AE-9DB3-4D6DCAACD488}">
      <dgm:prSet/>
      <dgm:spPr/>
      <dgm:t>
        <a:bodyPr/>
        <a:lstStyle/>
        <a:p>
          <a:endParaRPr lang="en-US"/>
        </a:p>
      </dgm:t>
    </dgm:pt>
    <dgm:pt modelId="{E5DD5CD4-D9CE-401C-83B3-6FE774E4683D}">
      <dgm:prSet/>
      <dgm:spPr/>
      <dgm:t>
        <a:bodyPr/>
        <a:lstStyle/>
        <a:p>
          <a:r>
            <a:rPr lang="ms-MY"/>
            <a:t>Artinya: “</a:t>
          </a:r>
          <a:r>
            <a:rPr lang="ms-MY" i="1"/>
            <a:t>Harta adalah segala sesuatu yang mempunyai nilai materi di kalangan masyarakat“.</a:t>
          </a:r>
          <a:endParaRPr lang="en-US"/>
        </a:p>
      </dgm:t>
    </dgm:pt>
    <dgm:pt modelId="{12B85C32-D280-427D-BDC6-34AB0DB97462}" type="parTrans" cxnId="{83DB0626-02DB-4D15-B958-92601BA09EDD}">
      <dgm:prSet/>
      <dgm:spPr/>
      <dgm:t>
        <a:bodyPr/>
        <a:lstStyle/>
        <a:p>
          <a:endParaRPr lang="en-US"/>
        </a:p>
      </dgm:t>
    </dgm:pt>
    <dgm:pt modelId="{78F82E56-7D47-477A-856C-382BF4755297}" type="sibTrans" cxnId="{83DB0626-02DB-4D15-B958-92601BA09EDD}">
      <dgm:prSet/>
      <dgm:spPr/>
      <dgm:t>
        <a:bodyPr/>
        <a:lstStyle/>
        <a:p>
          <a:endParaRPr lang="en-US"/>
        </a:p>
      </dgm:t>
    </dgm:pt>
    <dgm:pt modelId="{86F514DF-52BD-44C8-89E1-E4E0658EF42A}" type="pres">
      <dgm:prSet presAssocID="{0BDA60FD-570B-4F5E-947C-B40BCA4BB529}" presName="diagram" presStyleCnt="0">
        <dgm:presLayoutVars>
          <dgm:chPref val="1"/>
          <dgm:dir/>
          <dgm:animOne val="branch"/>
          <dgm:animLvl val="lvl"/>
          <dgm:resizeHandles val="exact"/>
        </dgm:presLayoutVars>
      </dgm:prSet>
      <dgm:spPr/>
    </dgm:pt>
    <dgm:pt modelId="{D3AD4A83-627A-4D0C-8F39-DF1D6FF6F217}" type="pres">
      <dgm:prSet presAssocID="{374580DF-A793-4AFA-B042-28C7787D5F4A}" presName="root1" presStyleCnt="0"/>
      <dgm:spPr/>
    </dgm:pt>
    <dgm:pt modelId="{0EFB8266-BBBF-41F1-BF91-02CA76929622}" type="pres">
      <dgm:prSet presAssocID="{374580DF-A793-4AFA-B042-28C7787D5F4A}" presName="LevelOneTextNode" presStyleLbl="node0" presStyleIdx="0" presStyleCnt="1">
        <dgm:presLayoutVars>
          <dgm:chPref val="3"/>
        </dgm:presLayoutVars>
      </dgm:prSet>
      <dgm:spPr/>
    </dgm:pt>
    <dgm:pt modelId="{E054E25F-3FDD-43F3-B604-B31E43798756}" type="pres">
      <dgm:prSet presAssocID="{374580DF-A793-4AFA-B042-28C7787D5F4A}" presName="level2hierChild" presStyleCnt="0"/>
      <dgm:spPr/>
    </dgm:pt>
    <dgm:pt modelId="{BEE21CCE-D9B5-41D3-8BB8-F983418DFC82}" type="pres">
      <dgm:prSet presAssocID="{4EB5291C-91D3-4D07-BFA2-12C73D29702B}" presName="conn2-1" presStyleLbl="parChTrans1D2" presStyleIdx="0" presStyleCnt="2"/>
      <dgm:spPr/>
    </dgm:pt>
    <dgm:pt modelId="{1BA41AB5-B336-4F70-B26C-5BE0CAB9816E}" type="pres">
      <dgm:prSet presAssocID="{4EB5291C-91D3-4D07-BFA2-12C73D29702B}" presName="connTx" presStyleLbl="parChTrans1D2" presStyleIdx="0" presStyleCnt="2"/>
      <dgm:spPr/>
    </dgm:pt>
    <dgm:pt modelId="{2069BD43-F061-404F-90DD-D5AD8D0A8DAD}" type="pres">
      <dgm:prSet presAssocID="{92D735A7-2791-4502-9DD7-DE87913CE0BE}" presName="root2" presStyleCnt="0"/>
      <dgm:spPr/>
    </dgm:pt>
    <dgm:pt modelId="{F21103B7-BA7E-4247-A32F-5887A95CBF13}" type="pres">
      <dgm:prSet presAssocID="{92D735A7-2791-4502-9DD7-DE87913CE0BE}" presName="LevelTwoTextNode" presStyleLbl="node2" presStyleIdx="0" presStyleCnt="2">
        <dgm:presLayoutVars>
          <dgm:chPref val="3"/>
        </dgm:presLayoutVars>
      </dgm:prSet>
      <dgm:spPr/>
    </dgm:pt>
    <dgm:pt modelId="{D874833F-32BF-4AAE-AADF-F1E7DA789035}" type="pres">
      <dgm:prSet presAssocID="{92D735A7-2791-4502-9DD7-DE87913CE0BE}" presName="level3hierChild" presStyleCnt="0"/>
      <dgm:spPr/>
    </dgm:pt>
    <dgm:pt modelId="{3476DA6E-5F87-41F6-BBE8-D32F4B11DF35}" type="pres">
      <dgm:prSet presAssocID="{E5290514-6981-433A-AF8B-8DBF487081D5}" presName="conn2-1" presStyleLbl="parChTrans1D3" presStyleIdx="0" presStyleCnt="3"/>
      <dgm:spPr/>
    </dgm:pt>
    <dgm:pt modelId="{AE5E72B2-EB40-4FA4-B04B-1EFB0548C924}" type="pres">
      <dgm:prSet presAssocID="{E5290514-6981-433A-AF8B-8DBF487081D5}" presName="connTx" presStyleLbl="parChTrans1D3" presStyleIdx="0" presStyleCnt="3"/>
      <dgm:spPr/>
    </dgm:pt>
    <dgm:pt modelId="{0C0C44B1-33E0-424F-9478-BC1B00968C13}" type="pres">
      <dgm:prSet presAssocID="{D4853516-A24D-4670-809B-ECC379C80CEB}" presName="root2" presStyleCnt="0"/>
      <dgm:spPr/>
    </dgm:pt>
    <dgm:pt modelId="{AF5EDCB7-D8AB-41CF-9E72-2492F030E42C}" type="pres">
      <dgm:prSet presAssocID="{D4853516-A24D-4670-809B-ECC379C80CEB}" presName="LevelTwoTextNode" presStyleLbl="node3" presStyleIdx="0" presStyleCnt="3">
        <dgm:presLayoutVars>
          <dgm:chPref val="3"/>
        </dgm:presLayoutVars>
      </dgm:prSet>
      <dgm:spPr/>
    </dgm:pt>
    <dgm:pt modelId="{E0B7E0E4-DE6B-4D81-ACFA-A7080C1BA7DA}" type="pres">
      <dgm:prSet presAssocID="{D4853516-A24D-4670-809B-ECC379C80CEB}" presName="level3hierChild" presStyleCnt="0"/>
      <dgm:spPr/>
    </dgm:pt>
    <dgm:pt modelId="{4B221815-21A0-42F0-B0C7-BE16908DE7D8}" type="pres">
      <dgm:prSet presAssocID="{1D09430B-CE23-49A1-9023-D3C6DAFCE675}" presName="conn2-1" presStyleLbl="parChTrans1D3" presStyleIdx="1" presStyleCnt="3"/>
      <dgm:spPr/>
    </dgm:pt>
    <dgm:pt modelId="{F00E125A-AD02-4AFF-AE4C-54CE69423ACB}" type="pres">
      <dgm:prSet presAssocID="{1D09430B-CE23-49A1-9023-D3C6DAFCE675}" presName="connTx" presStyleLbl="parChTrans1D3" presStyleIdx="1" presStyleCnt="3"/>
      <dgm:spPr/>
    </dgm:pt>
    <dgm:pt modelId="{7F65D46A-3BE4-4F51-8221-91AE5449E80C}" type="pres">
      <dgm:prSet presAssocID="{674990A9-4AE5-41AC-AFB1-51979EC7B4BB}" presName="root2" presStyleCnt="0"/>
      <dgm:spPr/>
    </dgm:pt>
    <dgm:pt modelId="{81259C45-78C3-47DF-8AF0-B70A241027D4}" type="pres">
      <dgm:prSet presAssocID="{674990A9-4AE5-41AC-AFB1-51979EC7B4BB}" presName="LevelTwoTextNode" presStyleLbl="node3" presStyleIdx="1" presStyleCnt="3">
        <dgm:presLayoutVars>
          <dgm:chPref val="3"/>
        </dgm:presLayoutVars>
      </dgm:prSet>
      <dgm:spPr/>
    </dgm:pt>
    <dgm:pt modelId="{82F05FEB-2DD6-472E-8633-BE5135689664}" type="pres">
      <dgm:prSet presAssocID="{674990A9-4AE5-41AC-AFB1-51979EC7B4BB}" presName="level3hierChild" presStyleCnt="0"/>
      <dgm:spPr/>
    </dgm:pt>
    <dgm:pt modelId="{E1A3EE85-0A8D-4A80-AB17-BE4B0E8DBD1B}" type="pres">
      <dgm:prSet presAssocID="{A3B6BFA1-79B6-4B84-A62D-D59EC522D942}" presName="conn2-1" presStyleLbl="parChTrans1D2" presStyleIdx="1" presStyleCnt="2"/>
      <dgm:spPr/>
    </dgm:pt>
    <dgm:pt modelId="{5BC2173F-6BD1-4C34-8356-F92D3CFDC462}" type="pres">
      <dgm:prSet presAssocID="{A3B6BFA1-79B6-4B84-A62D-D59EC522D942}" presName="connTx" presStyleLbl="parChTrans1D2" presStyleIdx="1" presStyleCnt="2"/>
      <dgm:spPr/>
    </dgm:pt>
    <dgm:pt modelId="{06A0CB3A-AE96-49DB-8FAC-21DA5F480DDF}" type="pres">
      <dgm:prSet presAssocID="{360C94DC-1766-401E-8C0B-88342B46BCEE}" presName="root2" presStyleCnt="0"/>
      <dgm:spPr/>
    </dgm:pt>
    <dgm:pt modelId="{067505AF-601F-4FC6-84B1-0124D3C0A9EF}" type="pres">
      <dgm:prSet presAssocID="{360C94DC-1766-401E-8C0B-88342B46BCEE}" presName="LevelTwoTextNode" presStyleLbl="node2" presStyleIdx="1" presStyleCnt="2">
        <dgm:presLayoutVars>
          <dgm:chPref val="3"/>
        </dgm:presLayoutVars>
      </dgm:prSet>
      <dgm:spPr/>
    </dgm:pt>
    <dgm:pt modelId="{F72C8DCB-4C1B-43EB-B2A3-D298D89BCE2F}" type="pres">
      <dgm:prSet presAssocID="{360C94DC-1766-401E-8C0B-88342B46BCEE}" presName="level3hierChild" presStyleCnt="0"/>
      <dgm:spPr/>
    </dgm:pt>
    <dgm:pt modelId="{A4CAE488-ABA5-4449-B6B9-119DEAE2BB31}" type="pres">
      <dgm:prSet presAssocID="{BC956444-DB11-4BD2-914D-0276DAD8940D}" presName="conn2-1" presStyleLbl="parChTrans1D3" presStyleIdx="2" presStyleCnt="3"/>
      <dgm:spPr/>
    </dgm:pt>
    <dgm:pt modelId="{41E1A625-29CB-4F82-AAB4-6B0590544B54}" type="pres">
      <dgm:prSet presAssocID="{BC956444-DB11-4BD2-914D-0276DAD8940D}" presName="connTx" presStyleLbl="parChTrans1D3" presStyleIdx="2" presStyleCnt="3"/>
      <dgm:spPr/>
    </dgm:pt>
    <dgm:pt modelId="{E1182209-1370-488F-BE90-D9E341DF3B6B}" type="pres">
      <dgm:prSet presAssocID="{6A6C2C99-8C61-4264-9C39-B4D3E5178700}" presName="root2" presStyleCnt="0"/>
      <dgm:spPr/>
    </dgm:pt>
    <dgm:pt modelId="{6C344D7F-7471-45E6-9363-C69C5F0CA487}" type="pres">
      <dgm:prSet presAssocID="{6A6C2C99-8C61-4264-9C39-B4D3E5178700}" presName="LevelTwoTextNode" presStyleLbl="node3" presStyleIdx="2" presStyleCnt="3">
        <dgm:presLayoutVars>
          <dgm:chPref val="3"/>
        </dgm:presLayoutVars>
      </dgm:prSet>
      <dgm:spPr/>
    </dgm:pt>
    <dgm:pt modelId="{81F8FCBF-5D00-4B75-A8EF-2C4F72D11B42}" type="pres">
      <dgm:prSet presAssocID="{6A6C2C99-8C61-4264-9C39-B4D3E5178700}" presName="level3hierChild" presStyleCnt="0"/>
      <dgm:spPr/>
    </dgm:pt>
    <dgm:pt modelId="{5E70AEFB-B13C-4C7A-B88C-1CCBC29DA259}" type="pres">
      <dgm:prSet presAssocID="{12B85C32-D280-427D-BDC6-34AB0DB97462}" presName="conn2-1" presStyleLbl="parChTrans1D4" presStyleIdx="0" presStyleCnt="1"/>
      <dgm:spPr/>
    </dgm:pt>
    <dgm:pt modelId="{28E97AC4-8267-4D1E-BD05-5DEBFA77A462}" type="pres">
      <dgm:prSet presAssocID="{12B85C32-D280-427D-BDC6-34AB0DB97462}" presName="connTx" presStyleLbl="parChTrans1D4" presStyleIdx="0" presStyleCnt="1"/>
      <dgm:spPr/>
    </dgm:pt>
    <dgm:pt modelId="{38B81981-80C6-4AF6-9BF4-DED060D093D6}" type="pres">
      <dgm:prSet presAssocID="{E5DD5CD4-D9CE-401C-83B3-6FE774E4683D}" presName="root2" presStyleCnt="0"/>
      <dgm:spPr/>
    </dgm:pt>
    <dgm:pt modelId="{D8E5B0BF-C90F-41EB-9F28-7DFE3A79831C}" type="pres">
      <dgm:prSet presAssocID="{E5DD5CD4-D9CE-401C-83B3-6FE774E4683D}" presName="LevelTwoTextNode" presStyleLbl="node4" presStyleIdx="0" presStyleCnt="1">
        <dgm:presLayoutVars>
          <dgm:chPref val="3"/>
        </dgm:presLayoutVars>
      </dgm:prSet>
      <dgm:spPr/>
    </dgm:pt>
    <dgm:pt modelId="{499C0AE5-D024-4750-842A-5CEEB2F1F5CC}" type="pres">
      <dgm:prSet presAssocID="{E5DD5CD4-D9CE-401C-83B3-6FE774E4683D}" presName="level3hierChild" presStyleCnt="0"/>
      <dgm:spPr/>
    </dgm:pt>
  </dgm:ptLst>
  <dgm:cxnLst>
    <dgm:cxn modelId="{44777409-2443-49B5-89E7-C647EBA09362}" type="presOf" srcId="{BC956444-DB11-4BD2-914D-0276DAD8940D}" destId="{41E1A625-29CB-4F82-AAB4-6B0590544B54}" srcOrd="1" destOrd="0" presId="urn:microsoft.com/office/officeart/2005/8/layout/hierarchy2"/>
    <dgm:cxn modelId="{FCF2E009-E65A-4B80-AC09-D8332D773444}" type="presOf" srcId="{BC956444-DB11-4BD2-914D-0276DAD8940D}" destId="{A4CAE488-ABA5-4449-B6B9-119DEAE2BB31}" srcOrd="0" destOrd="0" presId="urn:microsoft.com/office/officeart/2005/8/layout/hierarchy2"/>
    <dgm:cxn modelId="{A918C20A-140F-451E-9BDF-1B57BA1F8468}" type="presOf" srcId="{1D09430B-CE23-49A1-9023-D3C6DAFCE675}" destId="{4B221815-21A0-42F0-B0C7-BE16908DE7D8}" srcOrd="0" destOrd="0" presId="urn:microsoft.com/office/officeart/2005/8/layout/hierarchy2"/>
    <dgm:cxn modelId="{CE01FA12-51BB-4206-AD88-5B308B26FEF8}" srcId="{92D735A7-2791-4502-9DD7-DE87913CE0BE}" destId="{D4853516-A24D-4670-809B-ECC379C80CEB}" srcOrd="0" destOrd="0" parTransId="{E5290514-6981-433A-AF8B-8DBF487081D5}" sibTransId="{FFFBFC7D-E7DA-42D2-B2F5-25D89330B08A}"/>
    <dgm:cxn modelId="{83DB0626-02DB-4D15-B958-92601BA09EDD}" srcId="{6A6C2C99-8C61-4264-9C39-B4D3E5178700}" destId="{E5DD5CD4-D9CE-401C-83B3-6FE774E4683D}" srcOrd="0" destOrd="0" parTransId="{12B85C32-D280-427D-BDC6-34AB0DB97462}" sibTransId="{78F82E56-7D47-477A-856C-382BF4755297}"/>
    <dgm:cxn modelId="{9F214629-5A81-4D48-83DF-6AA49EC1EB45}" type="presOf" srcId="{E5290514-6981-433A-AF8B-8DBF487081D5}" destId="{AE5E72B2-EB40-4FA4-B04B-1EFB0548C924}" srcOrd="1" destOrd="0" presId="urn:microsoft.com/office/officeart/2005/8/layout/hierarchy2"/>
    <dgm:cxn modelId="{8D09622A-32B2-4965-9ECF-324893EFDAA0}" type="presOf" srcId="{92D735A7-2791-4502-9DD7-DE87913CE0BE}" destId="{F21103B7-BA7E-4247-A32F-5887A95CBF13}" srcOrd="0" destOrd="0" presId="urn:microsoft.com/office/officeart/2005/8/layout/hierarchy2"/>
    <dgm:cxn modelId="{0A9DFC2F-21F4-4789-8391-8AF4F6F23F8A}" type="presOf" srcId="{E5DD5CD4-D9CE-401C-83B3-6FE774E4683D}" destId="{D8E5B0BF-C90F-41EB-9F28-7DFE3A79831C}" srcOrd="0" destOrd="0" presId="urn:microsoft.com/office/officeart/2005/8/layout/hierarchy2"/>
    <dgm:cxn modelId="{3070D238-A2FB-44AE-9DB3-4D6DCAACD488}" srcId="{360C94DC-1766-401E-8C0B-88342B46BCEE}" destId="{6A6C2C99-8C61-4264-9C39-B4D3E5178700}" srcOrd="0" destOrd="0" parTransId="{BC956444-DB11-4BD2-914D-0276DAD8940D}" sibTransId="{61178C32-6204-4CA2-BED3-0EB20C88ED13}"/>
    <dgm:cxn modelId="{5D56FB66-A6E0-411C-8D7E-2355D9A4F648}" type="presOf" srcId="{1D09430B-CE23-49A1-9023-D3C6DAFCE675}" destId="{F00E125A-AD02-4AFF-AE4C-54CE69423ACB}" srcOrd="1" destOrd="0" presId="urn:microsoft.com/office/officeart/2005/8/layout/hierarchy2"/>
    <dgm:cxn modelId="{47A27469-05D9-436A-A6FF-82CC5E82017D}" type="presOf" srcId="{A3B6BFA1-79B6-4B84-A62D-D59EC522D942}" destId="{E1A3EE85-0A8D-4A80-AB17-BE4B0E8DBD1B}" srcOrd="0" destOrd="0" presId="urn:microsoft.com/office/officeart/2005/8/layout/hierarchy2"/>
    <dgm:cxn modelId="{C323B94B-E217-4381-BF94-24FF1668D5AD}" srcId="{92D735A7-2791-4502-9DD7-DE87913CE0BE}" destId="{674990A9-4AE5-41AC-AFB1-51979EC7B4BB}" srcOrd="1" destOrd="0" parTransId="{1D09430B-CE23-49A1-9023-D3C6DAFCE675}" sibTransId="{65101960-54F8-466E-8321-23515740C78F}"/>
    <dgm:cxn modelId="{1B03E74E-8993-4F24-965C-F970D3F18829}" type="presOf" srcId="{E5290514-6981-433A-AF8B-8DBF487081D5}" destId="{3476DA6E-5F87-41F6-BBE8-D32F4B11DF35}" srcOrd="0" destOrd="0" presId="urn:microsoft.com/office/officeart/2005/8/layout/hierarchy2"/>
    <dgm:cxn modelId="{F4C0CB54-BAB4-43F3-90E6-AE890AB38049}" type="presOf" srcId="{12B85C32-D280-427D-BDC6-34AB0DB97462}" destId="{5E70AEFB-B13C-4C7A-B88C-1CCBC29DA259}" srcOrd="0" destOrd="0" presId="urn:microsoft.com/office/officeart/2005/8/layout/hierarchy2"/>
    <dgm:cxn modelId="{2DDDFA74-E88C-4E5D-BBE9-F949C9B8E10C}" type="presOf" srcId="{4EB5291C-91D3-4D07-BFA2-12C73D29702B}" destId="{BEE21CCE-D9B5-41D3-8BB8-F983418DFC82}" srcOrd="0" destOrd="0" presId="urn:microsoft.com/office/officeart/2005/8/layout/hierarchy2"/>
    <dgm:cxn modelId="{0CE4BA76-01FC-489E-A080-A78C467AF06F}" type="presOf" srcId="{674990A9-4AE5-41AC-AFB1-51979EC7B4BB}" destId="{81259C45-78C3-47DF-8AF0-B70A241027D4}" srcOrd="0" destOrd="0" presId="urn:microsoft.com/office/officeart/2005/8/layout/hierarchy2"/>
    <dgm:cxn modelId="{F763FC86-6B98-4647-9499-0AB234D204C6}" type="presOf" srcId="{360C94DC-1766-401E-8C0B-88342B46BCEE}" destId="{067505AF-601F-4FC6-84B1-0124D3C0A9EF}" srcOrd="0" destOrd="0" presId="urn:microsoft.com/office/officeart/2005/8/layout/hierarchy2"/>
    <dgm:cxn modelId="{1583AF93-E6F7-46A1-B86A-9A6534239B95}" type="presOf" srcId="{6A6C2C99-8C61-4264-9C39-B4D3E5178700}" destId="{6C344D7F-7471-45E6-9363-C69C5F0CA487}" srcOrd="0" destOrd="0" presId="urn:microsoft.com/office/officeart/2005/8/layout/hierarchy2"/>
    <dgm:cxn modelId="{45CAA39E-A191-498E-832E-82C35B532270}" type="presOf" srcId="{A3B6BFA1-79B6-4B84-A62D-D59EC522D942}" destId="{5BC2173F-6BD1-4C34-8356-F92D3CFDC462}" srcOrd="1" destOrd="0" presId="urn:microsoft.com/office/officeart/2005/8/layout/hierarchy2"/>
    <dgm:cxn modelId="{B434B0A0-B31E-4324-BE8A-44214BEB877E}" type="presOf" srcId="{4EB5291C-91D3-4D07-BFA2-12C73D29702B}" destId="{1BA41AB5-B336-4F70-B26C-5BE0CAB9816E}" srcOrd="1" destOrd="0" presId="urn:microsoft.com/office/officeart/2005/8/layout/hierarchy2"/>
    <dgm:cxn modelId="{61696AC2-C99D-4CA8-879F-6DFFDE7AB042}" type="presOf" srcId="{D4853516-A24D-4670-809B-ECC379C80CEB}" destId="{AF5EDCB7-D8AB-41CF-9E72-2492F030E42C}" srcOrd="0" destOrd="0" presId="urn:microsoft.com/office/officeart/2005/8/layout/hierarchy2"/>
    <dgm:cxn modelId="{B25C8FC7-D9E8-4FE0-808C-7A0C5D6CBC29}" type="presOf" srcId="{12B85C32-D280-427D-BDC6-34AB0DB97462}" destId="{28E97AC4-8267-4D1E-BD05-5DEBFA77A462}" srcOrd="1" destOrd="0" presId="urn:microsoft.com/office/officeart/2005/8/layout/hierarchy2"/>
    <dgm:cxn modelId="{860790C7-3076-4C4F-A266-3FB4A1FEFC53}" type="presOf" srcId="{374580DF-A793-4AFA-B042-28C7787D5F4A}" destId="{0EFB8266-BBBF-41F1-BF91-02CA76929622}" srcOrd="0" destOrd="0" presId="urn:microsoft.com/office/officeart/2005/8/layout/hierarchy2"/>
    <dgm:cxn modelId="{6B589DD5-99E1-4775-A057-B1377DAF6A42}" srcId="{374580DF-A793-4AFA-B042-28C7787D5F4A}" destId="{360C94DC-1766-401E-8C0B-88342B46BCEE}" srcOrd="1" destOrd="0" parTransId="{A3B6BFA1-79B6-4B84-A62D-D59EC522D942}" sibTransId="{2532EAAC-46BF-4531-ADD1-1554B704FE35}"/>
    <dgm:cxn modelId="{94BCC4E8-DBF7-4583-AF43-0C87C435CF3F}" srcId="{0BDA60FD-570B-4F5E-947C-B40BCA4BB529}" destId="{374580DF-A793-4AFA-B042-28C7787D5F4A}" srcOrd="0" destOrd="0" parTransId="{1337D054-3936-47AA-8838-26DB48F60EF9}" sibTransId="{9254B878-6429-4D9C-97EE-81EA4A6210F6}"/>
    <dgm:cxn modelId="{574A50EE-65CC-4AE5-A68B-8FDF1560859F}" type="presOf" srcId="{0BDA60FD-570B-4F5E-947C-B40BCA4BB529}" destId="{86F514DF-52BD-44C8-89E1-E4E0658EF42A}" srcOrd="0" destOrd="0" presId="urn:microsoft.com/office/officeart/2005/8/layout/hierarchy2"/>
    <dgm:cxn modelId="{FD601DF4-ED84-41A8-B2BF-06966616CD72}" srcId="{374580DF-A793-4AFA-B042-28C7787D5F4A}" destId="{92D735A7-2791-4502-9DD7-DE87913CE0BE}" srcOrd="0" destOrd="0" parTransId="{4EB5291C-91D3-4D07-BFA2-12C73D29702B}" sibTransId="{5E593721-27D2-40C9-81F1-B1D461262909}"/>
    <dgm:cxn modelId="{F8B5FD49-C120-4507-8ADE-C1B347D257B6}" type="presParOf" srcId="{86F514DF-52BD-44C8-89E1-E4E0658EF42A}" destId="{D3AD4A83-627A-4D0C-8F39-DF1D6FF6F217}" srcOrd="0" destOrd="0" presId="urn:microsoft.com/office/officeart/2005/8/layout/hierarchy2"/>
    <dgm:cxn modelId="{4D97A82F-CB4F-4081-B800-03B99781CAE3}" type="presParOf" srcId="{D3AD4A83-627A-4D0C-8F39-DF1D6FF6F217}" destId="{0EFB8266-BBBF-41F1-BF91-02CA76929622}" srcOrd="0" destOrd="0" presId="urn:microsoft.com/office/officeart/2005/8/layout/hierarchy2"/>
    <dgm:cxn modelId="{B2319BB8-23D3-4075-9190-E9235AD79F00}" type="presParOf" srcId="{D3AD4A83-627A-4D0C-8F39-DF1D6FF6F217}" destId="{E054E25F-3FDD-43F3-B604-B31E43798756}" srcOrd="1" destOrd="0" presId="urn:microsoft.com/office/officeart/2005/8/layout/hierarchy2"/>
    <dgm:cxn modelId="{13813CE8-2821-4139-AF67-BF8B12D85656}" type="presParOf" srcId="{E054E25F-3FDD-43F3-B604-B31E43798756}" destId="{BEE21CCE-D9B5-41D3-8BB8-F983418DFC82}" srcOrd="0" destOrd="0" presId="urn:microsoft.com/office/officeart/2005/8/layout/hierarchy2"/>
    <dgm:cxn modelId="{3878BF91-3CA7-4E44-A8F0-76779A0EECAF}" type="presParOf" srcId="{BEE21CCE-D9B5-41D3-8BB8-F983418DFC82}" destId="{1BA41AB5-B336-4F70-B26C-5BE0CAB9816E}" srcOrd="0" destOrd="0" presId="urn:microsoft.com/office/officeart/2005/8/layout/hierarchy2"/>
    <dgm:cxn modelId="{81C37B1E-11EF-4384-B247-861BB5056D97}" type="presParOf" srcId="{E054E25F-3FDD-43F3-B604-B31E43798756}" destId="{2069BD43-F061-404F-90DD-D5AD8D0A8DAD}" srcOrd="1" destOrd="0" presId="urn:microsoft.com/office/officeart/2005/8/layout/hierarchy2"/>
    <dgm:cxn modelId="{9E820838-29B2-415E-BBFB-765C4CFBCFF8}" type="presParOf" srcId="{2069BD43-F061-404F-90DD-D5AD8D0A8DAD}" destId="{F21103B7-BA7E-4247-A32F-5887A95CBF13}" srcOrd="0" destOrd="0" presId="urn:microsoft.com/office/officeart/2005/8/layout/hierarchy2"/>
    <dgm:cxn modelId="{0C315A9D-44CB-4836-984B-0A4B44C7C1C5}" type="presParOf" srcId="{2069BD43-F061-404F-90DD-D5AD8D0A8DAD}" destId="{D874833F-32BF-4AAE-AADF-F1E7DA789035}" srcOrd="1" destOrd="0" presId="urn:microsoft.com/office/officeart/2005/8/layout/hierarchy2"/>
    <dgm:cxn modelId="{3F23D9C6-1005-4B13-8DA6-196DD56D05A4}" type="presParOf" srcId="{D874833F-32BF-4AAE-AADF-F1E7DA789035}" destId="{3476DA6E-5F87-41F6-BBE8-D32F4B11DF35}" srcOrd="0" destOrd="0" presId="urn:microsoft.com/office/officeart/2005/8/layout/hierarchy2"/>
    <dgm:cxn modelId="{935AB629-CBF4-48B0-9525-754D43795A3C}" type="presParOf" srcId="{3476DA6E-5F87-41F6-BBE8-D32F4B11DF35}" destId="{AE5E72B2-EB40-4FA4-B04B-1EFB0548C924}" srcOrd="0" destOrd="0" presId="urn:microsoft.com/office/officeart/2005/8/layout/hierarchy2"/>
    <dgm:cxn modelId="{06C90E2A-2373-42DC-9044-73CCF68827A8}" type="presParOf" srcId="{D874833F-32BF-4AAE-AADF-F1E7DA789035}" destId="{0C0C44B1-33E0-424F-9478-BC1B00968C13}" srcOrd="1" destOrd="0" presId="urn:microsoft.com/office/officeart/2005/8/layout/hierarchy2"/>
    <dgm:cxn modelId="{7EA00391-26E5-4F37-B2C9-864FF84AD181}" type="presParOf" srcId="{0C0C44B1-33E0-424F-9478-BC1B00968C13}" destId="{AF5EDCB7-D8AB-41CF-9E72-2492F030E42C}" srcOrd="0" destOrd="0" presId="urn:microsoft.com/office/officeart/2005/8/layout/hierarchy2"/>
    <dgm:cxn modelId="{7BF2D3B3-06CA-4806-AC68-F73DBDB0E42C}" type="presParOf" srcId="{0C0C44B1-33E0-424F-9478-BC1B00968C13}" destId="{E0B7E0E4-DE6B-4D81-ACFA-A7080C1BA7DA}" srcOrd="1" destOrd="0" presId="urn:microsoft.com/office/officeart/2005/8/layout/hierarchy2"/>
    <dgm:cxn modelId="{28E4C40A-8405-4751-883C-9976785F9478}" type="presParOf" srcId="{D874833F-32BF-4AAE-AADF-F1E7DA789035}" destId="{4B221815-21A0-42F0-B0C7-BE16908DE7D8}" srcOrd="2" destOrd="0" presId="urn:microsoft.com/office/officeart/2005/8/layout/hierarchy2"/>
    <dgm:cxn modelId="{AEF3DFD5-4817-4A58-8A18-E2E26DBFCF1A}" type="presParOf" srcId="{4B221815-21A0-42F0-B0C7-BE16908DE7D8}" destId="{F00E125A-AD02-4AFF-AE4C-54CE69423ACB}" srcOrd="0" destOrd="0" presId="urn:microsoft.com/office/officeart/2005/8/layout/hierarchy2"/>
    <dgm:cxn modelId="{353AEB54-20B3-4515-9FD9-B38D4148D202}" type="presParOf" srcId="{D874833F-32BF-4AAE-AADF-F1E7DA789035}" destId="{7F65D46A-3BE4-4F51-8221-91AE5449E80C}" srcOrd="3" destOrd="0" presId="urn:microsoft.com/office/officeart/2005/8/layout/hierarchy2"/>
    <dgm:cxn modelId="{E5B288FF-B8FF-47F9-A9AA-099D8700C0BC}" type="presParOf" srcId="{7F65D46A-3BE4-4F51-8221-91AE5449E80C}" destId="{81259C45-78C3-47DF-8AF0-B70A241027D4}" srcOrd="0" destOrd="0" presId="urn:microsoft.com/office/officeart/2005/8/layout/hierarchy2"/>
    <dgm:cxn modelId="{2DA91F3C-940D-4A43-A229-054BB427D9EC}" type="presParOf" srcId="{7F65D46A-3BE4-4F51-8221-91AE5449E80C}" destId="{82F05FEB-2DD6-472E-8633-BE5135689664}" srcOrd="1" destOrd="0" presId="urn:microsoft.com/office/officeart/2005/8/layout/hierarchy2"/>
    <dgm:cxn modelId="{D66AD1AF-059E-4503-A4CA-0AF0D889293F}" type="presParOf" srcId="{E054E25F-3FDD-43F3-B604-B31E43798756}" destId="{E1A3EE85-0A8D-4A80-AB17-BE4B0E8DBD1B}" srcOrd="2" destOrd="0" presId="urn:microsoft.com/office/officeart/2005/8/layout/hierarchy2"/>
    <dgm:cxn modelId="{493DA0D5-0050-40D2-9847-A8BB86EA317D}" type="presParOf" srcId="{E1A3EE85-0A8D-4A80-AB17-BE4B0E8DBD1B}" destId="{5BC2173F-6BD1-4C34-8356-F92D3CFDC462}" srcOrd="0" destOrd="0" presId="urn:microsoft.com/office/officeart/2005/8/layout/hierarchy2"/>
    <dgm:cxn modelId="{CADED3FF-F6AA-4BD2-9851-3D19141B313D}" type="presParOf" srcId="{E054E25F-3FDD-43F3-B604-B31E43798756}" destId="{06A0CB3A-AE96-49DB-8FAC-21DA5F480DDF}" srcOrd="3" destOrd="0" presId="urn:microsoft.com/office/officeart/2005/8/layout/hierarchy2"/>
    <dgm:cxn modelId="{27E31361-CE4F-4387-8E84-5AADB069BC9D}" type="presParOf" srcId="{06A0CB3A-AE96-49DB-8FAC-21DA5F480DDF}" destId="{067505AF-601F-4FC6-84B1-0124D3C0A9EF}" srcOrd="0" destOrd="0" presId="urn:microsoft.com/office/officeart/2005/8/layout/hierarchy2"/>
    <dgm:cxn modelId="{A12FE30E-EECE-4F4D-9ADC-9B9378ED7B49}" type="presParOf" srcId="{06A0CB3A-AE96-49DB-8FAC-21DA5F480DDF}" destId="{F72C8DCB-4C1B-43EB-B2A3-D298D89BCE2F}" srcOrd="1" destOrd="0" presId="urn:microsoft.com/office/officeart/2005/8/layout/hierarchy2"/>
    <dgm:cxn modelId="{AD80D439-6E11-4953-B1C3-1E46B64E9066}" type="presParOf" srcId="{F72C8DCB-4C1B-43EB-B2A3-D298D89BCE2F}" destId="{A4CAE488-ABA5-4449-B6B9-119DEAE2BB31}" srcOrd="0" destOrd="0" presId="urn:microsoft.com/office/officeart/2005/8/layout/hierarchy2"/>
    <dgm:cxn modelId="{2EDA5A2C-4C73-4C49-9A7A-C2AF998177CE}" type="presParOf" srcId="{A4CAE488-ABA5-4449-B6B9-119DEAE2BB31}" destId="{41E1A625-29CB-4F82-AAB4-6B0590544B54}" srcOrd="0" destOrd="0" presId="urn:microsoft.com/office/officeart/2005/8/layout/hierarchy2"/>
    <dgm:cxn modelId="{537EA475-5BFF-4A22-BD3B-4768EF1BBF7C}" type="presParOf" srcId="{F72C8DCB-4C1B-43EB-B2A3-D298D89BCE2F}" destId="{E1182209-1370-488F-BE90-D9E341DF3B6B}" srcOrd="1" destOrd="0" presId="urn:microsoft.com/office/officeart/2005/8/layout/hierarchy2"/>
    <dgm:cxn modelId="{29F1FBCC-0F89-4538-897E-49471795ABB4}" type="presParOf" srcId="{E1182209-1370-488F-BE90-D9E341DF3B6B}" destId="{6C344D7F-7471-45E6-9363-C69C5F0CA487}" srcOrd="0" destOrd="0" presId="urn:microsoft.com/office/officeart/2005/8/layout/hierarchy2"/>
    <dgm:cxn modelId="{DF9E8FED-836A-4A74-BFAD-3B9A9BF62C8F}" type="presParOf" srcId="{E1182209-1370-488F-BE90-D9E341DF3B6B}" destId="{81F8FCBF-5D00-4B75-A8EF-2C4F72D11B42}" srcOrd="1" destOrd="0" presId="urn:microsoft.com/office/officeart/2005/8/layout/hierarchy2"/>
    <dgm:cxn modelId="{504B8524-E8B4-48B7-82E1-3B3B1D8476C6}" type="presParOf" srcId="{81F8FCBF-5D00-4B75-A8EF-2C4F72D11B42}" destId="{5E70AEFB-B13C-4C7A-B88C-1CCBC29DA259}" srcOrd="0" destOrd="0" presId="urn:microsoft.com/office/officeart/2005/8/layout/hierarchy2"/>
    <dgm:cxn modelId="{4B86CED1-59B7-4B75-A67C-AB302D0ACFE9}" type="presParOf" srcId="{5E70AEFB-B13C-4C7A-B88C-1CCBC29DA259}" destId="{28E97AC4-8267-4D1E-BD05-5DEBFA77A462}" srcOrd="0" destOrd="0" presId="urn:microsoft.com/office/officeart/2005/8/layout/hierarchy2"/>
    <dgm:cxn modelId="{985519D4-B1EA-40B5-9978-F661055AB5FC}" type="presParOf" srcId="{81F8FCBF-5D00-4B75-A8EF-2C4F72D11B42}" destId="{38B81981-80C6-4AF6-9BF4-DED060D093D6}" srcOrd="1" destOrd="0" presId="urn:microsoft.com/office/officeart/2005/8/layout/hierarchy2"/>
    <dgm:cxn modelId="{5F526610-3027-4198-8C1E-966823F972B2}" type="presParOf" srcId="{38B81981-80C6-4AF6-9BF4-DED060D093D6}" destId="{D8E5B0BF-C90F-41EB-9F28-7DFE3A79831C}" srcOrd="0" destOrd="0" presId="urn:microsoft.com/office/officeart/2005/8/layout/hierarchy2"/>
    <dgm:cxn modelId="{89563FB9-1C77-4186-903E-54FEEC1F77B3}" type="presParOf" srcId="{38B81981-80C6-4AF6-9BF4-DED060D093D6}" destId="{499C0AE5-D024-4750-842A-5CEEB2F1F5C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3B725-A42F-46BA-8F07-6CB63E3B385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B4C6F1F-306E-452A-BDEC-F2BABFBFFE42}">
      <dgm:prSet phldrT="[Text]"/>
      <dgm:spPr/>
      <dgm:t>
        <a:bodyPr/>
        <a:lstStyle/>
        <a:p>
          <a:r>
            <a:rPr lang="en-US" dirty="0" err="1"/>
            <a:t>Hak</a:t>
          </a:r>
          <a:r>
            <a:rPr lang="en-US" dirty="0"/>
            <a:t> </a:t>
          </a:r>
        </a:p>
      </dgm:t>
    </dgm:pt>
    <dgm:pt modelId="{D701C059-933D-41BD-9242-4D90B05972CC}" type="parTrans" cxnId="{0DFC122F-FCE9-4F88-8215-610434ED0C0A}">
      <dgm:prSet/>
      <dgm:spPr/>
      <dgm:t>
        <a:bodyPr/>
        <a:lstStyle/>
        <a:p>
          <a:endParaRPr lang="en-US"/>
        </a:p>
      </dgm:t>
    </dgm:pt>
    <dgm:pt modelId="{6A8DE240-E3E4-4BFA-B77F-9FCE660A236D}" type="sibTrans" cxnId="{0DFC122F-FCE9-4F88-8215-610434ED0C0A}">
      <dgm:prSet/>
      <dgm:spPr/>
      <dgm:t>
        <a:bodyPr/>
        <a:lstStyle/>
        <a:p>
          <a:endParaRPr lang="en-US"/>
        </a:p>
      </dgm:t>
    </dgm:pt>
    <dgm:pt modelId="{7C2D9D0A-2949-4149-875C-81241B78D726}">
      <dgm:prSet phldrT="[Text]"/>
      <dgm:spPr/>
      <dgm:t>
        <a:bodyPr/>
        <a:lstStyle/>
        <a:p>
          <a:r>
            <a:rPr lang="en-US" dirty="0" err="1"/>
            <a:t>etimologi</a:t>
          </a:r>
          <a:endParaRPr lang="en-US" dirty="0"/>
        </a:p>
      </dgm:t>
    </dgm:pt>
    <dgm:pt modelId="{3023B773-ECA9-4AE9-ACF4-F8F41B144973}" type="parTrans" cxnId="{3296B04F-D0AA-4AC3-A7B4-9AFC82A754D6}">
      <dgm:prSet/>
      <dgm:spPr/>
      <dgm:t>
        <a:bodyPr/>
        <a:lstStyle/>
        <a:p>
          <a:endParaRPr lang="en-US"/>
        </a:p>
      </dgm:t>
    </dgm:pt>
    <dgm:pt modelId="{045E9E49-5FDB-4046-8710-AE53F37897BC}" type="sibTrans" cxnId="{3296B04F-D0AA-4AC3-A7B4-9AFC82A754D6}">
      <dgm:prSet/>
      <dgm:spPr/>
      <dgm:t>
        <a:bodyPr/>
        <a:lstStyle/>
        <a:p>
          <a:endParaRPr lang="en-US"/>
        </a:p>
      </dgm:t>
    </dgm:pt>
    <dgm:pt modelId="{658D55B6-B47C-4672-A29C-6DBB96BBC6F3}">
      <dgm:prSet phldrT="[Text]"/>
      <dgm:spPr/>
      <dgm:t>
        <a:bodyPr/>
        <a:lstStyle/>
        <a:p>
          <a:r>
            <a:rPr lang="en-US" dirty="0"/>
            <a:t>Al - </a:t>
          </a:r>
          <a:r>
            <a:rPr lang="en-US" dirty="0" err="1"/>
            <a:t>haqq</a:t>
          </a:r>
          <a:endParaRPr lang="en-US" dirty="0"/>
        </a:p>
      </dgm:t>
    </dgm:pt>
    <dgm:pt modelId="{15A0C717-C961-432B-A500-8803638A304A}" type="parTrans" cxnId="{F5FF7326-24A7-4B00-B270-0A5C450A0A14}">
      <dgm:prSet/>
      <dgm:spPr/>
      <dgm:t>
        <a:bodyPr/>
        <a:lstStyle/>
        <a:p>
          <a:endParaRPr lang="en-US"/>
        </a:p>
      </dgm:t>
    </dgm:pt>
    <dgm:pt modelId="{52636CFC-6A84-4279-8F6A-F295B2A59826}" type="sibTrans" cxnId="{F5FF7326-24A7-4B00-B270-0A5C450A0A14}">
      <dgm:prSet/>
      <dgm:spPr/>
      <dgm:t>
        <a:bodyPr/>
        <a:lstStyle/>
        <a:p>
          <a:endParaRPr lang="en-US"/>
        </a:p>
      </dgm:t>
    </dgm:pt>
    <dgm:pt modelId="{4ACA7BD8-6853-44FC-A664-7B7F836564E8}">
      <dgm:prSet phldrT="[Text]"/>
      <dgm:spPr/>
      <dgm:t>
        <a:bodyPr/>
        <a:lstStyle/>
        <a:p>
          <a:r>
            <a:rPr lang="en-US" dirty="0" err="1"/>
            <a:t>tsubut</a:t>
          </a:r>
          <a:endParaRPr lang="en-US" dirty="0"/>
        </a:p>
      </dgm:t>
    </dgm:pt>
    <dgm:pt modelId="{D9A69B8E-546B-456F-9297-FCFDF27A0BDF}" type="parTrans" cxnId="{93FD066E-2628-4AE1-96BB-8FF35AD0F99A}">
      <dgm:prSet/>
      <dgm:spPr/>
      <dgm:t>
        <a:bodyPr/>
        <a:lstStyle/>
        <a:p>
          <a:endParaRPr lang="en-US"/>
        </a:p>
      </dgm:t>
    </dgm:pt>
    <dgm:pt modelId="{8CDE9DBD-F32C-48B6-872A-37885B22E59C}" type="sibTrans" cxnId="{93FD066E-2628-4AE1-96BB-8FF35AD0F99A}">
      <dgm:prSet/>
      <dgm:spPr/>
      <dgm:t>
        <a:bodyPr/>
        <a:lstStyle/>
        <a:p>
          <a:endParaRPr lang="en-US"/>
        </a:p>
      </dgm:t>
    </dgm:pt>
    <dgm:pt modelId="{6D49B220-BEBA-4431-830F-BFF5429FBC46}">
      <dgm:prSet phldrT="[Text]"/>
      <dgm:spPr/>
      <dgm:t>
        <a:bodyPr/>
        <a:lstStyle/>
        <a:p>
          <a:r>
            <a:rPr lang="en-US" dirty="0" err="1"/>
            <a:t>terminologi</a:t>
          </a:r>
          <a:endParaRPr lang="en-US" dirty="0"/>
        </a:p>
      </dgm:t>
    </dgm:pt>
    <dgm:pt modelId="{31E0C018-E833-4CF2-BDB8-0C990F424027}" type="parTrans" cxnId="{C8323E24-1B9E-4640-ABC9-C3DBA6C959B0}">
      <dgm:prSet/>
      <dgm:spPr/>
      <dgm:t>
        <a:bodyPr/>
        <a:lstStyle/>
        <a:p>
          <a:endParaRPr lang="en-US"/>
        </a:p>
      </dgm:t>
    </dgm:pt>
    <dgm:pt modelId="{4B546877-CE3E-4D88-84C7-97106563B9E0}" type="sibTrans" cxnId="{C8323E24-1B9E-4640-ABC9-C3DBA6C959B0}">
      <dgm:prSet/>
      <dgm:spPr/>
      <dgm:t>
        <a:bodyPr/>
        <a:lstStyle/>
        <a:p>
          <a:endParaRPr lang="en-US"/>
        </a:p>
      </dgm:t>
    </dgm:pt>
    <dgm:pt modelId="{0BC04E64-2CC1-4049-ABC4-EDEC5DFDA4E3}">
      <dgm:prSet phldrT="[Text]"/>
      <dgm:spPr/>
      <dgm:t>
        <a:bodyPr/>
        <a:lstStyle/>
        <a:p>
          <a:r>
            <a:rPr lang="ar-SA" b="1" dirty="0"/>
            <a:t>اختصاص يقرربه الرشع سلطة او تكليفا</a:t>
          </a:r>
          <a:endParaRPr lang="en-US" b="1" dirty="0"/>
        </a:p>
        <a:p>
          <a:r>
            <a:rPr lang="ms-MY" dirty="0"/>
            <a:t>Artinya: </a:t>
          </a:r>
          <a:r>
            <a:rPr lang="ms-MY" i="1" dirty="0"/>
            <a:t>“Suatu ketentuan khusus yang karenanya syara’ menetapkan suatu kekuasaan atau suatu bebanan hukum.”</a:t>
          </a:r>
          <a:endParaRPr lang="en-US" dirty="0"/>
        </a:p>
      </dgm:t>
    </dgm:pt>
    <dgm:pt modelId="{763D82E8-606C-4A02-9F67-BAEA10124E13}" type="parTrans" cxnId="{6B299F03-4320-47F4-A4A5-F3DD1C874B0A}">
      <dgm:prSet/>
      <dgm:spPr/>
      <dgm:t>
        <a:bodyPr/>
        <a:lstStyle/>
        <a:p>
          <a:endParaRPr lang="en-US"/>
        </a:p>
      </dgm:t>
    </dgm:pt>
    <dgm:pt modelId="{C312B24C-67D1-4EFA-B133-CC3792782B48}" type="sibTrans" cxnId="{6B299F03-4320-47F4-A4A5-F3DD1C874B0A}">
      <dgm:prSet/>
      <dgm:spPr/>
      <dgm:t>
        <a:bodyPr/>
        <a:lstStyle/>
        <a:p>
          <a:endParaRPr lang="en-US"/>
        </a:p>
      </dgm:t>
    </dgm:pt>
    <dgm:pt modelId="{E07E5ACB-85EC-4408-ADB8-E7AE9B26DE6E}" type="pres">
      <dgm:prSet presAssocID="{0E53B725-A42F-46BA-8F07-6CB63E3B3856}" presName="diagram" presStyleCnt="0">
        <dgm:presLayoutVars>
          <dgm:chPref val="1"/>
          <dgm:dir/>
          <dgm:animOne val="branch"/>
          <dgm:animLvl val="lvl"/>
          <dgm:resizeHandles val="exact"/>
        </dgm:presLayoutVars>
      </dgm:prSet>
      <dgm:spPr/>
    </dgm:pt>
    <dgm:pt modelId="{418AD2A8-715C-4BC7-BC2C-07067393EEF8}" type="pres">
      <dgm:prSet presAssocID="{0B4C6F1F-306E-452A-BDEC-F2BABFBFFE42}" presName="root1" presStyleCnt="0"/>
      <dgm:spPr/>
    </dgm:pt>
    <dgm:pt modelId="{C7BA3858-71CC-4CE8-BE57-87EB897207C2}" type="pres">
      <dgm:prSet presAssocID="{0B4C6F1F-306E-452A-BDEC-F2BABFBFFE42}" presName="LevelOneTextNode" presStyleLbl="node0" presStyleIdx="0" presStyleCnt="1" custScaleX="53580" custScaleY="64145">
        <dgm:presLayoutVars>
          <dgm:chPref val="3"/>
        </dgm:presLayoutVars>
      </dgm:prSet>
      <dgm:spPr/>
    </dgm:pt>
    <dgm:pt modelId="{D4D0C745-ED62-42BD-8905-F970DE6FB59E}" type="pres">
      <dgm:prSet presAssocID="{0B4C6F1F-306E-452A-BDEC-F2BABFBFFE42}" presName="level2hierChild" presStyleCnt="0"/>
      <dgm:spPr/>
    </dgm:pt>
    <dgm:pt modelId="{FA06D2A1-F680-44CA-9973-819FF8157DCA}" type="pres">
      <dgm:prSet presAssocID="{3023B773-ECA9-4AE9-ACF4-F8F41B144973}" presName="conn2-1" presStyleLbl="parChTrans1D2" presStyleIdx="0" presStyleCnt="2"/>
      <dgm:spPr/>
    </dgm:pt>
    <dgm:pt modelId="{79E99F60-FD33-470A-9A72-79A452344555}" type="pres">
      <dgm:prSet presAssocID="{3023B773-ECA9-4AE9-ACF4-F8F41B144973}" presName="connTx" presStyleLbl="parChTrans1D2" presStyleIdx="0" presStyleCnt="2"/>
      <dgm:spPr/>
    </dgm:pt>
    <dgm:pt modelId="{C239B6CA-2E5B-4F9A-88A2-C7EB201B8742}" type="pres">
      <dgm:prSet presAssocID="{7C2D9D0A-2949-4149-875C-81241B78D726}" presName="root2" presStyleCnt="0"/>
      <dgm:spPr/>
    </dgm:pt>
    <dgm:pt modelId="{90D5EA9E-4C77-4513-B378-5C7F283053A1}" type="pres">
      <dgm:prSet presAssocID="{7C2D9D0A-2949-4149-875C-81241B78D726}" presName="LevelTwoTextNode" presStyleLbl="node2" presStyleIdx="0" presStyleCnt="2" custScaleX="38017" custScaleY="52181">
        <dgm:presLayoutVars>
          <dgm:chPref val="3"/>
        </dgm:presLayoutVars>
      </dgm:prSet>
      <dgm:spPr/>
    </dgm:pt>
    <dgm:pt modelId="{E716321F-8379-4E15-B136-49E16ABCE645}" type="pres">
      <dgm:prSet presAssocID="{7C2D9D0A-2949-4149-875C-81241B78D726}" presName="level3hierChild" presStyleCnt="0"/>
      <dgm:spPr/>
    </dgm:pt>
    <dgm:pt modelId="{AF599AB4-6635-4DB2-A0DE-E77CD43155B7}" type="pres">
      <dgm:prSet presAssocID="{15A0C717-C961-432B-A500-8803638A304A}" presName="conn2-1" presStyleLbl="parChTrans1D3" presStyleIdx="0" presStyleCnt="3"/>
      <dgm:spPr/>
    </dgm:pt>
    <dgm:pt modelId="{52223E2B-7782-4F67-8D49-9E3B442661E4}" type="pres">
      <dgm:prSet presAssocID="{15A0C717-C961-432B-A500-8803638A304A}" presName="connTx" presStyleLbl="parChTrans1D3" presStyleIdx="0" presStyleCnt="3"/>
      <dgm:spPr/>
    </dgm:pt>
    <dgm:pt modelId="{5896CFEA-8803-4290-B9C3-A0B469B813C1}" type="pres">
      <dgm:prSet presAssocID="{658D55B6-B47C-4672-A29C-6DBB96BBC6F3}" presName="root2" presStyleCnt="0"/>
      <dgm:spPr/>
    </dgm:pt>
    <dgm:pt modelId="{DCBE648A-8637-42BB-8A22-CC6B7895935E}" type="pres">
      <dgm:prSet presAssocID="{658D55B6-B47C-4672-A29C-6DBB96BBC6F3}" presName="LevelTwoTextNode" presStyleLbl="node3" presStyleIdx="0" presStyleCnt="3" custScaleX="34046" custScaleY="57667">
        <dgm:presLayoutVars>
          <dgm:chPref val="3"/>
        </dgm:presLayoutVars>
      </dgm:prSet>
      <dgm:spPr/>
    </dgm:pt>
    <dgm:pt modelId="{407C84B1-50EC-4063-BCE2-039CD8F4FD82}" type="pres">
      <dgm:prSet presAssocID="{658D55B6-B47C-4672-A29C-6DBB96BBC6F3}" presName="level3hierChild" presStyleCnt="0"/>
      <dgm:spPr/>
    </dgm:pt>
    <dgm:pt modelId="{68E1DB09-F462-400B-8D39-F5FB4EFE7CDF}" type="pres">
      <dgm:prSet presAssocID="{D9A69B8E-546B-456F-9297-FCFDF27A0BDF}" presName="conn2-1" presStyleLbl="parChTrans1D3" presStyleIdx="1" presStyleCnt="3"/>
      <dgm:spPr/>
    </dgm:pt>
    <dgm:pt modelId="{538B1F72-5B50-4485-A81B-AE642A39D34D}" type="pres">
      <dgm:prSet presAssocID="{D9A69B8E-546B-456F-9297-FCFDF27A0BDF}" presName="connTx" presStyleLbl="parChTrans1D3" presStyleIdx="1" presStyleCnt="3"/>
      <dgm:spPr/>
    </dgm:pt>
    <dgm:pt modelId="{82837DFD-116E-425D-B068-0C18A678E60E}" type="pres">
      <dgm:prSet presAssocID="{4ACA7BD8-6853-44FC-A664-7B7F836564E8}" presName="root2" presStyleCnt="0"/>
      <dgm:spPr/>
    </dgm:pt>
    <dgm:pt modelId="{2042CB09-F77E-4C63-88D4-DF70215223EF}" type="pres">
      <dgm:prSet presAssocID="{4ACA7BD8-6853-44FC-A664-7B7F836564E8}" presName="LevelTwoTextNode" presStyleLbl="node3" presStyleIdx="1" presStyleCnt="3" custScaleX="43195" custScaleY="46899">
        <dgm:presLayoutVars>
          <dgm:chPref val="3"/>
        </dgm:presLayoutVars>
      </dgm:prSet>
      <dgm:spPr/>
    </dgm:pt>
    <dgm:pt modelId="{30A77AD5-2254-4572-BFC1-2A1A36A27868}" type="pres">
      <dgm:prSet presAssocID="{4ACA7BD8-6853-44FC-A664-7B7F836564E8}" presName="level3hierChild" presStyleCnt="0"/>
      <dgm:spPr/>
    </dgm:pt>
    <dgm:pt modelId="{637545A2-DC10-4892-A866-31704818D9D0}" type="pres">
      <dgm:prSet presAssocID="{31E0C018-E833-4CF2-BDB8-0C990F424027}" presName="conn2-1" presStyleLbl="parChTrans1D2" presStyleIdx="1" presStyleCnt="2"/>
      <dgm:spPr/>
    </dgm:pt>
    <dgm:pt modelId="{BC835C61-D2D2-4832-855E-2500BE4569D4}" type="pres">
      <dgm:prSet presAssocID="{31E0C018-E833-4CF2-BDB8-0C990F424027}" presName="connTx" presStyleLbl="parChTrans1D2" presStyleIdx="1" presStyleCnt="2"/>
      <dgm:spPr/>
    </dgm:pt>
    <dgm:pt modelId="{25DBD94B-072C-49AD-8D28-37446F44D684}" type="pres">
      <dgm:prSet presAssocID="{6D49B220-BEBA-4431-830F-BFF5429FBC46}" presName="root2" presStyleCnt="0"/>
      <dgm:spPr/>
    </dgm:pt>
    <dgm:pt modelId="{DA6EE29B-65ED-4B71-8A1E-07248E0BF6B2}" type="pres">
      <dgm:prSet presAssocID="{6D49B220-BEBA-4431-830F-BFF5429FBC46}" presName="LevelTwoTextNode" presStyleLbl="node2" presStyleIdx="1" presStyleCnt="2" custScaleX="39060" custScaleY="78195">
        <dgm:presLayoutVars>
          <dgm:chPref val="3"/>
        </dgm:presLayoutVars>
      </dgm:prSet>
      <dgm:spPr/>
    </dgm:pt>
    <dgm:pt modelId="{CEB34761-7021-40A7-86BF-6DB0D305EE39}" type="pres">
      <dgm:prSet presAssocID="{6D49B220-BEBA-4431-830F-BFF5429FBC46}" presName="level3hierChild" presStyleCnt="0"/>
      <dgm:spPr/>
    </dgm:pt>
    <dgm:pt modelId="{2A975FB6-5B61-489B-9E50-17C988318822}" type="pres">
      <dgm:prSet presAssocID="{763D82E8-606C-4A02-9F67-BAEA10124E13}" presName="conn2-1" presStyleLbl="parChTrans1D3" presStyleIdx="2" presStyleCnt="3"/>
      <dgm:spPr/>
    </dgm:pt>
    <dgm:pt modelId="{9CEF2289-04FF-4299-A2A8-3267609F5794}" type="pres">
      <dgm:prSet presAssocID="{763D82E8-606C-4A02-9F67-BAEA10124E13}" presName="connTx" presStyleLbl="parChTrans1D3" presStyleIdx="2" presStyleCnt="3"/>
      <dgm:spPr/>
    </dgm:pt>
    <dgm:pt modelId="{65174ECA-8FAB-45F9-8960-D661EDD68843}" type="pres">
      <dgm:prSet presAssocID="{0BC04E64-2CC1-4049-ABC4-EDEC5DFDA4E3}" presName="root2" presStyleCnt="0"/>
      <dgm:spPr/>
    </dgm:pt>
    <dgm:pt modelId="{AE6D001D-9CB8-4C68-B216-522D3A90F314}" type="pres">
      <dgm:prSet presAssocID="{0BC04E64-2CC1-4049-ABC4-EDEC5DFDA4E3}" presName="LevelTwoTextNode" presStyleLbl="node3" presStyleIdx="2" presStyleCnt="3" custScaleX="155460">
        <dgm:presLayoutVars>
          <dgm:chPref val="3"/>
        </dgm:presLayoutVars>
      </dgm:prSet>
      <dgm:spPr/>
    </dgm:pt>
    <dgm:pt modelId="{50506C1D-760B-4A2D-8DC4-581C9F4AC122}" type="pres">
      <dgm:prSet presAssocID="{0BC04E64-2CC1-4049-ABC4-EDEC5DFDA4E3}" presName="level3hierChild" presStyleCnt="0"/>
      <dgm:spPr/>
    </dgm:pt>
  </dgm:ptLst>
  <dgm:cxnLst>
    <dgm:cxn modelId="{6B299F03-4320-47F4-A4A5-F3DD1C874B0A}" srcId="{6D49B220-BEBA-4431-830F-BFF5429FBC46}" destId="{0BC04E64-2CC1-4049-ABC4-EDEC5DFDA4E3}" srcOrd="0" destOrd="0" parTransId="{763D82E8-606C-4A02-9F67-BAEA10124E13}" sibTransId="{C312B24C-67D1-4EFA-B133-CC3792782B48}"/>
    <dgm:cxn modelId="{147A2D14-46AA-47AB-9032-305C7D65DA45}" type="presOf" srcId="{15A0C717-C961-432B-A500-8803638A304A}" destId="{AF599AB4-6635-4DB2-A0DE-E77CD43155B7}" srcOrd="0" destOrd="0" presId="urn:microsoft.com/office/officeart/2005/8/layout/hierarchy2"/>
    <dgm:cxn modelId="{51DC691E-134E-4121-8D04-A1D77889E183}" type="presOf" srcId="{4ACA7BD8-6853-44FC-A664-7B7F836564E8}" destId="{2042CB09-F77E-4C63-88D4-DF70215223EF}" srcOrd="0" destOrd="0" presId="urn:microsoft.com/office/officeart/2005/8/layout/hierarchy2"/>
    <dgm:cxn modelId="{C8323E24-1B9E-4640-ABC9-C3DBA6C959B0}" srcId="{0B4C6F1F-306E-452A-BDEC-F2BABFBFFE42}" destId="{6D49B220-BEBA-4431-830F-BFF5429FBC46}" srcOrd="1" destOrd="0" parTransId="{31E0C018-E833-4CF2-BDB8-0C990F424027}" sibTransId="{4B546877-CE3E-4D88-84C7-97106563B9E0}"/>
    <dgm:cxn modelId="{F5FF7326-24A7-4B00-B270-0A5C450A0A14}" srcId="{7C2D9D0A-2949-4149-875C-81241B78D726}" destId="{658D55B6-B47C-4672-A29C-6DBB96BBC6F3}" srcOrd="0" destOrd="0" parTransId="{15A0C717-C961-432B-A500-8803638A304A}" sibTransId="{52636CFC-6A84-4279-8F6A-F295B2A59826}"/>
    <dgm:cxn modelId="{0DFC122F-FCE9-4F88-8215-610434ED0C0A}" srcId="{0E53B725-A42F-46BA-8F07-6CB63E3B3856}" destId="{0B4C6F1F-306E-452A-BDEC-F2BABFBFFE42}" srcOrd="0" destOrd="0" parTransId="{D701C059-933D-41BD-9242-4D90B05972CC}" sibTransId="{6A8DE240-E3E4-4BFA-B77F-9FCE660A236D}"/>
    <dgm:cxn modelId="{5168EB4A-1B5C-41E8-97C3-2EA274EBBD14}" type="presOf" srcId="{7C2D9D0A-2949-4149-875C-81241B78D726}" destId="{90D5EA9E-4C77-4513-B378-5C7F283053A1}" srcOrd="0" destOrd="0" presId="urn:microsoft.com/office/officeart/2005/8/layout/hierarchy2"/>
    <dgm:cxn modelId="{8BF3F76A-5594-4C38-898F-01B9FC76A517}" type="presOf" srcId="{0B4C6F1F-306E-452A-BDEC-F2BABFBFFE42}" destId="{C7BA3858-71CC-4CE8-BE57-87EB897207C2}" srcOrd="0" destOrd="0" presId="urn:microsoft.com/office/officeart/2005/8/layout/hierarchy2"/>
    <dgm:cxn modelId="{48CAFC6C-5842-4EF5-8FDE-259088CAC4E8}" type="presOf" srcId="{D9A69B8E-546B-456F-9297-FCFDF27A0BDF}" destId="{68E1DB09-F462-400B-8D39-F5FB4EFE7CDF}" srcOrd="0" destOrd="0" presId="urn:microsoft.com/office/officeart/2005/8/layout/hierarchy2"/>
    <dgm:cxn modelId="{EC47A54D-C374-4ADD-B16B-A0892C18E7C3}" type="presOf" srcId="{763D82E8-606C-4A02-9F67-BAEA10124E13}" destId="{2A975FB6-5B61-489B-9E50-17C988318822}" srcOrd="0" destOrd="0" presId="urn:microsoft.com/office/officeart/2005/8/layout/hierarchy2"/>
    <dgm:cxn modelId="{93FD066E-2628-4AE1-96BB-8FF35AD0F99A}" srcId="{7C2D9D0A-2949-4149-875C-81241B78D726}" destId="{4ACA7BD8-6853-44FC-A664-7B7F836564E8}" srcOrd="1" destOrd="0" parTransId="{D9A69B8E-546B-456F-9297-FCFDF27A0BDF}" sibTransId="{8CDE9DBD-F32C-48B6-872A-37885B22E59C}"/>
    <dgm:cxn modelId="{3296B04F-D0AA-4AC3-A7B4-9AFC82A754D6}" srcId="{0B4C6F1F-306E-452A-BDEC-F2BABFBFFE42}" destId="{7C2D9D0A-2949-4149-875C-81241B78D726}" srcOrd="0" destOrd="0" parTransId="{3023B773-ECA9-4AE9-ACF4-F8F41B144973}" sibTransId="{045E9E49-5FDB-4046-8710-AE53F37897BC}"/>
    <dgm:cxn modelId="{3EB25078-E548-4D7C-855A-2FFB006EB139}" type="presOf" srcId="{0BC04E64-2CC1-4049-ABC4-EDEC5DFDA4E3}" destId="{AE6D001D-9CB8-4C68-B216-522D3A90F314}" srcOrd="0" destOrd="0" presId="urn:microsoft.com/office/officeart/2005/8/layout/hierarchy2"/>
    <dgm:cxn modelId="{A22CA885-6F35-4E18-B210-768BB2DC05B2}" type="presOf" srcId="{31E0C018-E833-4CF2-BDB8-0C990F424027}" destId="{637545A2-DC10-4892-A866-31704818D9D0}" srcOrd="0" destOrd="0" presId="urn:microsoft.com/office/officeart/2005/8/layout/hierarchy2"/>
    <dgm:cxn modelId="{6F4CFB8D-6F1A-4FBA-BDD9-8A0FACDF72EB}" type="presOf" srcId="{763D82E8-606C-4A02-9F67-BAEA10124E13}" destId="{9CEF2289-04FF-4299-A2A8-3267609F5794}" srcOrd="1" destOrd="0" presId="urn:microsoft.com/office/officeart/2005/8/layout/hierarchy2"/>
    <dgm:cxn modelId="{FCBBBEA1-F2C0-424D-8456-D0508A4D6D16}" type="presOf" srcId="{3023B773-ECA9-4AE9-ACF4-F8F41B144973}" destId="{FA06D2A1-F680-44CA-9973-819FF8157DCA}" srcOrd="0" destOrd="0" presId="urn:microsoft.com/office/officeart/2005/8/layout/hierarchy2"/>
    <dgm:cxn modelId="{55D810A5-2777-4A35-98E8-BB906A7C6A02}" type="presOf" srcId="{15A0C717-C961-432B-A500-8803638A304A}" destId="{52223E2B-7782-4F67-8D49-9E3B442661E4}" srcOrd="1" destOrd="0" presId="urn:microsoft.com/office/officeart/2005/8/layout/hierarchy2"/>
    <dgm:cxn modelId="{0F5186DB-A79C-4FCD-A3A4-B879CE5AAAA3}" type="presOf" srcId="{31E0C018-E833-4CF2-BDB8-0C990F424027}" destId="{BC835C61-D2D2-4832-855E-2500BE4569D4}" srcOrd="1" destOrd="0" presId="urn:microsoft.com/office/officeart/2005/8/layout/hierarchy2"/>
    <dgm:cxn modelId="{EF745CE4-6B57-4F4A-9268-A67AE1205D80}" type="presOf" srcId="{3023B773-ECA9-4AE9-ACF4-F8F41B144973}" destId="{79E99F60-FD33-470A-9A72-79A452344555}" srcOrd="1" destOrd="0" presId="urn:microsoft.com/office/officeart/2005/8/layout/hierarchy2"/>
    <dgm:cxn modelId="{0C669FE8-8C0A-4167-97D6-2DCE1390A0F6}" type="presOf" srcId="{6D49B220-BEBA-4431-830F-BFF5429FBC46}" destId="{DA6EE29B-65ED-4B71-8A1E-07248E0BF6B2}" srcOrd="0" destOrd="0" presId="urn:microsoft.com/office/officeart/2005/8/layout/hierarchy2"/>
    <dgm:cxn modelId="{5BDE8AF0-D22C-470F-A578-BBCD1EB094C8}" type="presOf" srcId="{0E53B725-A42F-46BA-8F07-6CB63E3B3856}" destId="{E07E5ACB-85EC-4408-ADB8-E7AE9B26DE6E}" srcOrd="0" destOrd="0" presId="urn:microsoft.com/office/officeart/2005/8/layout/hierarchy2"/>
    <dgm:cxn modelId="{658AE5F4-E57D-4BC4-8F49-126BA08035BA}" type="presOf" srcId="{658D55B6-B47C-4672-A29C-6DBB96BBC6F3}" destId="{DCBE648A-8637-42BB-8A22-CC6B7895935E}" srcOrd="0" destOrd="0" presId="urn:microsoft.com/office/officeart/2005/8/layout/hierarchy2"/>
    <dgm:cxn modelId="{06E06DF8-19A7-40BB-B1F8-FCFDD0E29C3E}" type="presOf" srcId="{D9A69B8E-546B-456F-9297-FCFDF27A0BDF}" destId="{538B1F72-5B50-4485-A81B-AE642A39D34D}" srcOrd="1" destOrd="0" presId="urn:microsoft.com/office/officeart/2005/8/layout/hierarchy2"/>
    <dgm:cxn modelId="{3B422812-55AE-44AE-8DE3-802DB95C1A45}" type="presParOf" srcId="{E07E5ACB-85EC-4408-ADB8-E7AE9B26DE6E}" destId="{418AD2A8-715C-4BC7-BC2C-07067393EEF8}" srcOrd="0" destOrd="0" presId="urn:microsoft.com/office/officeart/2005/8/layout/hierarchy2"/>
    <dgm:cxn modelId="{102981FE-5C34-4623-AB65-32B0D75AA78E}" type="presParOf" srcId="{418AD2A8-715C-4BC7-BC2C-07067393EEF8}" destId="{C7BA3858-71CC-4CE8-BE57-87EB897207C2}" srcOrd="0" destOrd="0" presId="urn:microsoft.com/office/officeart/2005/8/layout/hierarchy2"/>
    <dgm:cxn modelId="{B4CA41A0-DF43-465D-9D32-CD75644B2E9F}" type="presParOf" srcId="{418AD2A8-715C-4BC7-BC2C-07067393EEF8}" destId="{D4D0C745-ED62-42BD-8905-F970DE6FB59E}" srcOrd="1" destOrd="0" presId="urn:microsoft.com/office/officeart/2005/8/layout/hierarchy2"/>
    <dgm:cxn modelId="{F56AFC68-B2DF-4113-AE25-5E192763E399}" type="presParOf" srcId="{D4D0C745-ED62-42BD-8905-F970DE6FB59E}" destId="{FA06D2A1-F680-44CA-9973-819FF8157DCA}" srcOrd="0" destOrd="0" presId="urn:microsoft.com/office/officeart/2005/8/layout/hierarchy2"/>
    <dgm:cxn modelId="{4CBBDAEF-F15B-4B42-9043-FB7BA457C905}" type="presParOf" srcId="{FA06D2A1-F680-44CA-9973-819FF8157DCA}" destId="{79E99F60-FD33-470A-9A72-79A452344555}" srcOrd="0" destOrd="0" presId="urn:microsoft.com/office/officeart/2005/8/layout/hierarchy2"/>
    <dgm:cxn modelId="{1B758753-5B41-4890-AC43-F359CC26BD6A}" type="presParOf" srcId="{D4D0C745-ED62-42BD-8905-F970DE6FB59E}" destId="{C239B6CA-2E5B-4F9A-88A2-C7EB201B8742}" srcOrd="1" destOrd="0" presId="urn:microsoft.com/office/officeart/2005/8/layout/hierarchy2"/>
    <dgm:cxn modelId="{AFE6AC8C-1805-4E37-8F48-21FC7AEF529D}" type="presParOf" srcId="{C239B6CA-2E5B-4F9A-88A2-C7EB201B8742}" destId="{90D5EA9E-4C77-4513-B378-5C7F283053A1}" srcOrd="0" destOrd="0" presId="urn:microsoft.com/office/officeart/2005/8/layout/hierarchy2"/>
    <dgm:cxn modelId="{27E7DAB7-E7AD-429B-8DFA-844D7745217C}" type="presParOf" srcId="{C239B6CA-2E5B-4F9A-88A2-C7EB201B8742}" destId="{E716321F-8379-4E15-B136-49E16ABCE645}" srcOrd="1" destOrd="0" presId="urn:microsoft.com/office/officeart/2005/8/layout/hierarchy2"/>
    <dgm:cxn modelId="{ED264A5C-2799-47F2-A711-E135BED3D077}" type="presParOf" srcId="{E716321F-8379-4E15-B136-49E16ABCE645}" destId="{AF599AB4-6635-4DB2-A0DE-E77CD43155B7}" srcOrd="0" destOrd="0" presId="urn:microsoft.com/office/officeart/2005/8/layout/hierarchy2"/>
    <dgm:cxn modelId="{267065B3-AF04-470A-B95D-E434844E0172}" type="presParOf" srcId="{AF599AB4-6635-4DB2-A0DE-E77CD43155B7}" destId="{52223E2B-7782-4F67-8D49-9E3B442661E4}" srcOrd="0" destOrd="0" presId="urn:microsoft.com/office/officeart/2005/8/layout/hierarchy2"/>
    <dgm:cxn modelId="{7D7A572A-7225-46C0-98CF-5B71D3A0311E}" type="presParOf" srcId="{E716321F-8379-4E15-B136-49E16ABCE645}" destId="{5896CFEA-8803-4290-B9C3-A0B469B813C1}" srcOrd="1" destOrd="0" presId="urn:microsoft.com/office/officeart/2005/8/layout/hierarchy2"/>
    <dgm:cxn modelId="{B49EA6F6-A45D-4736-A63E-0324F6083C79}" type="presParOf" srcId="{5896CFEA-8803-4290-B9C3-A0B469B813C1}" destId="{DCBE648A-8637-42BB-8A22-CC6B7895935E}" srcOrd="0" destOrd="0" presId="urn:microsoft.com/office/officeart/2005/8/layout/hierarchy2"/>
    <dgm:cxn modelId="{5BA14DCB-858F-4991-BB41-9C75DCA58B27}" type="presParOf" srcId="{5896CFEA-8803-4290-B9C3-A0B469B813C1}" destId="{407C84B1-50EC-4063-BCE2-039CD8F4FD82}" srcOrd="1" destOrd="0" presId="urn:microsoft.com/office/officeart/2005/8/layout/hierarchy2"/>
    <dgm:cxn modelId="{6CA8E7DC-09E0-4729-A8D0-668DFDBB518F}" type="presParOf" srcId="{E716321F-8379-4E15-B136-49E16ABCE645}" destId="{68E1DB09-F462-400B-8D39-F5FB4EFE7CDF}" srcOrd="2" destOrd="0" presId="urn:microsoft.com/office/officeart/2005/8/layout/hierarchy2"/>
    <dgm:cxn modelId="{26C75413-F3DB-4A9E-96D3-E6FAC7FA5C70}" type="presParOf" srcId="{68E1DB09-F462-400B-8D39-F5FB4EFE7CDF}" destId="{538B1F72-5B50-4485-A81B-AE642A39D34D}" srcOrd="0" destOrd="0" presId="urn:microsoft.com/office/officeart/2005/8/layout/hierarchy2"/>
    <dgm:cxn modelId="{F23CBC8D-8901-4B72-8DB3-6A45AB4E9E8C}" type="presParOf" srcId="{E716321F-8379-4E15-B136-49E16ABCE645}" destId="{82837DFD-116E-425D-B068-0C18A678E60E}" srcOrd="3" destOrd="0" presId="urn:microsoft.com/office/officeart/2005/8/layout/hierarchy2"/>
    <dgm:cxn modelId="{81961B79-92EA-4A4B-942E-5E891594A88E}" type="presParOf" srcId="{82837DFD-116E-425D-B068-0C18A678E60E}" destId="{2042CB09-F77E-4C63-88D4-DF70215223EF}" srcOrd="0" destOrd="0" presId="urn:microsoft.com/office/officeart/2005/8/layout/hierarchy2"/>
    <dgm:cxn modelId="{907E8533-A548-4AE5-895C-4781488B9F10}" type="presParOf" srcId="{82837DFD-116E-425D-B068-0C18A678E60E}" destId="{30A77AD5-2254-4572-BFC1-2A1A36A27868}" srcOrd="1" destOrd="0" presId="urn:microsoft.com/office/officeart/2005/8/layout/hierarchy2"/>
    <dgm:cxn modelId="{D18199B1-5C73-4C0D-9DA2-F0BF48FFB1CC}" type="presParOf" srcId="{D4D0C745-ED62-42BD-8905-F970DE6FB59E}" destId="{637545A2-DC10-4892-A866-31704818D9D0}" srcOrd="2" destOrd="0" presId="urn:microsoft.com/office/officeart/2005/8/layout/hierarchy2"/>
    <dgm:cxn modelId="{3F048178-2CA8-40BB-81AB-C7F6D1DEE4D4}" type="presParOf" srcId="{637545A2-DC10-4892-A866-31704818D9D0}" destId="{BC835C61-D2D2-4832-855E-2500BE4569D4}" srcOrd="0" destOrd="0" presId="urn:microsoft.com/office/officeart/2005/8/layout/hierarchy2"/>
    <dgm:cxn modelId="{77B65B23-3180-44B5-B8EE-16471319106E}" type="presParOf" srcId="{D4D0C745-ED62-42BD-8905-F970DE6FB59E}" destId="{25DBD94B-072C-49AD-8D28-37446F44D684}" srcOrd="3" destOrd="0" presId="urn:microsoft.com/office/officeart/2005/8/layout/hierarchy2"/>
    <dgm:cxn modelId="{87A128C3-FAD4-4002-A278-DC908DEF5965}" type="presParOf" srcId="{25DBD94B-072C-49AD-8D28-37446F44D684}" destId="{DA6EE29B-65ED-4B71-8A1E-07248E0BF6B2}" srcOrd="0" destOrd="0" presId="urn:microsoft.com/office/officeart/2005/8/layout/hierarchy2"/>
    <dgm:cxn modelId="{5067DD3F-1FFF-40A3-9877-DB8E921CD6E3}" type="presParOf" srcId="{25DBD94B-072C-49AD-8D28-37446F44D684}" destId="{CEB34761-7021-40A7-86BF-6DB0D305EE39}" srcOrd="1" destOrd="0" presId="urn:microsoft.com/office/officeart/2005/8/layout/hierarchy2"/>
    <dgm:cxn modelId="{FB9D2FA1-B452-40D8-9B53-57DCC1EC6A52}" type="presParOf" srcId="{CEB34761-7021-40A7-86BF-6DB0D305EE39}" destId="{2A975FB6-5B61-489B-9E50-17C988318822}" srcOrd="0" destOrd="0" presId="urn:microsoft.com/office/officeart/2005/8/layout/hierarchy2"/>
    <dgm:cxn modelId="{51F5F704-764B-4AB1-A11C-FDE4CD9F1D3D}" type="presParOf" srcId="{2A975FB6-5B61-489B-9E50-17C988318822}" destId="{9CEF2289-04FF-4299-A2A8-3267609F5794}" srcOrd="0" destOrd="0" presId="urn:microsoft.com/office/officeart/2005/8/layout/hierarchy2"/>
    <dgm:cxn modelId="{3C1526DB-CA4B-4924-AC44-7E59441D43CC}" type="presParOf" srcId="{CEB34761-7021-40A7-86BF-6DB0D305EE39}" destId="{65174ECA-8FAB-45F9-8960-D661EDD68843}" srcOrd="1" destOrd="0" presId="urn:microsoft.com/office/officeart/2005/8/layout/hierarchy2"/>
    <dgm:cxn modelId="{630897BD-5846-4F3E-B0C9-89C01F97CDA5}" type="presParOf" srcId="{65174ECA-8FAB-45F9-8960-D661EDD68843}" destId="{AE6D001D-9CB8-4C68-B216-522D3A90F314}" srcOrd="0" destOrd="0" presId="urn:microsoft.com/office/officeart/2005/8/layout/hierarchy2"/>
    <dgm:cxn modelId="{2EBD630E-3AEB-4B75-B217-49DE5F76826C}" type="presParOf" srcId="{65174ECA-8FAB-45F9-8960-D661EDD68843}" destId="{50506C1D-760B-4A2D-8DC4-581C9F4AC12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8EA56-DD00-4C54-BC90-46CEBD24D0E5}"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US"/>
        </a:p>
      </dgm:t>
    </dgm:pt>
    <dgm:pt modelId="{F36D72E5-0C63-4A3E-B7B0-64F1AD652B46}">
      <dgm:prSet phldrT="[Text]"/>
      <dgm:spPr/>
      <dgm:t>
        <a:bodyPr/>
        <a:lstStyle/>
        <a:p>
          <a:r>
            <a:rPr lang="en-US" dirty="0"/>
            <a:t>   </a:t>
          </a:r>
        </a:p>
      </dgm:t>
    </dgm:pt>
    <dgm:pt modelId="{17F792BD-D3AA-46A0-BCBB-D68E3E93E6D2}" type="parTrans" cxnId="{13E7401F-B6E8-4E0C-A2DF-7B93241CC8AE}">
      <dgm:prSet/>
      <dgm:spPr/>
      <dgm:t>
        <a:bodyPr/>
        <a:lstStyle/>
        <a:p>
          <a:endParaRPr lang="en-US"/>
        </a:p>
      </dgm:t>
    </dgm:pt>
    <dgm:pt modelId="{5AA7AE30-BAB1-40AE-81FE-9CBD6D66A666}" type="sibTrans" cxnId="{13E7401F-B6E8-4E0C-A2DF-7B93241CC8AE}">
      <dgm:prSet/>
      <dgm:spPr/>
      <dgm:t>
        <a:bodyPr/>
        <a:lstStyle/>
        <a:p>
          <a:endParaRPr lang="en-US"/>
        </a:p>
      </dgm:t>
    </dgm:pt>
    <dgm:pt modelId="{A6C88903-4649-457D-BC82-88EC6BA68EED}">
      <dgm:prSet phldrT="[Text]"/>
      <dgm:spPr/>
      <dgm:t>
        <a:bodyPr/>
        <a:lstStyle/>
        <a:p>
          <a:r>
            <a:rPr lang="en-US" dirty="0" err="1"/>
            <a:t>Hak</a:t>
          </a:r>
          <a:r>
            <a:rPr lang="en-US" dirty="0"/>
            <a:t> Allah </a:t>
          </a:r>
        </a:p>
      </dgm:t>
    </dgm:pt>
    <dgm:pt modelId="{66CD92A0-AF31-487C-9309-8EE01AAFF9A9}" type="parTrans" cxnId="{FA0D9EC1-2CE3-4C5D-8D10-203C571327F1}">
      <dgm:prSet/>
      <dgm:spPr/>
      <dgm:t>
        <a:bodyPr/>
        <a:lstStyle/>
        <a:p>
          <a:endParaRPr lang="en-US"/>
        </a:p>
      </dgm:t>
    </dgm:pt>
    <dgm:pt modelId="{680D48DD-E297-4CD7-B078-93910DC4B8B4}" type="sibTrans" cxnId="{FA0D9EC1-2CE3-4C5D-8D10-203C571327F1}">
      <dgm:prSet/>
      <dgm:spPr/>
      <dgm:t>
        <a:bodyPr/>
        <a:lstStyle/>
        <a:p>
          <a:endParaRPr lang="en-US"/>
        </a:p>
      </dgm:t>
    </dgm:pt>
    <dgm:pt modelId="{1EE3671C-E7A7-4BD2-9C01-36BE5520F9CE}">
      <dgm:prSet phldrT="[Text]"/>
      <dgm:spPr/>
      <dgm:t>
        <a:bodyPr/>
        <a:lstStyle/>
        <a:p>
          <a:r>
            <a:rPr lang="en-US" dirty="0" err="1"/>
            <a:t>Hak</a:t>
          </a:r>
          <a:r>
            <a:rPr lang="en-US" dirty="0"/>
            <a:t> </a:t>
          </a:r>
          <a:r>
            <a:rPr lang="en-US" dirty="0" err="1"/>
            <a:t>Manusia</a:t>
          </a:r>
          <a:r>
            <a:rPr lang="en-US" dirty="0"/>
            <a:t> </a:t>
          </a:r>
        </a:p>
      </dgm:t>
    </dgm:pt>
    <dgm:pt modelId="{A189E795-CD2C-4552-BEF9-2C3EFBF0C927}" type="parTrans" cxnId="{CD327D90-D68E-4B01-9A02-1D511D798FFF}">
      <dgm:prSet/>
      <dgm:spPr/>
      <dgm:t>
        <a:bodyPr/>
        <a:lstStyle/>
        <a:p>
          <a:endParaRPr lang="en-US"/>
        </a:p>
      </dgm:t>
    </dgm:pt>
    <dgm:pt modelId="{B46EC886-6A22-4095-8EC9-38796C7600C6}" type="sibTrans" cxnId="{CD327D90-D68E-4B01-9A02-1D511D798FFF}">
      <dgm:prSet/>
      <dgm:spPr/>
      <dgm:t>
        <a:bodyPr/>
        <a:lstStyle/>
        <a:p>
          <a:endParaRPr lang="en-US"/>
        </a:p>
      </dgm:t>
    </dgm:pt>
    <dgm:pt modelId="{B54DEA13-2F84-428C-A676-6C4C9E1CF040}">
      <dgm:prSet phldrT="[Text]"/>
      <dgm:spPr/>
      <dgm:t>
        <a:bodyPr/>
        <a:lstStyle/>
        <a:p>
          <a:r>
            <a:rPr lang="en-US" dirty="0" err="1"/>
            <a:t>pengguguran</a:t>
          </a:r>
          <a:endParaRPr lang="en-US" dirty="0"/>
        </a:p>
      </dgm:t>
    </dgm:pt>
    <dgm:pt modelId="{180E4519-1687-449F-90FC-D883F040B3AD}" type="parTrans" cxnId="{DE4B7DE9-415B-406D-B24B-5A114D1E44CF}">
      <dgm:prSet/>
      <dgm:spPr/>
      <dgm:t>
        <a:bodyPr/>
        <a:lstStyle/>
        <a:p>
          <a:endParaRPr lang="en-US"/>
        </a:p>
      </dgm:t>
    </dgm:pt>
    <dgm:pt modelId="{FEE01AA2-C330-43B1-843A-1B21C4383CED}" type="sibTrans" cxnId="{DE4B7DE9-415B-406D-B24B-5A114D1E44CF}">
      <dgm:prSet/>
      <dgm:spPr/>
      <dgm:t>
        <a:bodyPr/>
        <a:lstStyle/>
        <a:p>
          <a:endParaRPr lang="en-US"/>
        </a:p>
      </dgm:t>
    </dgm:pt>
    <dgm:pt modelId="{31C87F6B-8D7A-4354-AED8-C86F4C5AFC24}">
      <dgm:prSet phldrT="[Text]"/>
      <dgm:spPr/>
      <dgm:t>
        <a:bodyPr/>
        <a:lstStyle/>
        <a:p>
          <a:r>
            <a:rPr lang="en-US" dirty="0" err="1"/>
            <a:t>Dapat</a:t>
          </a:r>
          <a:r>
            <a:rPr lang="en-US" dirty="0"/>
            <a:t> </a:t>
          </a:r>
          <a:r>
            <a:rPr lang="en-US" dirty="0" err="1"/>
            <a:t>digugurkan</a:t>
          </a:r>
          <a:endParaRPr lang="en-US" dirty="0"/>
        </a:p>
      </dgm:t>
    </dgm:pt>
    <dgm:pt modelId="{A3F0B8C4-E814-4DCD-B1AA-891FF4C182EF}" type="parTrans" cxnId="{D90F654A-17DD-4752-B3C0-696392FFA5F1}">
      <dgm:prSet/>
      <dgm:spPr/>
      <dgm:t>
        <a:bodyPr/>
        <a:lstStyle/>
        <a:p>
          <a:endParaRPr lang="en-US"/>
        </a:p>
      </dgm:t>
    </dgm:pt>
    <dgm:pt modelId="{E64C90D6-0C02-43A2-BE47-5B7FFD36447A}" type="sibTrans" cxnId="{D90F654A-17DD-4752-B3C0-696392FFA5F1}">
      <dgm:prSet/>
      <dgm:spPr/>
      <dgm:t>
        <a:bodyPr/>
        <a:lstStyle/>
        <a:p>
          <a:endParaRPr lang="en-US"/>
        </a:p>
      </dgm:t>
    </dgm:pt>
    <dgm:pt modelId="{826B9F08-1C51-4735-A606-814C5A1E8B1B}">
      <dgm:prSet phldrT="[Text]"/>
      <dgm:spPr/>
      <dgm:t>
        <a:bodyPr/>
        <a:lstStyle/>
        <a:p>
          <a:r>
            <a:rPr lang="en-US" dirty="0" err="1"/>
            <a:t>Tidak</a:t>
          </a:r>
          <a:r>
            <a:rPr lang="en-US" dirty="0"/>
            <a:t> </a:t>
          </a:r>
          <a:r>
            <a:rPr lang="en-US" dirty="0" err="1"/>
            <a:t>dapat</a:t>
          </a:r>
          <a:r>
            <a:rPr lang="en-US" dirty="0"/>
            <a:t> </a:t>
          </a:r>
          <a:r>
            <a:rPr lang="en-US" dirty="0" err="1"/>
            <a:t>digugurkan</a:t>
          </a:r>
          <a:endParaRPr lang="en-US" dirty="0"/>
        </a:p>
      </dgm:t>
    </dgm:pt>
    <dgm:pt modelId="{5D15A4AF-FDA3-4925-8F4C-B8C4DB5727DB}" type="parTrans" cxnId="{EF6350EA-4D8B-447E-9EA1-811CDC9DBE34}">
      <dgm:prSet/>
      <dgm:spPr/>
      <dgm:t>
        <a:bodyPr/>
        <a:lstStyle/>
        <a:p>
          <a:endParaRPr lang="en-US"/>
        </a:p>
      </dgm:t>
    </dgm:pt>
    <dgm:pt modelId="{6A0239A7-2A20-4AB0-BED0-D2391B43E9EE}" type="sibTrans" cxnId="{EF6350EA-4D8B-447E-9EA1-811CDC9DBE34}">
      <dgm:prSet/>
      <dgm:spPr/>
      <dgm:t>
        <a:bodyPr/>
        <a:lstStyle/>
        <a:p>
          <a:endParaRPr lang="en-US"/>
        </a:p>
      </dgm:t>
    </dgm:pt>
    <dgm:pt modelId="{0DF84769-DA66-4EB4-8E27-8EAF347EC011}">
      <dgm:prSet phldrT="[Text]"/>
      <dgm:spPr/>
      <dgm:t>
        <a:bodyPr/>
        <a:lstStyle/>
        <a:p>
          <a:r>
            <a:rPr lang="en-US" dirty="0" err="1"/>
            <a:t>pewarisan</a:t>
          </a:r>
          <a:endParaRPr lang="en-US" dirty="0"/>
        </a:p>
      </dgm:t>
    </dgm:pt>
    <dgm:pt modelId="{469937E6-9A0E-4A5C-A47A-D075B1E413F4}" type="parTrans" cxnId="{52796B56-22A8-478B-A846-791B1C95DC2D}">
      <dgm:prSet/>
      <dgm:spPr/>
      <dgm:t>
        <a:bodyPr/>
        <a:lstStyle/>
        <a:p>
          <a:endParaRPr lang="en-US"/>
        </a:p>
      </dgm:t>
    </dgm:pt>
    <dgm:pt modelId="{A6B9027B-5C2D-4F84-A5DE-869E499F22AC}" type="sibTrans" cxnId="{52796B56-22A8-478B-A846-791B1C95DC2D}">
      <dgm:prSet/>
      <dgm:spPr/>
      <dgm:t>
        <a:bodyPr/>
        <a:lstStyle/>
        <a:p>
          <a:endParaRPr lang="en-US"/>
        </a:p>
      </dgm:t>
    </dgm:pt>
    <dgm:pt modelId="{D9D2D4FE-41C6-4A7A-8599-BEFC51809CC3}">
      <dgm:prSet phldrT="[Text]"/>
      <dgm:spPr/>
      <dgm:t>
        <a:bodyPr/>
        <a:lstStyle/>
        <a:p>
          <a:r>
            <a:rPr lang="en-US" dirty="0" err="1"/>
            <a:t>Dapat</a:t>
          </a:r>
          <a:r>
            <a:rPr lang="en-US" dirty="0"/>
            <a:t> </a:t>
          </a:r>
          <a:r>
            <a:rPr lang="en-US" dirty="0" err="1"/>
            <a:t>diwariskan</a:t>
          </a:r>
          <a:r>
            <a:rPr lang="en-US" dirty="0"/>
            <a:t> </a:t>
          </a:r>
        </a:p>
      </dgm:t>
    </dgm:pt>
    <dgm:pt modelId="{F7CDA89D-3813-4EAC-BCC8-1581BD261992}" type="parTrans" cxnId="{98562FB1-A152-455B-AF6A-A0393630E588}">
      <dgm:prSet/>
      <dgm:spPr/>
      <dgm:t>
        <a:bodyPr/>
        <a:lstStyle/>
        <a:p>
          <a:endParaRPr lang="en-US"/>
        </a:p>
      </dgm:t>
    </dgm:pt>
    <dgm:pt modelId="{65721D25-53E0-4DB5-B6CC-C6112539A6A6}" type="sibTrans" cxnId="{98562FB1-A152-455B-AF6A-A0393630E588}">
      <dgm:prSet/>
      <dgm:spPr/>
      <dgm:t>
        <a:bodyPr/>
        <a:lstStyle/>
        <a:p>
          <a:endParaRPr lang="en-US"/>
        </a:p>
      </dgm:t>
    </dgm:pt>
    <dgm:pt modelId="{93B62669-BDDB-4813-A86B-6B6D6A66C532}">
      <dgm:prSet phldrT="[Text]"/>
      <dgm:spPr/>
      <dgm:t>
        <a:bodyPr/>
        <a:lstStyle/>
        <a:p>
          <a:r>
            <a:rPr lang="en-US" dirty="0" err="1"/>
            <a:t>Tidak</a:t>
          </a:r>
          <a:r>
            <a:rPr lang="en-US" dirty="0"/>
            <a:t> </a:t>
          </a:r>
          <a:r>
            <a:rPr lang="en-US" dirty="0" err="1"/>
            <a:t>dapat</a:t>
          </a:r>
          <a:r>
            <a:rPr lang="en-US" dirty="0"/>
            <a:t> </a:t>
          </a:r>
          <a:r>
            <a:rPr lang="en-US" dirty="0" err="1"/>
            <a:t>diwariskan</a:t>
          </a:r>
          <a:endParaRPr lang="en-US" dirty="0"/>
        </a:p>
      </dgm:t>
    </dgm:pt>
    <dgm:pt modelId="{3DFDE256-2260-4EB5-BFD0-706E32DF0615}" type="parTrans" cxnId="{306948B8-7E2B-46AF-A9DA-9DFF55D83C4C}">
      <dgm:prSet/>
      <dgm:spPr/>
      <dgm:t>
        <a:bodyPr/>
        <a:lstStyle/>
        <a:p>
          <a:endParaRPr lang="en-US"/>
        </a:p>
      </dgm:t>
    </dgm:pt>
    <dgm:pt modelId="{B4FF740B-3A4A-457C-B1A8-E0C001FB542D}" type="sibTrans" cxnId="{306948B8-7E2B-46AF-A9DA-9DFF55D83C4C}">
      <dgm:prSet/>
      <dgm:spPr/>
      <dgm:t>
        <a:bodyPr/>
        <a:lstStyle/>
        <a:p>
          <a:endParaRPr lang="en-US"/>
        </a:p>
      </dgm:t>
    </dgm:pt>
    <dgm:pt modelId="{9D0EF03D-15F9-4C97-B113-93C815E7CA41}">
      <dgm:prSet phldrT="[Text]"/>
      <dgm:spPr/>
      <dgm:t>
        <a:bodyPr/>
        <a:lstStyle/>
        <a:p>
          <a:r>
            <a:rPr lang="en-US" dirty="0" err="1"/>
            <a:t>Hak</a:t>
          </a:r>
          <a:r>
            <a:rPr lang="en-US" dirty="0"/>
            <a:t> </a:t>
          </a:r>
          <a:r>
            <a:rPr lang="en-US" dirty="0" err="1"/>
            <a:t>Bersama</a:t>
          </a:r>
          <a:endParaRPr lang="en-US" dirty="0"/>
        </a:p>
      </dgm:t>
    </dgm:pt>
    <dgm:pt modelId="{38542697-DA52-4D0C-ACD8-DFE6F7CC9B95}" type="parTrans" cxnId="{266F9FB4-A0BA-4854-97CC-8644EB087DA6}">
      <dgm:prSet/>
      <dgm:spPr/>
      <dgm:t>
        <a:bodyPr/>
        <a:lstStyle/>
        <a:p>
          <a:endParaRPr lang="en-US"/>
        </a:p>
      </dgm:t>
    </dgm:pt>
    <dgm:pt modelId="{59F2EE0E-66D5-48CB-9377-31460E3EFF5C}" type="sibTrans" cxnId="{266F9FB4-A0BA-4854-97CC-8644EB087DA6}">
      <dgm:prSet/>
      <dgm:spPr/>
      <dgm:t>
        <a:bodyPr/>
        <a:lstStyle/>
        <a:p>
          <a:endParaRPr lang="en-US"/>
        </a:p>
      </dgm:t>
    </dgm:pt>
    <dgm:pt modelId="{51D9A587-06A9-4AEE-B27D-DC49A9209B79}" type="pres">
      <dgm:prSet presAssocID="{2AF8EA56-DD00-4C54-BC90-46CEBD24D0E5}" presName="composite" presStyleCnt="0">
        <dgm:presLayoutVars>
          <dgm:chMax val="5"/>
          <dgm:dir/>
          <dgm:animLvl val="ctr"/>
          <dgm:resizeHandles val="exact"/>
        </dgm:presLayoutVars>
      </dgm:prSet>
      <dgm:spPr/>
    </dgm:pt>
    <dgm:pt modelId="{B4CF45C8-276D-408A-A920-FBF4334D23A8}" type="pres">
      <dgm:prSet presAssocID="{2AF8EA56-DD00-4C54-BC90-46CEBD24D0E5}" presName="cycle" presStyleCnt="0"/>
      <dgm:spPr/>
    </dgm:pt>
    <dgm:pt modelId="{A9BD9C7C-446A-4E50-92F7-97C1A61C9572}" type="pres">
      <dgm:prSet presAssocID="{2AF8EA56-DD00-4C54-BC90-46CEBD24D0E5}" presName="centerShape" presStyleCnt="0"/>
      <dgm:spPr/>
    </dgm:pt>
    <dgm:pt modelId="{359845A5-36DB-4F5B-B130-3D76FA6C8CB4}" type="pres">
      <dgm:prSet presAssocID="{2AF8EA56-DD00-4C54-BC90-46CEBD24D0E5}" presName="connSite" presStyleLbl="node1" presStyleIdx="0" presStyleCnt="4"/>
      <dgm:spPr/>
    </dgm:pt>
    <dgm:pt modelId="{9D6D5147-8765-408B-A2F2-302B1AF679A0}" type="pres">
      <dgm:prSet presAssocID="{2AF8EA56-DD00-4C54-BC90-46CEBD24D0E5}" presName="visible" presStyleLbl="node1" presStyleIdx="0" presStyleCnt="4" custLinFactNeighborX="1813" custLinFactNeighborY="-967"/>
      <dgm:spPr/>
    </dgm:pt>
    <dgm:pt modelId="{C944C736-6C20-4352-8D53-24015271C3C0}" type="pres">
      <dgm:prSet presAssocID="{17F792BD-D3AA-46A0-BCBB-D68E3E93E6D2}" presName="Name25" presStyleLbl="parChTrans1D1" presStyleIdx="0" presStyleCnt="3"/>
      <dgm:spPr/>
    </dgm:pt>
    <dgm:pt modelId="{88DE8CA4-0116-4D9B-9E8A-D864CB166ABF}" type="pres">
      <dgm:prSet presAssocID="{F36D72E5-0C63-4A3E-B7B0-64F1AD652B46}" presName="node" presStyleCnt="0"/>
      <dgm:spPr/>
    </dgm:pt>
    <dgm:pt modelId="{2582F7E3-EF8E-43F4-AD39-8C919EB90615}" type="pres">
      <dgm:prSet presAssocID="{F36D72E5-0C63-4A3E-B7B0-64F1AD652B46}" presName="parentNode" presStyleLbl="node1" presStyleIdx="1" presStyleCnt="4" custLinFactNeighborX="-19180" custLinFactNeighborY="-41743">
        <dgm:presLayoutVars>
          <dgm:chMax val="1"/>
          <dgm:bulletEnabled val="1"/>
        </dgm:presLayoutVars>
      </dgm:prSet>
      <dgm:spPr/>
    </dgm:pt>
    <dgm:pt modelId="{DFD49A51-9D2B-44A3-9E98-06DE1673C763}" type="pres">
      <dgm:prSet presAssocID="{F36D72E5-0C63-4A3E-B7B0-64F1AD652B46}" presName="childNode" presStyleLbl="revTx" presStyleIdx="0" presStyleCnt="3">
        <dgm:presLayoutVars>
          <dgm:bulletEnabled val="1"/>
        </dgm:presLayoutVars>
      </dgm:prSet>
      <dgm:spPr/>
    </dgm:pt>
    <dgm:pt modelId="{7B4691E6-F796-4A14-B88E-77AB044F4557}" type="pres">
      <dgm:prSet presAssocID="{180E4519-1687-449F-90FC-D883F040B3AD}" presName="Name25" presStyleLbl="parChTrans1D1" presStyleIdx="1" presStyleCnt="3"/>
      <dgm:spPr/>
    </dgm:pt>
    <dgm:pt modelId="{1F3999F0-F8FB-4E8B-84A5-EC9052E932C8}" type="pres">
      <dgm:prSet presAssocID="{B54DEA13-2F84-428C-A676-6C4C9E1CF040}" presName="node" presStyleCnt="0"/>
      <dgm:spPr/>
    </dgm:pt>
    <dgm:pt modelId="{15A6ED10-D4DF-4852-95F5-350DDE1579AA}" type="pres">
      <dgm:prSet presAssocID="{B54DEA13-2F84-428C-A676-6C4C9E1CF040}" presName="parentNode" presStyleLbl="node1" presStyleIdx="2" presStyleCnt="4" custLinFactNeighborX="3328" custLinFactNeighborY="-27774">
        <dgm:presLayoutVars>
          <dgm:chMax val="1"/>
          <dgm:bulletEnabled val="1"/>
        </dgm:presLayoutVars>
      </dgm:prSet>
      <dgm:spPr/>
    </dgm:pt>
    <dgm:pt modelId="{8E80A295-11ED-4434-B53B-09CC2252C942}" type="pres">
      <dgm:prSet presAssocID="{B54DEA13-2F84-428C-A676-6C4C9E1CF040}" presName="childNode" presStyleLbl="revTx" presStyleIdx="1" presStyleCnt="3">
        <dgm:presLayoutVars>
          <dgm:bulletEnabled val="1"/>
        </dgm:presLayoutVars>
      </dgm:prSet>
      <dgm:spPr/>
    </dgm:pt>
    <dgm:pt modelId="{41EE4DD8-FCF5-4EA8-BFA8-21C373CAE61B}" type="pres">
      <dgm:prSet presAssocID="{469937E6-9A0E-4A5C-A47A-D075B1E413F4}" presName="Name25" presStyleLbl="parChTrans1D1" presStyleIdx="2" presStyleCnt="3"/>
      <dgm:spPr/>
    </dgm:pt>
    <dgm:pt modelId="{C8BBB188-3261-48BC-B791-5598D31ED621}" type="pres">
      <dgm:prSet presAssocID="{0DF84769-DA66-4EB4-8E27-8EAF347EC011}" presName="node" presStyleCnt="0"/>
      <dgm:spPr/>
    </dgm:pt>
    <dgm:pt modelId="{5DA99E95-F0BE-43FF-9A5B-8AACD371D8A1}" type="pres">
      <dgm:prSet presAssocID="{0DF84769-DA66-4EB4-8E27-8EAF347EC011}" presName="parentNode" presStyleLbl="node1" presStyleIdx="3" presStyleCnt="4" custLinFactNeighborX="41360" custLinFactNeighborY="-47832">
        <dgm:presLayoutVars>
          <dgm:chMax val="1"/>
          <dgm:bulletEnabled val="1"/>
        </dgm:presLayoutVars>
      </dgm:prSet>
      <dgm:spPr/>
    </dgm:pt>
    <dgm:pt modelId="{14F8B02E-4CA0-48B1-BFB8-E14F78D6AE16}" type="pres">
      <dgm:prSet presAssocID="{0DF84769-DA66-4EB4-8E27-8EAF347EC011}" presName="childNode" presStyleLbl="revTx" presStyleIdx="2" presStyleCnt="3">
        <dgm:presLayoutVars>
          <dgm:bulletEnabled val="1"/>
        </dgm:presLayoutVars>
      </dgm:prSet>
      <dgm:spPr/>
    </dgm:pt>
  </dgm:ptLst>
  <dgm:cxnLst>
    <dgm:cxn modelId="{4E4EC302-7270-4C1E-A510-2831A99E5D73}" type="presOf" srcId="{17F792BD-D3AA-46A0-BCBB-D68E3E93E6D2}" destId="{C944C736-6C20-4352-8D53-24015271C3C0}" srcOrd="0" destOrd="0" presId="urn:microsoft.com/office/officeart/2005/8/layout/radial2"/>
    <dgm:cxn modelId="{13E7401F-B6E8-4E0C-A2DF-7B93241CC8AE}" srcId="{2AF8EA56-DD00-4C54-BC90-46CEBD24D0E5}" destId="{F36D72E5-0C63-4A3E-B7B0-64F1AD652B46}" srcOrd="0" destOrd="0" parTransId="{17F792BD-D3AA-46A0-BCBB-D68E3E93E6D2}" sibTransId="{5AA7AE30-BAB1-40AE-81FE-9CBD6D66A666}"/>
    <dgm:cxn modelId="{D8C1F540-87A5-45C7-8A62-5DA472D4BE3F}" type="presOf" srcId="{180E4519-1687-449F-90FC-D883F040B3AD}" destId="{7B4691E6-F796-4A14-B88E-77AB044F4557}" srcOrd="0" destOrd="0" presId="urn:microsoft.com/office/officeart/2005/8/layout/radial2"/>
    <dgm:cxn modelId="{6867095D-6053-471D-9D8E-0DCC0139CD7B}" type="presOf" srcId="{D9D2D4FE-41C6-4A7A-8599-BEFC51809CC3}" destId="{14F8B02E-4CA0-48B1-BFB8-E14F78D6AE16}" srcOrd="0" destOrd="0" presId="urn:microsoft.com/office/officeart/2005/8/layout/radial2"/>
    <dgm:cxn modelId="{D90F654A-17DD-4752-B3C0-696392FFA5F1}" srcId="{B54DEA13-2F84-428C-A676-6C4C9E1CF040}" destId="{31C87F6B-8D7A-4354-AED8-C86F4C5AFC24}" srcOrd="0" destOrd="0" parTransId="{A3F0B8C4-E814-4DCD-B1AA-891FF4C182EF}" sibTransId="{E64C90D6-0C02-43A2-BE47-5B7FFD36447A}"/>
    <dgm:cxn modelId="{3F14B14F-2670-423A-9406-183CA77EED33}" type="presOf" srcId="{9D0EF03D-15F9-4C97-B113-93C815E7CA41}" destId="{DFD49A51-9D2B-44A3-9E98-06DE1673C763}" srcOrd="0" destOrd="2" presId="urn:microsoft.com/office/officeart/2005/8/layout/radial2"/>
    <dgm:cxn modelId="{DB1C5E50-1825-4F1C-9D18-79279F5BB0D0}" type="presOf" srcId="{469937E6-9A0E-4A5C-A47A-D075B1E413F4}" destId="{41EE4DD8-FCF5-4EA8-BFA8-21C373CAE61B}" srcOrd="0" destOrd="0" presId="urn:microsoft.com/office/officeart/2005/8/layout/radial2"/>
    <dgm:cxn modelId="{C1091251-C5B9-4D86-9887-2D1F483F4D3C}" type="presOf" srcId="{826B9F08-1C51-4735-A606-814C5A1E8B1B}" destId="{8E80A295-11ED-4434-B53B-09CC2252C942}" srcOrd="0" destOrd="1" presId="urn:microsoft.com/office/officeart/2005/8/layout/radial2"/>
    <dgm:cxn modelId="{8573A271-7D23-4817-A7D1-324E841356F2}" type="presOf" srcId="{0DF84769-DA66-4EB4-8E27-8EAF347EC011}" destId="{5DA99E95-F0BE-43FF-9A5B-8AACD371D8A1}" srcOrd="0" destOrd="0" presId="urn:microsoft.com/office/officeart/2005/8/layout/radial2"/>
    <dgm:cxn modelId="{6CD83654-B351-442F-8784-4E595C37998F}" type="presOf" srcId="{A6C88903-4649-457D-BC82-88EC6BA68EED}" destId="{DFD49A51-9D2B-44A3-9E98-06DE1673C763}" srcOrd="0" destOrd="0" presId="urn:microsoft.com/office/officeart/2005/8/layout/radial2"/>
    <dgm:cxn modelId="{52796B56-22A8-478B-A846-791B1C95DC2D}" srcId="{2AF8EA56-DD00-4C54-BC90-46CEBD24D0E5}" destId="{0DF84769-DA66-4EB4-8E27-8EAF347EC011}" srcOrd="2" destOrd="0" parTransId="{469937E6-9A0E-4A5C-A47A-D075B1E413F4}" sibTransId="{A6B9027B-5C2D-4F84-A5DE-869E499F22AC}"/>
    <dgm:cxn modelId="{3991787F-26A0-46E9-8FED-5AF454A1B474}" type="presOf" srcId="{B54DEA13-2F84-428C-A676-6C4C9E1CF040}" destId="{15A6ED10-D4DF-4852-95F5-350DDE1579AA}" srcOrd="0" destOrd="0" presId="urn:microsoft.com/office/officeart/2005/8/layout/radial2"/>
    <dgm:cxn modelId="{CD327D90-D68E-4B01-9A02-1D511D798FFF}" srcId="{F36D72E5-0C63-4A3E-B7B0-64F1AD652B46}" destId="{1EE3671C-E7A7-4BD2-9C01-36BE5520F9CE}" srcOrd="1" destOrd="0" parTransId="{A189E795-CD2C-4552-BEF9-2C3EFBF0C927}" sibTransId="{B46EC886-6A22-4095-8EC9-38796C7600C6}"/>
    <dgm:cxn modelId="{98562FB1-A152-455B-AF6A-A0393630E588}" srcId="{0DF84769-DA66-4EB4-8E27-8EAF347EC011}" destId="{D9D2D4FE-41C6-4A7A-8599-BEFC51809CC3}" srcOrd="0" destOrd="0" parTransId="{F7CDA89D-3813-4EAC-BCC8-1581BD261992}" sibTransId="{65721D25-53E0-4DB5-B6CC-C6112539A6A6}"/>
    <dgm:cxn modelId="{266F9FB4-A0BA-4854-97CC-8644EB087DA6}" srcId="{F36D72E5-0C63-4A3E-B7B0-64F1AD652B46}" destId="{9D0EF03D-15F9-4C97-B113-93C815E7CA41}" srcOrd="2" destOrd="0" parTransId="{38542697-DA52-4D0C-ACD8-DFE6F7CC9B95}" sibTransId="{59F2EE0E-66D5-48CB-9377-31460E3EFF5C}"/>
    <dgm:cxn modelId="{306948B8-7E2B-46AF-A9DA-9DFF55D83C4C}" srcId="{0DF84769-DA66-4EB4-8E27-8EAF347EC011}" destId="{93B62669-BDDB-4813-A86B-6B6D6A66C532}" srcOrd="1" destOrd="0" parTransId="{3DFDE256-2260-4EB5-BFD0-706E32DF0615}" sibTransId="{B4FF740B-3A4A-457C-B1A8-E0C001FB542D}"/>
    <dgm:cxn modelId="{957086C0-F105-48FB-A3E2-A2CE16368669}" type="presOf" srcId="{93B62669-BDDB-4813-A86B-6B6D6A66C532}" destId="{14F8B02E-4CA0-48B1-BFB8-E14F78D6AE16}" srcOrd="0" destOrd="1" presId="urn:microsoft.com/office/officeart/2005/8/layout/radial2"/>
    <dgm:cxn modelId="{FA0D9EC1-2CE3-4C5D-8D10-203C571327F1}" srcId="{F36D72E5-0C63-4A3E-B7B0-64F1AD652B46}" destId="{A6C88903-4649-457D-BC82-88EC6BA68EED}" srcOrd="0" destOrd="0" parTransId="{66CD92A0-AF31-487C-9309-8EE01AAFF9A9}" sibTransId="{680D48DD-E297-4CD7-B078-93910DC4B8B4}"/>
    <dgm:cxn modelId="{9AF96DD9-5C4B-4EF3-B32B-AF4AE139E13B}" type="presOf" srcId="{2AF8EA56-DD00-4C54-BC90-46CEBD24D0E5}" destId="{51D9A587-06A9-4AEE-B27D-DC49A9209B79}" srcOrd="0" destOrd="0" presId="urn:microsoft.com/office/officeart/2005/8/layout/radial2"/>
    <dgm:cxn modelId="{E6FBC6DC-E5AE-411F-B5B2-577A344A127C}" type="presOf" srcId="{31C87F6B-8D7A-4354-AED8-C86F4C5AFC24}" destId="{8E80A295-11ED-4434-B53B-09CC2252C942}" srcOrd="0" destOrd="0" presId="urn:microsoft.com/office/officeart/2005/8/layout/radial2"/>
    <dgm:cxn modelId="{212632E2-C712-4895-965B-0C4F10718D61}" type="presOf" srcId="{1EE3671C-E7A7-4BD2-9C01-36BE5520F9CE}" destId="{DFD49A51-9D2B-44A3-9E98-06DE1673C763}" srcOrd="0" destOrd="1" presId="urn:microsoft.com/office/officeart/2005/8/layout/radial2"/>
    <dgm:cxn modelId="{DE4B7DE9-415B-406D-B24B-5A114D1E44CF}" srcId="{2AF8EA56-DD00-4C54-BC90-46CEBD24D0E5}" destId="{B54DEA13-2F84-428C-A676-6C4C9E1CF040}" srcOrd="1" destOrd="0" parTransId="{180E4519-1687-449F-90FC-D883F040B3AD}" sibTransId="{FEE01AA2-C330-43B1-843A-1B21C4383CED}"/>
    <dgm:cxn modelId="{EF6350EA-4D8B-447E-9EA1-811CDC9DBE34}" srcId="{B54DEA13-2F84-428C-A676-6C4C9E1CF040}" destId="{826B9F08-1C51-4735-A606-814C5A1E8B1B}" srcOrd="1" destOrd="0" parTransId="{5D15A4AF-FDA3-4925-8F4C-B8C4DB5727DB}" sibTransId="{6A0239A7-2A20-4AB0-BED0-D2391B43E9EE}"/>
    <dgm:cxn modelId="{46DD82EA-43EA-4B03-B4A8-C39902D291D1}" type="presOf" srcId="{F36D72E5-0C63-4A3E-B7B0-64F1AD652B46}" destId="{2582F7E3-EF8E-43F4-AD39-8C919EB90615}" srcOrd="0" destOrd="0" presId="urn:microsoft.com/office/officeart/2005/8/layout/radial2"/>
    <dgm:cxn modelId="{B8F666B4-FDE5-4FEC-9A86-65089C1BADF7}" type="presParOf" srcId="{51D9A587-06A9-4AEE-B27D-DC49A9209B79}" destId="{B4CF45C8-276D-408A-A920-FBF4334D23A8}" srcOrd="0" destOrd="0" presId="urn:microsoft.com/office/officeart/2005/8/layout/radial2"/>
    <dgm:cxn modelId="{D073F58D-238C-4320-89E2-B6732E8661AC}" type="presParOf" srcId="{B4CF45C8-276D-408A-A920-FBF4334D23A8}" destId="{A9BD9C7C-446A-4E50-92F7-97C1A61C9572}" srcOrd="0" destOrd="0" presId="urn:microsoft.com/office/officeart/2005/8/layout/radial2"/>
    <dgm:cxn modelId="{2AB48EA6-2839-4AA0-B613-D80128286237}" type="presParOf" srcId="{A9BD9C7C-446A-4E50-92F7-97C1A61C9572}" destId="{359845A5-36DB-4F5B-B130-3D76FA6C8CB4}" srcOrd="0" destOrd="0" presId="urn:microsoft.com/office/officeart/2005/8/layout/radial2"/>
    <dgm:cxn modelId="{720D74FA-A076-47CB-AA14-46E992DA04A5}" type="presParOf" srcId="{A9BD9C7C-446A-4E50-92F7-97C1A61C9572}" destId="{9D6D5147-8765-408B-A2F2-302B1AF679A0}" srcOrd="1" destOrd="0" presId="urn:microsoft.com/office/officeart/2005/8/layout/radial2"/>
    <dgm:cxn modelId="{3E003F4C-5D05-488D-B250-939058E9D870}" type="presParOf" srcId="{B4CF45C8-276D-408A-A920-FBF4334D23A8}" destId="{C944C736-6C20-4352-8D53-24015271C3C0}" srcOrd="1" destOrd="0" presId="urn:microsoft.com/office/officeart/2005/8/layout/radial2"/>
    <dgm:cxn modelId="{86D00306-F846-4D0E-ACE7-DB419610C8F6}" type="presParOf" srcId="{B4CF45C8-276D-408A-A920-FBF4334D23A8}" destId="{88DE8CA4-0116-4D9B-9E8A-D864CB166ABF}" srcOrd="2" destOrd="0" presId="urn:microsoft.com/office/officeart/2005/8/layout/radial2"/>
    <dgm:cxn modelId="{4A42F2F7-16B3-4CAB-8344-478D5B7A7162}" type="presParOf" srcId="{88DE8CA4-0116-4D9B-9E8A-D864CB166ABF}" destId="{2582F7E3-EF8E-43F4-AD39-8C919EB90615}" srcOrd="0" destOrd="0" presId="urn:microsoft.com/office/officeart/2005/8/layout/radial2"/>
    <dgm:cxn modelId="{4E106DFB-B5D1-4677-A912-E00B736AB732}" type="presParOf" srcId="{88DE8CA4-0116-4D9B-9E8A-D864CB166ABF}" destId="{DFD49A51-9D2B-44A3-9E98-06DE1673C763}" srcOrd="1" destOrd="0" presId="urn:microsoft.com/office/officeart/2005/8/layout/radial2"/>
    <dgm:cxn modelId="{B79D8001-30BF-498D-9E34-DA5A59231C78}" type="presParOf" srcId="{B4CF45C8-276D-408A-A920-FBF4334D23A8}" destId="{7B4691E6-F796-4A14-B88E-77AB044F4557}" srcOrd="3" destOrd="0" presId="urn:microsoft.com/office/officeart/2005/8/layout/radial2"/>
    <dgm:cxn modelId="{8F54C8A1-F38A-4787-976D-18BF1E91F567}" type="presParOf" srcId="{B4CF45C8-276D-408A-A920-FBF4334D23A8}" destId="{1F3999F0-F8FB-4E8B-84A5-EC9052E932C8}" srcOrd="4" destOrd="0" presId="urn:microsoft.com/office/officeart/2005/8/layout/radial2"/>
    <dgm:cxn modelId="{95009F91-2557-4040-88B3-E12054CD5311}" type="presParOf" srcId="{1F3999F0-F8FB-4E8B-84A5-EC9052E932C8}" destId="{15A6ED10-D4DF-4852-95F5-350DDE1579AA}" srcOrd="0" destOrd="0" presId="urn:microsoft.com/office/officeart/2005/8/layout/radial2"/>
    <dgm:cxn modelId="{522CF099-6B32-4D01-A9CC-2BB57A91D975}" type="presParOf" srcId="{1F3999F0-F8FB-4E8B-84A5-EC9052E932C8}" destId="{8E80A295-11ED-4434-B53B-09CC2252C942}" srcOrd="1" destOrd="0" presId="urn:microsoft.com/office/officeart/2005/8/layout/radial2"/>
    <dgm:cxn modelId="{2766A7E0-E95A-47D4-9EAB-904EF6D6D7CB}" type="presParOf" srcId="{B4CF45C8-276D-408A-A920-FBF4334D23A8}" destId="{41EE4DD8-FCF5-4EA8-BFA8-21C373CAE61B}" srcOrd="5" destOrd="0" presId="urn:microsoft.com/office/officeart/2005/8/layout/radial2"/>
    <dgm:cxn modelId="{A0D84C1C-A847-47D8-87E6-B77099A0A5AA}" type="presParOf" srcId="{B4CF45C8-276D-408A-A920-FBF4334D23A8}" destId="{C8BBB188-3261-48BC-B791-5598D31ED621}" srcOrd="6" destOrd="0" presId="urn:microsoft.com/office/officeart/2005/8/layout/radial2"/>
    <dgm:cxn modelId="{D9F67CDE-F1A4-4173-A1A0-06178F8A1DFB}" type="presParOf" srcId="{C8BBB188-3261-48BC-B791-5598D31ED621}" destId="{5DA99E95-F0BE-43FF-9A5B-8AACD371D8A1}" srcOrd="0" destOrd="0" presId="urn:microsoft.com/office/officeart/2005/8/layout/radial2"/>
    <dgm:cxn modelId="{B491604F-88D2-4667-9451-8D399040C92D}" type="presParOf" srcId="{C8BBB188-3261-48BC-B791-5598D31ED621}" destId="{14F8B02E-4CA0-48B1-BFB8-E14F78D6AE1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19FC4-89D3-4DC5-8B26-F17820656DFD}" type="doc">
      <dgm:prSet loTypeId="urn:microsoft.com/office/officeart/2005/8/layout/arrow2" loCatId="process" qsTypeId="urn:microsoft.com/office/officeart/2005/8/quickstyle/simple1" qsCatId="simple" csTypeId="urn:microsoft.com/office/officeart/2005/8/colors/accent1_2" csCatId="accent1" phldr="1"/>
      <dgm:spPr/>
    </dgm:pt>
    <dgm:pt modelId="{DD52DAE0-6704-4F21-9865-018A4E5823F0}">
      <dgm:prSet phldrT="[Text]"/>
      <dgm:spPr/>
      <dgm:t>
        <a:bodyPr/>
        <a:lstStyle/>
        <a:p>
          <a:r>
            <a:rPr lang="en-US" dirty="0">
              <a:solidFill>
                <a:schemeClr val="tx1"/>
              </a:solidFill>
            </a:rPr>
            <a:t>Bahasa:</a:t>
          </a:r>
        </a:p>
        <a:p>
          <a:r>
            <a:rPr lang="en-US" dirty="0" err="1">
              <a:solidFill>
                <a:schemeClr val="tx1"/>
              </a:solidFill>
            </a:rPr>
            <a:t>Penguasaan</a:t>
          </a:r>
          <a:r>
            <a:rPr lang="en-US" dirty="0">
              <a:solidFill>
                <a:schemeClr val="tx1"/>
              </a:solidFill>
            </a:rPr>
            <a:t> </a:t>
          </a:r>
          <a:r>
            <a:rPr lang="en-US" dirty="0" err="1">
              <a:solidFill>
                <a:schemeClr val="tx1"/>
              </a:solidFill>
            </a:rPr>
            <a:t>terhadap</a:t>
          </a:r>
          <a:r>
            <a:rPr lang="en-US" dirty="0">
              <a:solidFill>
                <a:schemeClr val="tx1"/>
              </a:solidFill>
            </a:rPr>
            <a:t> </a:t>
          </a:r>
          <a:r>
            <a:rPr lang="en-US" dirty="0" err="1">
              <a:solidFill>
                <a:schemeClr val="tx1"/>
              </a:solidFill>
            </a:rPr>
            <a:t>sesuatu</a:t>
          </a:r>
          <a:endParaRPr lang="en-US" dirty="0">
            <a:solidFill>
              <a:schemeClr val="tx1"/>
            </a:solidFill>
          </a:endParaRPr>
        </a:p>
      </dgm:t>
    </dgm:pt>
    <dgm:pt modelId="{86D26770-624C-4EF2-8E4A-FEFCD7F9809B}" type="parTrans" cxnId="{18DDF37D-227F-4723-9815-553A64E3EC59}">
      <dgm:prSet/>
      <dgm:spPr/>
      <dgm:t>
        <a:bodyPr/>
        <a:lstStyle/>
        <a:p>
          <a:endParaRPr lang="en-US"/>
        </a:p>
      </dgm:t>
    </dgm:pt>
    <dgm:pt modelId="{DA9434E1-8361-4B6D-8F1A-C664F7B4E715}" type="sibTrans" cxnId="{18DDF37D-227F-4723-9815-553A64E3EC59}">
      <dgm:prSet/>
      <dgm:spPr/>
      <dgm:t>
        <a:bodyPr/>
        <a:lstStyle/>
        <a:p>
          <a:endParaRPr lang="en-US"/>
        </a:p>
      </dgm:t>
    </dgm:pt>
    <dgm:pt modelId="{76169711-4ACE-41F5-AF15-93BEBCC99203}">
      <dgm:prSet phldrT="[Text]"/>
      <dgm:spPr/>
      <dgm:t>
        <a:bodyPr/>
        <a:lstStyle/>
        <a:p>
          <a:r>
            <a:rPr lang="en-US" dirty="0" err="1"/>
            <a:t>Istilah</a:t>
          </a:r>
          <a:r>
            <a:rPr lang="en-US" dirty="0"/>
            <a:t> </a:t>
          </a:r>
        </a:p>
        <a:p>
          <a:r>
            <a:rPr lang="ms-MY" i="1" dirty="0"/>
            <a:t>“Simpanan manusia atas benda dengan kebebasan untuk berbuat apa saja terhadapnya.”</a:t>
          </a:r>
          <a:endParaRPr lang="en-US" dirty="0"/>
        </a:p>
      </dgm:t>
    </dgm:pt>
    <dgm:pt modelId="{694D09D4-E5C7-42D8-8FC3-8207D8359E3A}" type="parTrans" cxnId="{59B624A6-397B-45FC-968B-9913B565378C}">
      <dgm:prSet/>
      <dgm:spPr/>
      <dgm:t>
        <a:bodyPr/>
        <a:lstStyle/>
        <a:p>
          <a:endParaRPr lang="en-US"/>
        </a:p>
      </dgm:t>
    </dgm:pt>
    <dgm:pt modelId="{C11D9466-E042-4C35-958A-BD256D5E693C}" type="sibTrans" cxnId="{59B624A6-397B-45FC-968B-9913B565378C}">
      <dgm:prSet/>
      <dgm:spPr/>
      <dgm:t>
        <a:bodyPr/>
        <a:lstStyle/>
        <a:p>
          <a:endParaRPr lang="en-US"/>
        </a:p>
      </dgm:t>
    </dgm:pt>
    <dgm:pt modelId="{AA853AB1-1584-4576-9FDF-34583179A3EC}">
      <dgm:prSet phldrT="[Text]"/>
      <dgm:spPr/>
      <dgm:t>
        <a:bodyPr/>
        <a:lstStyle/>
        <a:p>
          <a:r>
            <a:rPr lang="ms-MY" spc="-25" dirty="0">
              <a:solidFill>
                <a:schemeClr val="accent1">
                  <a:lumMod val="50000"/>
                </a:schemeClr>
              </a:solidFill>
            </a:rPr>
            <a:t>Pengertian </a:t>
          </a:r>
          <a:r>
            <a:rPr lang="ms-MY" spc="-20" dirty="0">
              <a:solidFill>
                <a:schemeClr val="accent1">
                  <a:lumMod val="50000"/>
                </a:schemeClr>
              </a:solidFill>
            </a:rPr>
            <a:t>Milik</a:t>
          </a:r>
          <a:endParaRPr lang="en-US" dirty="0">
            <a:solidFill>
              <a:schemeClr val="accent1">
                <a:lumMod val="50000"/>
              </a:schemeClr>
            </a:solidFill>
          </a:endParaRPr>
        </a:p>
      </dgm:t>
    </dgm:pt>
    <dgm:pt modelId="{0581E847-75B3-4A79-8486-D419766D0B94}" type="parTrans" cxnId="{0162A2ED-CF02-450F-A550-8CA6646FE5B5}">
      <dgm:prSet/>
      <dgm:spPr/>
      <dgm:t>
        <a:bodyPr/>
        <a:lstStyle/>
        <a:p>
          <a:endParaRPr lang="en-US"/>
        </a:p>
      </dgm:t>
    </dgm:pt>
    <dgm:pt modelId="{730C23DE-28D0-4AC5-8A53-7C3699336D16}" type="sibTrans" cxnId="{0162A2ED-CF02-450F-A550-8CA6646FE5B5}">
      <dgm:prSet/>
      <dgm:spPr/>
      <dgm:t>
        <a:bodyPr/>
        <a:lstStyle/>
        <a:p>
          <a:endParaRPr lang="en-US"/>
        </a:p>
      </dgm:t>
    </dgm:pt>
    <dgm:pt modelId="{362E3BDF-A274-4019-9968-E3E3FE769EB9}" type="pres">
      <dgm:prSet presAssocID="{7E319FC4-89D3-4DC5-8B26-F17820656DFD}" presName="arrowDiagram" presStyleCnt="0">
        <dgm:presLayoutVars>
          <dgm:chMax val="5"/>
          <dgm:dir/>
          <dgm:resizeHandles val="exact"/>
        </dgm:presLayoutVars>
      </dgm:prSet>
      <dgm:spPr/>
    </dgm:pt>
    <dgm:pt modelId="{2CE03EDF-5BFB-436E-AA3E-70204EE33B40}" type="pres">
      <dgm:prSet presAssocID="{7E319FC4-89D3-4DC5-8B26-F17820656DFD}" presName="arrow" presStyleLbl="bgShp" presStyleIdx="0" presStyleCnt="1" custLinFactNeighborX="-197"/>
      <dgm:spPr/>
    </dgm:pt>
    <dgm:pt modelId="{4EC7F6C0-5113-44FF-9A31-E31525B83072}" type="pres">
      <dgm:prSet presAssocID="{7E319FC4-89D3-4DC5-8B26-F17820656DFD}" presName="arrowDiagram3" presStyleCnt="0"/>
      <dgm:spPr/>
    </dgm:pt>
    <dgm:pt modelId="{D23FFAF9-7768-4D12-9C16-B984B66D414D}" type="pres">
      <dgm:prSet presAssocID="{DD52DAE0-6704-4F21-9865-018A4E5823F0}" presName="bullet3a" presStyleLbl="node1" presStyleIdx="0" presStyleCnt="3"/>
      <dgm:spPr/>
    </dgm:pt>
    <dgm:pt modelId="{CC3F8764-DF5E-4D1C-9D4D-812AA17A1A87}" type="pres">
      <dgm:prSet presAssocID="{DD52DAE0-6704-4F21-9865-018A4E5823F0}" presName="textBox3a" presStyleLbl="revTx" presStyleIdx="0" presStyleCnt="3" custScaleX="159914" custScaleY="117934" custLinFactX="24439" custLinFactNeighborX="100000" custLinFactNeighborY="-69708">
        <dgm:presLayoutVars>
          <dgm:bulletEnabled val="1"/>
        </dgm:presLayoutVars>
      </dgm:prSet>
      <dgm:spPr/>
    </dgm:pt>
    <dgm:pt modelId="{B55F55D4-762D-4FFF-B0E6-4A8358DC1E75}" type="pres">
      <dgm:prSet presAssocID="{76169711-4ACE-41F5-AF15-93BEBCC99203}" presName="bullet3b" presStyleLbl="node1" presStyleIdx="1" presStyleCnt="3"/>
      <dgm:spPr/>
    </dgm:pt>
    <dgm:pt modelId="{F96046BD-AEAC-4A8F-BE05-B9B22C751EE8}" type="pres">
      <dgm:prSet presAssocID="{76169711-4ACE-41F5-AF15-93BEBCC99203}" presName="textBox3b" presStyleLbl="revTx" presStyleIdx="1" presStyleCnt="3" custLinFactX="48750" custLinFactNeighborX="100000" custLinFactNeighborY="-45249">
        <dgm:presLayoutVars>
          <dgm:bulletEnabled val="1"/>
        </dgm:presLayoutVars>
      </dgm:prSet>
      <dgm:spPr/>
    </dgm:pt>
    <dgm:pt modelId="{91676AAA-4344-4AAA-908A-93E06D44AD9D}" type="pres">
      <dgm:prSet presAssocID="{AA853AB1-1584-4576-9FDF-34583179A3EC}" presName="bullet3c" presStyleLbl="node1" presStyleIdx="2" presStyleCnt="3"/>
      <dgm:spPr/>
    </dgm:pt>
    <dgm:pt modelId="{E9407E4F-D874-488E-9E18-D17B421C37D8}" type="pres">
      <dgm:prSet presAssocID="{AA853AB1-1584-4576-9FDF-34583179A3EC}" presName="textBox3c" presStyleLbl="revTx" presStyleIdx="2" presStyleCnt="3" custFlipHor="1" custScaleX="140130" custScaleY="17719" custLinFactX="-100000" custLinFactNeighborX="-118804" custLinFactNeighborY="19071">
        <dgm:presLayoutVars>
          <dgm:bulletEnabled val="1"/>
        </dgm:presLayoutVars>
      </dgm:prSet>
      <dgm:spPr/>
    </dgm:pt>
  </dgm:ptLst>
  <dgm:cxnLst>
    <dgm:cxn modelId="{FD3B326C-41E5-40DB-A0F4-35F484B88FDB}" type="presOf" srcId="{76169711-4ACE-41F5-AF15-93BEBCC99203}" destId="{F96046BD-AEAC-4A8F-BE05-B9B22C751EE8}" srcOrd="0" destOrd="0" presId="urn:microsoft.com/office/officeart/2005/8/layout/arrow2"/>
    <dgm:cxn modelId="{18DDF37D-227F-4723-9815-553A64E3EC59}" srcId="{7E319FC4-89D3-4DC5-8B26-F17820656DFD}" destId="{DD52DAE0-6704-4F21-9865-018A4E5823F0}" srcOrd="0" destOrd="0" parTransId="{86D26770-624C-4EF2-8E4A-FEFCD7F9809B}" sibTransId="{DA9434E1-8361-4B6D-8F1A-C664F7B4E715}"/>
    <dgm:cxn modelId="{847B009F-1AED-4390-A17A-F85BC5D369EB}" type="presOf" srcId="{AA853AB1-1584-4576-9FDF-34583179A3EC}" destId="{E9407E4F-D874-488E-9E18-D17B421C37D8}" srcOrd="0" destOrd="0" presId="urn:microsoft.com/office/officeart/2005/8/layout/arrow2"/>
    <dgm:cxn modelId="{59B624A6-397B-45FC-968B-9913B565378C}" srcId="{7E319FC4-89D3-4DC5-8B26-F17820656DFD}" destId="{76169711-4ACE-41F5-AF15-93BEBCC99203}" srcOrd="1" destOrd="0" parTransId="{694D09D4-E5C7-42D8-8FC3-8207D8359E3A}" sibTransId="{C11D9466-E042-4C35-958A-BD256D5E693C}"/>
    <dgm:cxn modelId="{562ECDC3-82D5-4112-B16D-0053B6FBBB00}" type="presOf" srcId="{7E319FC4-89D3-4DC5-8B26-F17820656DFD}" destId="{362E3BDF-A274-4019-9968-E3E3FE769EB9}" srcOrd="0" destOrd="0" presId="urn:microsoft.com/office/officeart/2005/8/layout/arrow2"/>
    <dgm:cxn modelId="{950412C7-AD72-4ED3-9BE0-CEC272AD256B}" type="presOf" srcId="{DD52DAE0-6704-4F21-9865-018A4E5823F0}" destId="{CC3F8764-DF5E-4D1C-9D4D-812AA17A1A87}" srcOrd="0" destOrd="0" presId="urn:microsoft.com/office/officeart/2005/8/layout/arrow2"/>
    <dgm:cxn modelId="{0162A2ED-CF02-450F-A550-8CA6646FE5B5}" srcId="{7E319FC4-89D3-4DC5-8B26-F17820656DFD}" destId="{AA853AB1-1584-4576-9FDF-34583179A3EC}" srcOrd="2" destOrd="0" parTransId="{0581E847-75B3-4A79-8486-D419766D0B94}" sibTransId="{730C23DE-28D0-4AC5-8A53-7C3699336D16}"/>
    <dgm:cxn modelId="{527F46FA-1C3D-4234-931E-9A34D6D97D8A}" type="presParOf" srcId="{362E3BDF-A274-4019-9968-E3E3FE769EB9}" destId="{2CE03EDF-5BFB-436E-AA3E-70204EE33B40}" srcOrd="0" destOrd="0" presId="urn:microsoft.com/office/officeart/2005/8/layout/arrow2"/>
    <dgm:cxn modelId="{4585FD4A-6A78-48A7-BF2F-DD7B8413EC89}" type="presParOf" srcId="{362E3BDF-A274-4019-9968-E3E3FE769EB9}" destId="{4EC7F6C0-5113-44FF-9A31-E31525B83072}" srcOrd="1" destOrd="0" presId="urn:microsoft.com/office/officeart/2005/8/layout/arrow2"/>
    <dgm:cxn modelId="{B86189CF-7EF5-471D-A513-CC723242AC5B}" type="presParOf" srcId="{4EC7F6C0-5113-44FF-9A31-E31525B83072}" destId="{D23FFAF9-7768-4D12-9C16-B984B66D414D}" srcOrd="0" destOrd="0" presId="urn:microsoft.com/office/officeart/2005/8/layout/arrow2"/>
    <dgm:cxn modelId="{E9339C25-9D46-46A9-9E7D-060382406EE9}" type="presParOf" srcId="{4EC7F6C0-5113-44FF-9A31-E31525B83072}" destId="{CC3F8764-DF5E-4D1C-9D4D-812AA17A1A87}" srcOrd="1" destOrd="0" presId="urn:microsoft.com/office/officeart/2005/8/layout/arrow2"/>
    <dgm:cxn modelId="{177F4613-0638-4A0B-8FC9-083DE45779B5}" type="presParOf" srcId="{4EC7F6C0-5113-44FF-9A31-E31525B83072}" destId="{B55F55D4-762D-4FFF-B0E6-4A8358DC1E75}" srcOrd="2" destOrd="0" presId="urn:microsoft.com/office/officeart/2005/8/layout/arrow2"/>
    <dgm:cxn modelId="{39F70FD8-7C31-45E0-93D6-418D1A6B6546}" type="presParOf" srcId="{4EC7F6C0-5113-44FF-9A31-E31525B83072}" destId="{F96046BD-AEAC-4A8F-BE05-B9B22C751EE8}" srcOrd="3" destOrd="0" presId="urn:microsoft.com/office/officeart/2005/8/layout/arrow2"/>
    <dgm:cxn modelId="{C2481205-CDFE-43B7-8769-14DA29889740}" type="presParOf" srcId="{4EC7F6C0-5113-44FF-9A31-E31525B83072}" destId="{91676AAA-4344-4AAA-908A-93E06D44AD9D}" srcOrd="4" destOrd="0" presId="urn:microsoft.com/office/officeart/2005/8/layout/arrow2"/>
    <dgm:cxn modelId="{847400E3-6AAC-499B-8ABE-468444371E7E}" type="presParOf" srcId="{4EC7F6C0-5113-44FF-9A31-E31525B83072}" destId="{E9407E4F-D874-488E-9E18-D17B421C37D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4BECC4-327D-4604-8234-AD92026D8CC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DAE7C3D-0237-4246-BA6E-B7E1E7C40593}">
      <dgm:prSet phldrT="[Text]"/>
      <dgm:spPr/>
      <dgm:t>
        <a:bodyPr/>
        <a:lstStyle/>
        <a:p>
          <a:r>
            <a:rPr lang="en-US" dirty="0" err="1"/>
            <a:t>penugasan</a:t>
          </a:r>
          <a:endParaRPr lang="en-US" dirty="0"/>
        </a:p>
      </dgm:t>
    </dgm:pt>
    <dgm:pt modelId="{763BCE98-C110-4872-90FA-50C98E9E3402}" type="parTrans" cxnId="{A746F42A-2D73-464D-8261-0C6E302643AB}">
      <dgm:prSet/>
      <dgm:spPr/>
      <dgm:t>
        <a:bodyPr/>
        <a:lstStyle/>
        <a:p>
          <a:endParaRPr lang="en-US"/>
        </a:p>
      </dgm:t>
    </dgm:pt>
    <dgm:pt modelId="{0D89E0A3-4B14-487A-8D87-EFB94B4D3C8F}" type="sibTrans" cxnId="{A746F42A-2D73-464D-8261-0C6E302643AB}">
      <dgm:prSet/>
      <dgm:spPr/>
      <dgm:t>
        <a:bodyPr/>
        <a:lstStyle/>
        <a:p>
          <a:endParaRPr lang="en-US"/>
        </a:p>
      </dgm:t>
    </dgm:pt>
    <dgm:pt modelId="{4AE10691-FE79-4333-B592-A2722F785D47}">
      <dgm:prSet phldrT="[Text]"/>
      <dgm:spPr/>
      <dgm:t>
        <a:bodyPr/>
        <a:lstStyle/>
        <a:p>
          <a:r>
            <a:rPr lang="en-US" dirty="0" err="1"/>
            <a:t>pribadi</a:t>
          </a:r>
          <a:endParaRPr lang="en-US" dirty="0"/>
        </a:p>
      </dgm:t>
    </dgm:pt>
    <dgm:pt modelId="{9ED1DB9C-0787-4551-92BA-7A79EFAC2262}" type="parTrans" cxnId="{678BEE3E-B6A3-4B19-AFCA-DE7ADDA2F0C2}">
      <dgm:prSet/>
      <dgm:spPr/>
      <dgm:t>
        <a:bodyPr/>
        <a:lstStyle/>
        <a:p>
          <a:endParaRPr lang="en-US"/>
        </a:p>
      </dgm:t>
    </dgm:pt>
    <dgm:pt modelId="{2BC1C13D-8E4B-4F6D-A130-0C7CB5D2A820}" type="sibTrans" cxnId="{678BEE3E-B6A3-4B19-AFCA-DE7ADDA2F0C2}">
      <dgm:prSet/>
      <dgm:spPr/>
      <dgm:t>
        <a:bodyPr/>
        <a:lstStyle/>
        <a:p>
          <a:endParaRPr lang="en-US"/>
        </a:p>
      </dgm:t>
    </dgm:pt>
    <dgm:pt modelId="{F8F85CB4-3570-43DA-894D-A43E82C75DC7}">
      <dgm:prSet phldrT="[Text]"/>
      <dgm:spPr/>
      <dgm:t>
        <a:bodyPr/>
        <a:lstStyle/>
        <a:p>
          <a:r>
            <a:rPr lang="en-US" dirty="0" err="1"/>
            <a:t>publik</a:t>
          </a:r>
          <a:endParaRPr lang="en-US" dirty="0"/>
        </a:p>
      </dgm:t>
    </dgm:pt>
    <dgm:pt modelId="{F35CA263-8974-496C-9F46-C73CCD0E9839}" type="parTrans" cxnId="{A093E8D9-F566-4D2B-9923-35DE0E094BDB}">
      <dgm:prSet/>
      <dgm:spPr/>
      <dgm:t>
        <a:bodyPr/>
        <a:lstStyle/>
        <a:p>
          <a:endParaRPr lang="en-US"/>
        </a:p>
      </dgm:t>
    </dgm:pt>
    <dgm:pt modelId="{F84E0FD2-3CA4-40A5-BF24-DF03756C5746}" type="sibTrans" cxnId="{A093E8D9-F566-4D2B-9923-35DE0E094BDB}">
      <dgm:prSet/>
      <dgm:spPr/>
      <dgm:t>
        <a:bodyPr/>
        <a:lstStyle/>
        <a:p>
          <a:endParaRPr lang="en-US"/>
        </a:p>
      </dgm:t>
    </dgm:pt>
    <dgm:pt modelId="{BE24B31F-D9BD-4ED9-834B-CEEE2170B60C}">
      <dgm:prSet phldrT="[Text]"/>
      <dgm:spPr/>
      <dgm:t>
        <a:bodyPr/>
        <a:lstStyle/>
        <a:p>
          <a:r>
            <a:rPr lang="en-US" dirty="0" err="1"/>
            <a:t>Materi</a:t>
          </a:r>
          <a:r>
            <a:rPr lang="en-US" dirty="0"/>
            <a:t> </a:t>
          </a:r>
          <a:r>
            <a:rPr lang="en-US" dirty="0" err="1"/>
            <a:t>dan</a:t>
          </a:r>
          <a:r>
            <a:rPr lang="en-US" dirty="0"/>
            <a:t> </a:t>
          </a:r>
          <a:r>
            <a:rPr lang="en-US" dirty="0" err="1"/>
            <a:t>manfaat</a:t>
          </a:r>
          <a:endParaRPr lang="en-US" dirty="0"/>
        </a:p>
      </dgm:t>
    </dgm:pt>
    <dgm:pt modelId="{BCBAAFC8-10D3-4596-A5E6-0C0511634B84}" type="parTrans" cxnId="{EAF9FBE6-8661-4B26-A1B0-684FF637353E}">
      <dgm:prSet/>
      <dgm:spPr/>
      <dgm:t>
        <a:bodyPr/>
        <a:lstStyle/>
        <a:p>
          <a:endParaRPr lang="en-US"/>
        </a:p>
      </dgm:t>
    </dgm:pt>
    <dgm:pt modelId="{29480853-AFB1-4733-84A2-6AA29BCEFF4B}" type="sibTrans" cxnId="{EAF9FBE6-8661-4B26-A1B0-684FF637353E}">
      <dgm:prSet/>
      <dgm:spPr/>
      <dgm:t>
        <a:bodyPr/>
        <a:lstStyle/>
        <a:p>
          <a:endParaRPr lang="en-US"/>
        </a:p>
      </dgm:t>
    </dgm:pt>
    <dgm:pt modelId="{319F730E-9AEB-46D8-853B-BFC35ABC45C9}">
      <dgm:prSet phldrT="[Text]"/>
      <dgm:spPr/>
      <dgm:t>
        <a:bodyPr/>
        <a:lstStyle/>
        <a:p>
          <a:r>
            <a:rPr lang="en-US" dirty="0" err="1"/>
            <a:t>Milku</a:t>
          </a:r>
          <a:r>
            <a:rPr lang="en-US" dirty="0"/>
            <a:t> tam</a:t>
          </a:r>
        </a:p>
      </dgm:t>
    </dgm:pt>
    <dgm:pt modelId="{6D948AF7-FBEE-4B4B-B52A-1912F61066D8}" type="parTrans" cxnId="{7CDC1A07-2F9D-4683-83FF-9CD8820F46A0}">
      <dgm:prSet/>
      <dgm:spPr/>
      <dgm:t>
        <a:bodyPr/>
        <a:lstStyle/>
        <a:p>
          <a:endParaRPr lang="en-US"/>
        </a:p>
      </dgm:t>
    </dgm:pt>
    <dgm:pt modelId="{74989F12-B8CC-4143-B6F1-8F909364F8E5}" type="sibTrans" cxnId="{7CDC1A07-2F9D-4683-83FF-9CD8820F46A0}">
      <dgm:prSet/>
      <dgm:spPr/>
      <dgm:t>
        <a:bodyPr/>
        <a:lstStyle/>
        <a:p>
          <a:endParaRPr lang="en-US"/>
        </a:p>
      </dgm:t>
    </dgm:pt>
    <dgm:pt modelId="{39A7D81C-E0B5-4AEA-B54C-C2EFEEDB16FD}">
      <dgm:prSet phldrT="[Text]"/>
      <dgm:spPr/>
      <dgm:t>
        <a:bodyPr/>
        <a:lstStyle/>
        <a:p>
          <a:r>
            <a:rPr lang="en-US" dirty="0" err="1"/>
            <a:t>Milku</a:t>
          </a:r>
          <a:r>
            <a:rPr lang="en-US" dirty="0"/>
            <a:t> an </a:t>
          </a:r>
          <a:r>
            <a:rPr lang="en-US" dirty="0" err="1"/>
            <a:t>naqis</a:t>
          </a:r>
          <a:endParaRPr lang="en-US" dirty="0"/>
        </a:p>
      </dgm:t>
    </dgm:pt>
    <dgm:pt modelId="{45BA0661-453F-4681-9FCE-CE6A917DD495}" type="parTrans" cxnId="{799826DC-0753-457A-8BB3-FDBB7850C828}">
      <dgm:prSet/>
      <dgm:spPr/>
      <dgm:t>
        <a:bodyPr/>
        <a:lstStyle/>
        <a:p>
          <a:endParaRPr lang="en-US"/>
        </a:p>
      </dgm:t>
    </dgm:pt>
    <dgm:pt modelId="{126A02DF-3762-4CFC-908A-0B7FCAC18E5E}" type="sibTrans" cxnId="{799826DC-0753-457A-8BB3-FDBB7850C828}">
      <dgm:prSet/>
      <dgm:spPr/>
      <dgm:t>
        <a:bodyPr/>
        <a:lstStyle/>
        <a:p>
          <a:endParaRPr lang="en-US"/>
        </a:p>
      </dgm:t>
    </dgm:pt>
    <dgm:pt modelId="{C10CE5E4-60C8-4EDC-8E98-BAC43FD57638}">
      <dgm:prSet/>
      <dgm:spPr/>
      <dgm:t>
        <a:bodyPr/>
        <a:lstStyle/>
        <a:p>
          <a:r>
            <a:rPr lang="en-US" dirty="0" err="1"/>
            <a:t>negara</a:t>
          </a:r>
          <a:endParaRPr lang="en-US" dirty="0"/>
        </a:p>
      </dgm:t>
    </dgm:pt>
    <dgm:pt modelId="{B8C1B1C6-8702-45FB-9145-9B3F684A8342}" type="parTrans" cxnId="{5A5210E1-7705-4CFB-8CF9-A56695364FA6}">
      <dgm:prSet/>
      <dgm:spPr/>
      <dgm:t>
        <a:bodyPr/>
        <a:lstStyle/>
        <a:p>
          <a:endParaRPr lang="en-US"/>
        </a:p>
      </dgm:t>
    </dgm:pt>
    <dgm:pt modelId="{F25930A6-C3E4-46CD-A884-FC1300EB686C}" type="sibTrans" cxnId="{5A5210E1-7705-4CFB-8CF9-A56695364FA6}">
      <dgm:prSet/>
      <dgm:spPr/>
      <dgm:t>
        <a:bodyPr/>
        <a:lstStyle/>
        <a:p>
          <a:endParaRPr lang="en-US"/>
        </a:p>
      </dgm:t>
    </dgm:pt>
    <dgm:pt modelId="{C66030B2-9A59-47E9-A200-C42476F79316}" type="pres">
      <dgm:prSet presAssocID="{D24BECC4-327D-4604-8234-AD92026D8CC9}" presName="diagram" presStyleCnt="0">
        <dgm:presLayoutVars>
          <dgm:chPref val="1"/>
          <dgm:dir/>
          <dgm:animOne val="branch"/>
          <dgm:animLvl val="lvl"/>
          <dgm:resizeHandles/>
        </dgm:presLayoutVars>
      </dgm:prSet>
      <dgm:spPr/>
    </dgm:pt>
    <dgm:pt modelId="{E06D790D-B6AC-434B-96D5-2546598512D1}" type="pres">
      <dgm:prSet presAssocID="{EDAE7C3D-0237-4246-BA6E-B7E1E7C40593}" presName="root" presStyleCnt="0"/>
      <dgm:spPr/>
    </dgm:pt>
    <dgm:pt modelId="{C3971968-0D4F-4C12-AA3A-DD8A80C6B5D2}" type="pres">
      <dgm:prSet presAssocID="{EDAE7C3D-0237-4246-BA6E-B7E1E7C40593}" presName="rootComposite" presStyleCnt="0"/>
      <dgm:spPr/>
    </dgm:pt>
    <dgm:pt modelId="{4B9B03C7-B85B-4D2E-B53F-3308602DC3C9}" type="pres">
      <dgm:prSet presAssocID="{EDAE7C3D-0237-4246-BA6E-B7E1E7C40593}" presName="rootText" presStyleLbl="node1" presStyleIdx="0" presStyleCnt="2"/>
      <dgm:spPr/>
    </dgm:pt>
    <dgm:pt modelId="{D611DF08-AC2D-48D7-A9AF-DE718FDDC14C}" type="pres">
      <dgm:prSet presAssocID="{EDAE7C3D-0237-4246-BA6E-B7E1E7C40593}" presName="rootConnector" presStyleLbl="node1" presStyleIdx="0" presStyleCnt="2"/>
      <dgm:spPr/>
    </dgm:pt>
    <dgm:pt modelId="{F90D3F3C-6F15-485E-A2D0-3871C3C53C90}" type="pres">
      <dgm:prSet presAssocID="{EDAE7C3D-0237-4246-BA6E-B7E1E7C40593}" presName="childShape" presStyleCnt="0"/>
      <dgm:spPr/>
    </dgm:pt>
    <dgm:pt modelId="{3529A2EA-B909-4C9F-907F-69A38C079238}" type="pres">
      <dgm:prSet presAssocID="{9ED1DB9C-0787-4551-92BA-7A79EFAC2262}" presName="Name13" presStyleLbl="parChTrans1D2" presStyleIdx="0" presStyleCnt="5"/>
      <dgm:spPr/>
    </dgm:pt>
    <dgm:pt modelId="{6C1F154E-A83D-42E2-9D22-E112B480ECE8}" type="pres">
      <dgm:prSet presAssocID="{4AE10691-FE79-4333-B592-A2722F785D47}" presName="childText" presStyleLbl="bgAcc1" presStyleIdx="0" presStyleCnt="5">
        <dgm:presLayoutVars>
          <dgm:bulletEnabled val="1"/>
        </dgm:presLayoutVars>
      </dgm:prSet>
      <dgm:spPr/>
    </dgm:pt>
    <dgm:pt modelId="{750B345D-EDD2-4C57-A23E-BE8813E319EF}" type="pres">
      <dgm:prSet presAssocID="{F35CA263-8974-496C-9F46-C73CCD0E9839}" presName="Name13" presStyleLbl="parChTrans1D2" presStyleIdx="1" presStyleCnt="5"/>
      <dgm:spPr/>
    </dgm:pt>
    <dgm:pt modelId="{6F184E7A-E6F7-4A35-A211-0ACBB7F45DC8}" type="pres">
      <dgm:prSet presAssocID="{F8F85CB4-3570-43DA-894D-A43E82C75DC7}" presName="childText" presStyleLbl="bgAcc1" presStyleIdx="1" presStyleCnt="5">
        <dgm:presLayoutVars>
          <dgm:bulletEnabled val="1"/>
        </dgm:presLayoutVars>
      </dgm:prSet>
      <dgm:spPr/>
    </dgm:pt>
    <dgm:pt modelId="{2CAA26E4-0769-467F-AC76-056E9CF1FEED}" type="pres">
      <dgm:prSet presAssocID="{B8C1B1C6-8702-45FB-9145-9B3F684A8342}" presName="Name13" presStyleLbl="parChTrans1D2" presStyleIdx="2" presStyleCnt="5"/>
      <dgm:spPr/>
    </dgm:pt>
    <dgm:pt modelId="{5A0ED19C-2518-494A-9714-54299590C784}" type="pres">
      <dgm:prSet presAssocID="{C10CE5E4-60C8-4EDC-8E98-BAC43FD57638}" presName="childText" presStyleLbl="bgAcc1" presStyleIdx="2" presStyleCnt="5">
        <dgm:presLayoutVars>
          <dgm:bulletEnabled val="1"/>
        </dgm:presLayoutVars>
      </dgm:prSet>
      <dgm:spPr/>
    </dgm:pt>
    <dgm:pt modelId="{630F5F3C-BA53-4826-A0F8-01F2B1C098EA}" type="pres">
      <dgm:prSet presAssocID="{BE24B31F-D9BD-4ED9-834B-CEEE2170B60C}" presName="root" presStyleCnt="0"/>
      <dgm:spPr/>
    </dgm:pt>
    <dgm:pt modelId="{8B6FA1C4-DB70-44C7-B484-C0F200AE2AFC}" type="pres">
      <dgm:prSet presAssocID="{BE24B31F-D9BD-4ED9-834B-CEEE2170B60C}" presName="rootComposite" presStyleCnt="0"/>
      <dgm:spPr/>
    </dgm:pt>
    <dgm:pt modelId="{4E8440DB-7435-433C-8340-41FEC7EFF805}" type="pres">
      <dgm:prSet presAssocID="{BE24B31F-D9BD-4ED9-834B-CEEE2170B60C}" presName="rootText" presStyleLbl="node1" presStyleIdx="1" presStyleCnt="2"/>
      <dgm:spPr/>
    </dgm:pt>
    <dgm:pt modelId="{EBEA0899-21A1-4ED5-844B-B44849091387}" type="pres">
      <dgm:prSet presAssocID="{BE24B31F-D9BD-4ED9-834B-CEEE2170B60C}" presName="rootConnector" presStyleLbl="node1" presStyleIdx="1" presStyleCnt="2"/>
      <dgm:spPr/>
    </dgm:pt>
    <dgm:pt modelId="{74C0186F-6115-4847-AA48-C6C2ABCAB1E5}" type="pres">
      <dgm:prSet presAssocID="{BE24B31F-D9BD-4ED9-834B-CEEE2170B60C}" presName="childShape" presStyleCnt="0"/>
      <dgm:spPr/>
    </dgm:pt>
    <dgm:pt modelId="{5AF81FCE-7EA4-43AC-BF56-F07BD2035C29}" type="pres">
      <dgm:prSet presAssocID="{6D948AF7-FBEE-4B4B-B52A-1912F61066D8}" presName="Name13" presStyleLbl="parChTrans1D2" presStyleIdx="3" presStyleCnt="5"/>
      <dgm:spPr/>
    </dgm:pt>
    <dgm:pt modelId="{0719A9CC-90F8-4433-9C7A-1DC604A62816}" type="pres">
      <dgm:prSet presAssocID="{319F730E-9AEB-46D8-853B-BFC35ABC45C9}" presName="childText" presStyleLbl="bgAcc1" presStyleIdx="3" presStyleCnt="5">
        <dgm:presLayoutVars>
          <dgm:bulletEnabled val="1"/>
        </dgm:presLayoutVars>
      </dgm:prSet>
      <dgm:spPr/>
    </dgm:pt>
    <dgm:pt modelId="{4536EF0D-2245-4D08-8226-65C9DB462B22}" type="pres">
      <dgm:prSet presAssocID="{45BA0661-453F-4681-9FCE-CE6A917DD495}" presName="Name13" presStyleLbl="parChTrans1D2" presStyleIdx="4" presStyleCnt="5"/>
      <dgm:spPr/>
    </dgm:pt>
    <dgm:pt modelId="{0C6EA264-AA0C-4452-9F79-42F3B326CB21}" type="pres">
      <dgm:prSet presAssocID="{39A7D81C-E0B5-4AEA-B54C-C2EFEEDB16FD}" presName="childText" presStyleLbl="bgAcc1" presStyleIdx="4" presStyleCnt="5">
        <dgm:presLayoutVars>
          <dgm:bulletEnabled val="1"/>
        </dgm:presLayoutVars>
      </dgm:prSet>
      <dgm:spPr/>
    </dgm:pt>
  </dgm:ptLst>
  <dgm:cxnLst>
    <dgm:cxn modelId="{7CDC1A07-2F9D-4683-83FF-9CD8820F46A0}" srcId="{BE24B31F-D9BD-4ED9-834B-CEEE2170B60C}" destId="{319F730E-9AEB-46D8-853B-BFC35ABC45C9}" srcOrd="0" destOrd="0" parTransId="{6D948AF7-FBEE-4B4B-B52A-1912F61066D8}" sibTransId="{74989F12-B8CC-4143-B6F1-8F909364F8E5}"/>
    <dgm:cxn modelId="{715A9609-250C-4D86-AA9F-A81F0538AC1A}" type="presOf" srcId="{45BA0661-453F-4681-9FCE-CE6A917DD495}" destId="{4536EF0D-2245-4D08-8226-65C9DB462B22}" srcOrd="0" destOrd="0" presId="urn:microsoft.com/office/officeart/2005/8/layout/hierarchy3"/>
    <dgm:cxn modelId="{08FE0F1F-F260-4853-AC4B-681D9CAD0E53}" type="presOf" srcId="{BE24B31F-D9BD-4ED9-834B-CEEE2170B60C}" destId="{EBEA0899-21A1-4ED5-844B-B44849091387}" srcOrd="1" destOrd="0" presId="urn:microsoft.com/office/officeart/2005/8/layout/hierarchy3"/>
    <dgm:cxn modelId="{A746F42A-2D73-464D-8261-0C6E302643AB}" srcId="{D24BECC4-327D-4604-8234-AD92026D8CC9}" destId="{EDAE7C3D-0237-4246-BA6E-B7E1E7C40593}" srcOrd="0" destOrd="0" parTransId="{763BCE98-C110-4872-90FA-50C98E9E3402}" sibTransId="{0D89E0A3-4B14-487A-8D87-EFB94B4D3C8F}"/>
    <dgm:cxn modelId="{6EBDC62F-1D65-4E91-B757-4DC96F6D5AC5}" type="presOf" srcId="{C10CE5E4-60C8-4EDC-8E98-BAC43FD57638}" destId="{5A0ED19C-2518-494A-9714-54299590C784}" srcOrd="0" destOrd="0" presId="urn:microsoft.com/office/officeart/2005/8/layout/hierarchy3"/>
    <dgm:cxn modelId="{678BEE3E-B6A3-4B19-AFCA-DE7ADDA2F0C2}" srcId="{EDAE7C3D-0237-4246-BA6E-B7E1E7C40593}" destId="{4AE10691-FE79-4333-B592-A2722F785D47}" srcOrd="0" destOrd="0" parTransId="{9ED1DB9C-0787-4551-92BA-7A79EFAC2262}" sibTransId="{2BC1C13D-8E4B-4F6D-A130-0C7CB5D2A820}"/>
    <dgm:cxn modelId="{8A4B5664-F2FB-450A-9B36-621BCFB7381D}" type="presOf" srcId="{319F730E-9AEB-46D8-853B-BFC35ABC45C9}" destId="{0719A9CC-90F8-4433-9C7A-1DC604A62816}" srcOrd="0" destOrd="0" presId="urn:microsoft.com/office/officeart/2005/8/layout/hierarchy3"/>
    <dgm:cxn modelId="{1845E848-7EB8-43EF-8EC5-92F1922A022B}" type="presOf" srcId="{F35CA263-8974-496C-9F46-C73CCD0E9839}" destId="{750B345D-EDD2-4C57-A23E-BE8813E319EF}" srcOrd="0" destOrd="0" presId="urn:microsoft.com/office/officeart/2005/8/layout/hierarchy3"/>
    <dgm:cxn modelId="{466F9F6B-6CEF-4E1E-955B-28A565BE3399}" type="presOf" srcId="{BE24B31F-D9BD-4ED9-834B-CEEE2170B60C}" destId="{4E8440DB-7435-433C-8340-41FEC7EFF805}" srcOrd="0" destOrd="0" presId="urn:microsoft.com/office/officeart/2005/8/layout/hierarchy3"/>
    <dgm:cxn modelId="{48940F6F-B5CF-453C-B460-50AA7E8AA873}" type="presOf" srcId="{9ED1DB9C-0787-4551-92BA-7A79EFAC2262}" destId="{3529A2EA-B909-4C9F-907F-69A38C079238}" srcOrd="0" destOrd="0" presId="urn:microsoft.com/office/officeart/2005/8/layout/hierarchy3"/>
    <dgm:cxn modelId="{96A6CB95-C3C3-4B25-BD00-DCD3577C9F04}" type="presOf" srcId="{D24BECC4-327D-4604-8234-AD92026D8CC9}" destId="{C66030B2-9A59-47E9-A200-C42476F79316}" srcOrd="0" destOrd="0" presId="urn:microsoft.com/office/officeart/2005/8/layout/hierarchy3"/>
    <dgm:cxn modelId="{7951CE9D-9A29-46A2-A359-41803DD969CB}" type="presOf" srcId="{B8C1B1C6-8702-45FB-9145-9B3F684A8342}" destId="{2CAA26E4-0769-467F-AC76-056E9CF1FEED}" srcOrd="0" destOrd="0" presId="urn:microsoft.com/office/officeart/2005/8/layout/hierarchy3"/>
    <dgm:cxn modelId="{E0F450A1-3F09-405B-8386-E25340662910}" type="presOf" srcId="{6D948AF7-FBEE-4B4B-B52A-1912F61066D8}" destId="{5AF81FCE-7EA4-43AC-BF56-F07BD2035C29}" srcOrd="0" destOrd="0" presId="urn:microsoft.com/office/officeart/2005/8/layout/hierarchy3"/>
    <dgm:cxn modelId="{A8B4CCB4-C954-4B97-AEC3-54274DF96F34}" type="presOf" srcId="{EDAE7C3D-0237-4246-BA6E-B7E1E7C40593}" destId="{D611DF08-AC2D-48D7-A9AF-DE718FDDC14C}" srcOrd="1" destOrd="0" presId="urn:microsoft.com/office/officeart/2005/8/layout/hierarchy3"/>
    <dgm:cxn modelId="{8F2017B9-0AF1-433D-B5B3-6E4344BA6569}" type="presOf" srcId="{EDAE7C3D-0237-4246-BA6E-B7E1E7C40593}" destId="{4B9B03C7-B85B-4D2E-B53F-3308602DC3C9}" srcOrd="0" destOrd="0" presId="urn:microsoft.com/office/officeart/2005/8/layout/hierarchy3"/>
    <dgm:cxn modelId="{23A9F0C1-A9FF-4F4F-AF4F-2650DD151650}" type="presOf" srcId="{F8F85CB4-3570-43DA-894D-A43E82C75DC7}" destId="{6F184E7A-E6F7-4A35-A211-0ACBB7F45DC8}" srcOrd="0" destOrd="0" presId="urn:microsoft.com/office/officeart/2005/8/layout/hierarchy3"/>
    <dgm:cxn modelId="{A093E8D9-F566-4D2B-9923-35DE0E094BDB}" srcId="{EDAE7C3D-0237-4246-BA6E-B7E1E7C40593}" destId="{F8F85CB4-3570-43DA-894D-A43E82C75DC7}" srcOrd="1" destOrd="0" parTransId="{F35CA263-8974-496C-9F46-C73CCD0E9839}" sibTransId="{F84E0FD2-3CA4-40A5-BF24-DF03756C5746}"/>
    <dgm:cxn modelId="{799826DC-0753-457A-8BB3-FDBB7850C828}" srcId="{BE24B31F-D9BD-4ED9-834B-CEEE2170B60C}" destId="{39A7D81C-E0B5-4AEA-B54C-C2EFEEDB16FD}" srcOrd="1" destOrd="0" parTransId="{45BA0661-453F-4681-9FCE-CE6A917DD495}" sibTransId="{126A02DF-3762-4CFC-908A-0B7FCAC18E5E}"/>
    <dgm:cxn modelId="{5A5210E1-7705-4CFB-8CF9-A56695364FA6}" srcId="{EDAE7C3D-0237-4246-BA6E-B7E1E7C40593}" destId="{C10CE5E4-60C8-4EDC-8E98-BAC43FD57638}" srcOrd="2" destOrd="0" parTransId="{B8C1B1C6-8702-45FB-9145-9B3F684A8342}" sibTransId="{F25930A6-C3E4-46CD-A884-FC1300EB686C}"/>
    <dgm:cxn modelId="{EAF9FBE6-8661-4B26-A1B0-684FF637353E}" srcId="{D24BECC4-327D-4604-8234-AD92026D8CC9}" destId="{BE24B31F-D9BD-4ED9-834B-CEEE2170B60C}" srcOrd="1" destOrd="0" parTransId="{BCBAAFC8-10D3-4596-A5E6-0C0511634B84}" sibTransId="{29480853-AFB1-4733-84A2-6AA29BCEFF4B}"/>
    <dgm:cxn modelId="{EEF5CAED-A120-45F7-AF57-DDC30048A269}" type="presOf" srcId="{4AE10691-FE79-4333-B592-A2722F785D47}" destId="{6C1F154E-A83D-42E2-9D22-E112B480ECE8}" srcOrd="0" destOrd="0" presId="urn:microsoft.com/office/officeart/2005/8/layout/hierarchy3"/>
    <dgm:cxn modelId="{4753AEF4-430E-4384-B443-1EC260304642}" type="presOf" srcId="{39A7D81C-E0B5-4AEA-B54C-C2EFEEDB16FD}" destId="{0C6EA264-AA0C-4452-9F79-42F3B326CB21}" srcOrd="0" destOrd="0" presId="urn:microsoft.com/office/officeart/2005/8/layout/hierarchy3"/>
    <dgm:cxn modelId="{5065CFDB-9ACB-4CB8-89FF-76BEC78E1CBA}" type="presParOf" srcId="{C66030B2-9A59-47E9-A200-C42476F79316}" destId="{E06D790D-B6AC-434B-96D5-2546598512D1}" srcOrd="0" destOrd="0" presId="urn:microsoft.com/office/officeart/2005/8/layout/hierarchy3"/>
    <dgm:cxn modelId="{5FB81748-6FE9-4291-B69D-38A9E60E7442}" type="presParOf" srcId="{E06D790D-B6AC-434B-96D5-2546598512D1}" destId="{C3971968-0D4F-4C12-AA3A-DD8A80C6B5D2}" srcOrd="0" destOrd="0" presId="urn:microsoft.com/office/officeart/2005/8/layout/hierarchy3"/>
    <dgm:cxn modelId="{B472A095-3345-4606-BAF3-8F63D8DA8F8C}" type="presParOf" srcId="{C3971968-0D4F-4C12-AA3A-DD8A80C6B5D2}" destId="{4B9B03C7-B85B-4D2E-B53F-3308602DC3C9}" srcOrd="0" destOrd="0" presId="urn:microsoft.com/office/officeart/2005/8/layout/hierarchy3"/>
    <dgm:cxn modelId="{60309749-A78D-48FF-BE5F-E7F0C9EA0629}" type="presParOf" srcId="{C3971968-0D4F-4C12-AA3A-DD8A80C6B5D2}" destId="{D611DF08-AC2D-48D7-A9AF-DE718FDDC14C}" srcOrd="1" destOrd="0" presId="urn:microsoft.com/office/officeart/2005/8/layout/hierarchy3"/>
    <dgm:cxn modelId="{794D3831-1B28-4F39-B613-C301A7DB4FEB}" type="presParOf" srcId="{E06D790D-B6AC-434B-96D5-2546598512D1}" destId="{F90D3F3C-6F15-485E-A2D0-3871C3C53C90}" srcOrd="1" destOrd="0" presId="urn:microsoft.com/office/officeart/2005/8/layout/hierarchy3"/>
    <dgm:cxn modelId="{3ABD7EFF-06CA-4235-A0EE-16795FAA6E15}" type="presParOf" srcId="{F90D3F3C-6F15-485E-A2D0-3871C3C53C90}" destId="{3529A2EA-B909-4C9F-907F-69A38C079238}" srcOrd="0" destOrd="0" presId="urn:microsoft.com/office/officeart/2005/8/layout/hierarchy3"/>
    <dgm:cxn modelId="{76752E25-61FE-48E8-805D-7074BE61F09C}" type="presParOf" srcId="{F90D3F3C-6F15-485E-A2D0-3871C3C53C90}" destId="{6C1F154E-A83D-42E2-9D22-E112B480ECE8}" srcOrd="1" destOrd="0" presId="urn:microsoft.com/office/officeart/2005/8/layout/hierarchy3"/>
    <dgm:cxn modelId="{71F165A8-4A3B-403D-AE46-E3F7A54D96BC}" type="presParOf" srcId="{F90D3F3C-6F15-485E-A2D0-3871C3C53C90}" destId="{750B345D-EDD2-4C57-A23E-BE8813E319EF}" srcOrd="2" destOrd="0" presId="urn:microsoft.com/office/officeart/2005/8/layout/hierarchy3"/>
    <dgm:cxn modelId="{0FE8AFB4-4BF7-4FEE-A0AC-EACAA7D2F0E6}" type="presParOf" srcId="{F90D3F3C-6F15-485E-A2D0-3871C3C53C90}" destId="{6F184E7A-E6F7-4A35-A211-0ACBB7F45DC8}" srcOrd="3" destOrd="0" presId="urn:microsoft.com/office/officeart/2005/8/layout/hierarchy3"/>
    <dgm:cxn modelId="{9ED4EF43-EF8B-4B30-A6AF-0FCC34782077}" type="presParOf" srcId="{F90D3F3C-6F15-485E-A2D0-3871C3C53C90}" destId="{2CAA26E4-0769-467F-AC76-056E9CF1FEED}" srcOrd="4" destOrd="0" presId="urn:microsoft.com/office/officeart/2005/8/layout/hierarchy3"/>
    <dgm:cxn modelId="{57A8EBBB-96F8-4A81-AE15-524CE6AA0EDB}" type="presParOf" srcId="{F90D3F3C-6F15-485E-A2D0-3871C3C53C90}" destId="{5A0ED19C-2518-494A-9714-54299590C784}" srcOrd="5" destOrd="0" presId="urn:microsoft.com/office/officeart/2005/8/layout/hierarchy3"/>
    <dgm:cxn modelId="{9FCCE47A-1770-4900-8CDB-786C113CA4C4}" type="presParOf" srcId="{C66030B2-9A59-47E9-A200-C42476F79316}" destId="{630F5F3C-BA53-4826-A0F8-01F2B1C098EA}" srcOrd="1" destOrd="0" presId="urn:microsoft.com/office/officeart/2005/8/layout/hierarchy3"/>
    <dgm:cxn modelId="{F441C88D-DBEE-42A4-AB67-5C164796E9F1}" type="presParOf" srcId="{630F5F3C-BA53-4826-A0F8-01F2B1C098EA}" destId="{8B6FA1C4-DB70-44C7-B484-C0F200AE2AFC}" srcOrd="0" destOrd="0" presId="urn:microsoft.com/office/officeart/2005/8/layout/hierarchy3"/>
    <dgm:cxn modelId="{A30BECA9-9D16-49AC-8FB1-86A6415CBDBC}" type="presParOf" srcId="{8B6FA1C4-DB70-44C7-B484-C0F200AE2AFC}" destId="{4E8440DB-7435-433C-8340-41FEC7EFF805}" srcOrd="0" destOrd="0" presId="urn:microsoft.com/office/officeart/2005/8/layout/hierarchy3"/>
    <dgm:cxn modelId="{3B8AD64F-0D1D-4C64-BF81-765FE68BF8C1}" type="presParOf" srcId="{8B6FA1C4-DB70-44C7-B484-C0F200AE2AFC}" destId="{EBEA0899-21A1-4ED5-844B-B44849091387}" srcOrd="1" destOrd="0" presId="urn:microsoft.com/office/officeart/2005/8/layout/hierarchy3"/>
    <dgm:cxn modelId="{5F86AE91-356A-471B-B1EB-8D5D9AA6B4E8}" type="presParOf" srcId="{630F5F3C-BA53-4826-A0F8-01F2B1C098EA}" destId="{74C0186F-6115-4847-AA48-C6C2ABCAB1E5}" srcOrd="1" destOrd="0" presId="urn:microsoft.com/office/officeart/2005/8/layout/hierarchy3"/>
    <dgm:cxn modelId="{3939F043-D4D5-4B47-8605-ED4295B18E6D}" type="presParOf" srcId="{74C0186F-6115-4847-AA48-C6C2ABCAB1E5}" destId="{5AF81FCE-7EA4-43AC-BF56-F07BD2035C29}" srcOrd="0" destOrd="0" presId="urn:microsoft.com/office/officeart/2005/8/layout/hierarchy3"/>
    <dgm:cxn modelId="{11F6A06A-BC32-4003-9161-BB7C2845354F}" type="presParOf" srcId="{74C0186F-6115-4847-AA48-C6C2ABCAB1E5}" destId="{0719A9CC-90F8-4433-9C7A-1DC604A62816}" srcOrd="1" destOrd="0" presId="urn:microsoft.com/office/officeart/2005/8/layout/hierarchy3"/>
    <dgm:cxn modelId="{9C1EA185-DBF6-415A-8E9E-28CC07A5F2B1}" type="presParOf" srcId="{74C0186F-6115-4847-AA48-C6C2ABCAB1E5}" destId="{4536EF0D-2245-4D08-8226-65C9DB462B22}" srcOrd="2" destOrd="0" presId="urn:microsoft.com/office/officeart/2005/8/layout/hierarchy3"/>
    <dgm:cxn modelId="{6915D295-47A6-4B4D-9A40-EF4454384CC1}" type="presParOf" srcId="{74C0186F-6115-4847-AA48-C6C2ABCAB1E5}" destId="{0C6EA264-AA0C-4452-9F79-42F3B326CB2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E92C47-59E9-4D1E-A2AE-1E751A149E4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51EB5EF-F23E-4CB4-8CB1-BE9F4DCAFB0B}">
      <dgm:prSet phldrT="[Text]"/>
      <dgm:spPr/>
      <dgm:t>
        <a:bodyPr/>
        <a:lstStyle/>
        <a:p>
          <a:r>
            <a:rPr lang="en-US" dirty="0" err="1"/>
            <a:t>Pemilik</a:t>
          </a:r>
          <a:r>
            <a:rPr lang="en-US" dirty="0"/>
            <a:t> </a:t>
          </a:r>
          <a:r>
            <a:rPr lang="en-US" dirty="0" err="1"/>
            <a:t>sempurna</a:t>
          </a:r>
          <a:endParaRPr lang="en-US" dirty="0"/>
        </a:p>
      </dgm:t>
    </dgm:pt>
    <dgm:pt modelId="{37601096-6B28-4F40-8C27-7B2EAF1E0D24}" type="parTrans" cxnId="{222385DC-CAE0-4A34-93B7-616723E686FF}">
      <dgm:prSet/>
      <dgm:spPr/>
      <dgm:t>
        <a:bodyPr/>
        <a:lstStyle/>
        <a:p>
          <a:endParaRPr lang="en-US"/>
        </a:p>
      </dgm:t>
    </dgm:pt>
    <dgm:pt modelId="{BC24A6E9-BB98-41CE-9C48-9D02E42BBDAA}" type="sibTrans" cxnId="{222385DC-CAE0-4A34-93B7-616723E686FF}">
      <dgm:prSet/>
      <dgm:spPr/>
      <dgm:t>
        <a:bodyPr/>
        <a:lstStyle/>
        <a:p>
          <a:endParaRPr lang="en-US"/>
        </a:p>
      </dgm:t>
    </dgm:pt>
    <dgm:pt modelId="{DEE8E070-D409-4920-9D27-3D56F6966E1A}">
      <dgm:prSet phldrT="[Text]"/>
      <dgm:spPr/>
      <dgm:t>
        <a:bodyPr/>
        <a:lstStyle/>
        <a:p>
          <a:r>
            <a:rPr lang="en-US" dirty="0" err="1"/>
            <a:t>Ihraz</a:t>
          </a:r>
          <a:r>
            <a:rPr lang="en-US" dirty="0"/>
            <a:t> al </a:t>
          </a:r>
          <a:r>
            <a:rPr lang="en-US" dirty="0" err="1"/>
            <a:t>mubahah</a:t>
          </a:r>
          <a:endParaRPr lang="en-US" dirty="0"/>
        </a:p>
      </dgm:t>
    </dgm:pt>
    <dgm:pt modelId="{1CE59CA0-36E5-4D57-9CC6-453EC081AAB9}" type="parTrans" cxnId="{6616DB8A-264F-4226-9AF7-7DD27BC7CC11}">
      <dgm:prSet/>
      <dgm:spPr/>
      <dgm:t>
        <a:bodyPr/>
        <a:lstStyle/>
        <a:p>
          <a:endParaRPr lang="en-US"/>
        </a:p>
      </dgm:t>
    </dgm:pt>
    <dgm:pt modelId="{12C69402-6DCA-4B0B-AD41-C4872ED82974}" type="sibTrans" cxnId="{6616DB8A-264F-4226-9AF7-7DD27BC7CC11}">
      <dgm:prSet/>
      <dgm:spPr/>
      <dgm:t>
        <a:bodyPr/>
        <a:lstStyle/>
        <a:p>
          <a:endParaRPr lang="en-US"/>
        </a:p>
      </dgm:t>
    </dgm:pt>
    <dgm:pt modelId="{B58C915E-DB44-4580-9C5F-C9F50DA45860}">
      <dgm:prSet phldrT="[Text]"/>
      <dgm:spPr/>
      <dgm:t>
        <a:bodyPr/>
        <a:lstStyle/>
        <a:p>
          <a:r>
            <a:rPr lang="en-US" dirty="0"/>
            <a:t>Al </a:t>
          </a:r>
          <a:r>
            <a:rPr lang="en-US" dirty="0" err="1"/>
            <a:t>uqud</a:t>
          </a:r>
          <a:r>
            <a:rPr lang="en-US" dirty="0"/>
            <a:t> an Aqilah </a:t>
          </a:r>
          <a:r>
            <a:rPr lang="en-US" dirty="0" err="1"/>
            <a:t>lil</a:t>
          </a:r>
          <a:r>
            <a:rPr lang="en-US" dirty="0"/>
            <a:t> </a:t>
          </a:r>
          <a:r>
            <a:rPr lang="en-US" dirty="0" err="1"/>
            <a:t>milkiyah</a:t>
          </a:r>
          <a:endParaRPr lang="en-US" dirty="0"/>
        </a:p>
      </dgm:t>
    </dgm:pt>
    <dgm:pt modelId="{11BF432B-38E6-43CB-A51D-FBF1C1958C6F}" type="parTrans" cxnId="{BA3D58D6-3CF3-48C2-8516-21B05CA8B043}">
      <dgm:prSet/>
      <dgm:spPr/>
      <dgm:t>
        <a:bodyPr/>
        <a:lstStyle/>
        <a:p>
          <a:endParaRPr lang="en-US"/>
        </a:p>
      </dgm:t>
    </dgm:pt>
    <dgm:pt modelId="{55CD716D-57E0-49E1-A77C-4B8B71061268}" type="sibTrans" cxnId="{BA3D58D6-3CF3-48C2-8516-21B05CA8B043}">
      <dgm:prSet/>
      <dgm:spPr/>
      <dgm:t>
        <a:bodyPr/>
        <a:lstStyle/>
        <a:p>
          <a:endParaRPr lang="en-US"/>
        </a:p>
      </dgm:t>
    </dgm:pt>
    <dgm:pt modelId="{B5E662F4-0D59-4461-84C3-A22529C9956E}">
      <dgm:prSet phldrT="[Text]"/>
      <dgm:spPr/>
      <dgm:t>
        <a:bodyPr/>
        <a:lstStyle/>
        <a:p>
          <a:r>
            <a:rPr lang="en-US" dirty="0"/>
            <a:t>Al </a:t>
          </a:r>
          <a:r>
            <a:rPr lang="en-US" dirty="0" err="1"/>
            <a:t>khalafiyah</a:t>
          </a:r>
          <a:endParaRPr lang="en-US" dirty="0"/>
        </a:p>
      </dgm:t>
    </dgm:pt>
    <dgm:pt modelId="{23CBA971-DEEC-4F33-97A3-83E8EC50A957}" type="parTrans" cxnId="{7333E4FC-DAD3-4E58-A055-1B52B3BDFD30}">
      <dgm:prSet/>
      <dgm:spPr/>
      <dgm:t>
        <a:bodyPr/>
        <a:lstStyle/>
        <a:p>
          <a:endParaRPr lang="en-US"/>
        </a:p>
      </dgm:t>
    </dgm:pt>
    <dgm:pt modelId="{B46EC93F-B7C2-4E43-9135-5F622322E586}" type="sibTrans" cxnId="{7333E4FC-DAD3-4E58-A055-1B52B3BDFD30}">
      <dgm:prSet/>
      <dgm:spPr/>
      <dgm:t>
        <a:bodyPr/>
        <a:lstStyle/>
        <a:p>
          <a:endParaRPr lang="en-US"/>
        </a:p>
      </dgm:t>
    </dgm:pt>
    <dgm:pt modelId="{5D8F38A1-92A3-4AC6-82FF-1F46D6409423}">
      <dgm:prSet phldrT="[Text]"/>
      <dgm:spPr/>
      <dgm:t>
        <a:bodyPr/>
        <a:lstStyle/>
        <a:p>
          <a:r>
            <a:rPr lang="en-US" dirty="0"/>
            <a:t>At </a:t>
          </a:r>
          <a:r>
            <a:rPr lang="en-US" dirty="0" err="1"/>
            <a:t>tawalud</a:t>
          </a:r>
          <a:r>
            <a:rPr lang="en-US" dirty="0"/>
            <a:t> min al </a:t>
          </a:r>
          <a:r>
            <a:rPr lang="en-US" dirty="0" err="1"/>
            <a:t>mamluk</a:t>
          </a:r>
          <a:endParaRPr lang="en-US" dirty="0"/>
        </a:p>
      </dgm:t>
    </dgm:pt>
    <dgm:pt modelId="{79F27EAF-7E70-4A68-9686-D104C6E58529}" type="parTrans" cxnId="{9B6DC1C4-69FE-4E05-9C2B-479CD1B81D82}">
      <dgm:prSet/>
      <dgm:spPr/>
      <dgm:t>
        <a:bodyPr/>
        <a:lstStyle/>
        <a:p>
          <a:endParaRPr lang="en-US"/>
        </a:p>
      </dgm:t>
    </dgm:pt>
    <dgm:pt modelId="{7DA34951-BA67-49F6-B655-3F7DE4661C35}" type="sibTrans" cxnId="{9B6DC1C4-69FE-4E05-9C2B-479CD1B81D82}">
      <dgm:prSet/>
      <dgm:spPr/>
      <dgm:t>
        <a:bodyPr/>
        <a:lstStyle/>
        <a:p>
          <a:endParaRPr lang="en-US"/>
        </a:p>
      </dgm:t>
    </dgm:pt>
    <dgm:pt modelId="{11A12E7A-0FB7-4270-A136-1C6091D255F2}" type="pres">
      <dgm:prSet presAssocID="{95E92C47-59E9-4D1E-A2AE-1E751A149E40}" presName="cycle" presStyleCnt="0">
        <dgm:presLayoutVars>
          <dgm:chMax val="1"/>
          <dgm:dir/>
          <dgm:animLvl val="ctr"/>
          <dgm:resizeHandles val="exact"/>
        </dgm:presLayoutVars>
      </dgm:prSet>
      <dgm:spPr/>
    </dgm:pt>
    <dgm:pt modelId="{9AD7C992-83C1-4F23-AF95-CEEE311CB81C}" type="pres">
      <dgm:prSet presAssocID="{651EB5EF-F23E-4CB4-8CB1-BE9F4DCAFB0B}" presName="centerShape" presStyleLbl="node0" presStyleIdx="0" presStyleCnt="1"/>
      <dgm:spPr/>
    </dgm:pt>
    <dgm:pt modelId="{E3ED8BC0-29BB-4BF0-BCD9-ED1454F6A798}" type="pres">
      <dgm:prSet presAssocID="{1CE59CA0-36E5-4D57-9CC6-453EC081AAB9}" presName="parTrans" presStyleLbl="bgSibTrans2D1" presStyleIdx="0" presStyleCnt="4"/>
      <dgm:spPr/>
    </dgm:pt>
    <dgm:pt modelId="{CBCAAD23-962C-4DCA-ABAC-02C896C044B1}" type="pres">
      <dgm:prSet presAssocID="{DEE8E070-D409-4920-9D27-3D56F6966E1A}" presName="node" presStyleLbl="node1" presStyleIdx="0" presStyleCnt="4">
        <dgm:presLayoutVars>
          <dgm:bulletEnabled val="1"/>
        </dgm:presLayoutVars>
      </dgm:prSet>
      <dgm:spPr/>
    </dgm:pt>
    <dgm:pt modelId="{1157A644-B21F-4C7A-9202-72A274F908A1}" type="pres">
      <dgm:prSet presAssocID="{11BF432B-38E6-43CB-A51D-FBF1C1958C6F}" presName="parTrans" presStyleLbl="bgSibTrans2D1" presStyleIdx="1" presStyleCnt="4"/>
      <dgm:spPr/>
    </dgm:pt>
    <dgm:pt modelId="{46B15D28-DE6B-45E4-98F6-5FEB0AB19FEA}" type="pres">
      <dgm:prSet presAssocID="{B58C915E-DB44-4580-9C5F-C9F50DA45860}" presName="node" presStyleLbl="node1" presStyleIdx="1" presStyleCnt="4">
        <dgm:presLayoutVars>
          <dgm:bulletEnabled val="1"/>
        </dgm:presLayoutVars>
      </dgm:prSet>
      <dgm:spPr/>
    </dgm:pt>
    <dgm:pt modelId="{D12CA7A2-AE84-4D69-81AE-87C603A1D49F}" type="pres">
      <dgm:prSet presAssocID="{23CBA971-DEEC-4F33-97A3-83E8EC50A957}" presName="parTrans" presStyleLbl="bgSibTrans2D1" presStyleIdx="2" presStyleCnt="4"/>
      <dgm:spPr/>
    </dgm:pt>
    <dgm:pt modelId="{04F9CEED-BEBC-4482-84F9-51FA9AA7323C}" type="pres">
      <dgm:prSet presAssocID="{B5E662F4-0D59-4461-84C3-A22529C9956E}" presName="node" presStyleLbl="node1" presStyleIdx="2" presStyleCnt="4">
        <dgm:presLayoutVars>
          <dgm:bulletEnabled val="1"/>
        </dgm:presLayoutVars>
      </dgm:prSet>
      <dgm:spPr/>
    </dgm:pt>
    <dgm:pt modelId="{FF3154E3-3A1D-4F25-BDC4-785FA1D9FE13}" type="pres">
      <dgm:prSet presAssocID="{79F27EAF-7E70-4A68-9686-D104C6E58529}" presName="parTrans" presStyleLbl="bgSibTrans2D1" presStyleIdx="3" presStyleCnt="4"/>
      <dgm:spPr/>
    </dgm:pt>
    <dgm:pt modelId="{1CAF586B-E5E3-4496-AD0E-9E4E6CAF6944}" type="pres">
      <dgm:prSet presAssocID="{5D8F38A1-92A3-4AC6-82FF-1F46D6409423}" presName="node" presStyleLbl="node1" presStyleIdx="3" presStyleCnt="4">
        <dgm:presLayoutVars>
          <dgm:bulletEnabled val="1"/>
        </dgm:presLayoutVars>
      </dgm:prSet>
      <dgm:spPr/>
    </dgm:pt>
  </dgm:ptLst>
  <dgm:cxnLst>
    <dgm:cxn modelId="{BE5C4D19-9DE0-4208-934B-146C9376B64D}" type="presOf" srcId="{11BF432B-38E6-43CB-A51D-FBF1C1958C6F}" destId="{1157A644-B21F-4C7A-9202-72A274F908A1}" srcOrd="0" destOrd="0" presId="urn:microsoft.com/office/officeart/2005/8/layout/radial4"/>
    <dgm:cxn modelId="{17AFD942-9623-46BF-9F52-0B3837713E17}" type="presOf" srcId="{79F27EAF-7E70-4A68-9686-D104C6E58529}" destId="{FF3154E3-3A1D-4F25-BDC4-785FA1D9FE13}" srcOrd="0" destOrd="0" presId="urn:microsoft.com/office/officeart/2005/8/layout/radial4"/>
    <dgm:cxn modelId="{A0EC0D4A-07C8-4958-97CF-30EBF9A19EF7}" type="presOf" srcId="{95E92C47-59E9-4D1E-A2AE-1E751A149E40}" destId="{11A12E7A-0FB7-4270-A136-1C6091D255F2}" srcOrd="0" destOrd="0" presId="urn:microsoft.com/office/officeart/2005/8/layout/radial4"/>
    <dgm:cxn modelId="{904DED74-BBBA-4DB9-9946-C0DF30AF61B1}" type="presOf" srcId="{1CE59CA0-36E5-4D57-9CC6-453EC081AAB9}" destId="{E3ED8BC0-29BB-4BF0-BCD9-ED1454F6A798}" srcOrd="0" destOrd="0" presId="urn:microsoft.com/office/officeart/2005/8/layout/radial4"/>
    <dgm:cxn modelId="{6616DB8A-264F-4226-9AF7-7DD27BC7CC11}" srcId="{651EB5EF-F23E-4CB4-8CB1-BE9F4DCAFB0B}" destId="{DEE8E070-D409-4920-9D27-3D56F6966E1A}" srcOrd="0" destOrd="0" parTransId="{1CE59CA0-36E5-4D57-9CC6-453EC081AAB9}" sibTransId="{12C69402-6DCA-4B0B-AD41-C4872ED82974}"/>
    <dgm:cxn modelId="{67440C95-151C-4320-B05C-0FD94A2B39EB}" type="presOf" srcId="{B58C915E-DB44-4580-9C5F-C9F50DA45860}" destId="{46B15D28-DE6B-45E4-98F6-5FEB0AB19FEA}" srcOrd="0" destOrd="0" presId="urn:microsoft.com/office/officeart/2005/8/layout/radial4"/>
    <dgm:cxn modelId="{2A7FC99A-FDAC-489C-9057-FB04B3125622}" type="presOf" srcId="{DEE8E070-D409-4920-9D27-3D56F6966E1A}" destId="{CBCAAD23-962C-4DCA-ABAC-02C896C044B1}" srcOrd="0" destOrd="0" presId="urn:microsoft.com/office/officeart/2005/8/layout/radial4"/>
    <dgm:cxn modelId="{DE9809C4-18B4-48BD-8769-272F2E03D230}" type="presOf" srcId="{651EB5EF-F23E-4CB4-8CB1-BE9F4DCAFB0B}" destId="{9AD7C992-83C1-4F23-AF95-CEEE311CB81C}" srcOrd="0" destOrd="0" presId="urn:microsoft.com/office/officeart/2005/8/layout/radial4"/>
    <dgm:cxn modelId="{9B6DC1C4-69FE-4E05-9C2B-479CD1B81D82}" srcId="{651EB5EF-F23E-4CB4-8CB1-BE9F4DCAFB0B}" destId="{5D8F38A1-92A3-4AC6-82FF-1F46D6409423}" srcOrd="3" destOrd="0" parTransId="{79F27EAF-7E70-4A68-9686-D104C6E58529}" sibTransId="{7DA34951-BA67-49F6-B655-3F7DE4661C35}"/>
    <dgm:cxn modelId="{3D3BF2CF-7B2D-4A7B-87ED-EBD3C040A62F}" type="presOf" srcId="{23CBA971-DEEC-4F33-97A3-83E8EC50A957}" destId="{D12CA7A2-AE84-4D69-81AE-87C603A1D49F}" srcOrd="0" destOrd="0" presId="urn:microsoft.com/office/officeart/2005/8/layout/radial4"/>
    <dgm:cxn modelId="{BA3D58D6-3CF3-48C2-8516-21B05CA8B043}" srcId="{651EB5EF-F23E-4CB4-8CB1-BE9F4DCAFB0B}" destId="{B58C915E-DB44-4580-9C5F-C9F50DA45860}" srcOrd="1" destOrd="0" parTransId="{11BF432B-38E6-43CB-A51D-FBF1C1958C6F}" sibTransId="{55CD716D-57E0-49E1-A77C-4B8B71061268}"/>
    <dgm:cxn modelId="{A3E0B9DA-3A02-4009-B1D4-AA063C2C8657}" type="presOf" srcId="{5D8F38A1-92A3-4AC6-82FF-1F46D6409423}" destId="{1CAF586B-E5E3-4496-AD0E-9E4E6CAF6944}" srcOrd="0" destOrd="0" presId="urn:microsoft.com/office/officeart/2005/8/layout/radial4"/>
    <dgm:cxn modelId="{222385DC-CAE0-4A34-93B7-616723E686FF}" srcId="{95E92C47-59E9-4D1E-A2AE-1E751A149E40}" destId="{651EB5EF-F23E-4CB4-8CB1-BE9F4DCAFB0B}" srcOrd="0" destOrd="0" parTransId="{37601096-6B28-4F40-8C27-7B2EAF1E0D24}" sibTransId="{BC24A6E9-BB98-41CE-9C48-9D02E42BBDAA}"/>
    <dgm:cxn modelId="{509B0AF4-EE4F-4FF7-A0B3-CF382D7EFB9A}" type="presOf" srcId="{B5E662F4-0D59-4461-84C3-A22529C9956E}" destId="{04F9CEED-BEBC-4482-84F9-51FA9AA7323C}" srcOrd="0" destOrd="0" presId="urn:microsoft.com/office/officeart/2005/8/layout/radial4"/>
    <dgm:cxn modelId="{7333E4FC-DAD3-4E58-A055-1B52B3BDFD30}" srcId="{651EB5EF-F23E-4CB4-8CB1-BE9F4DCAFB0B}" destId="{B5E662F4-0D59-4461-84C3-A22529C9956E}" srcOrd="2" destOrd="0" parTransId="{23CBA971-DEEC-4F33-97A3-83E8EC50A957}" sibTransId="{B46EC93F-B7C2-4E43-9135-5F622322E586}"/>
    <dgm:cxn modelId="{9869430C-97B0-4A2E-91DB-37F6F22BB857}" type="presParOf" srcId="{11A12E7A-0FB7-4270-A136-1C6091D255F2}" destId="{9AD7C992-83C1-4F23-AF95-CEEE311CB81C}" srcOrd="0" destOrd="0" presId="urn:microsoft.com/office/officeart/2005/8/layout/radial4"/>
    <dgm:cxn modelId="{F165166A-9D24-4F34-9960-2B1890EE40FB}" type="presParOf" srcId="{11A12E7A-0FB7-4270-A136-1C6091D255F2}" destId="{E3ED8BC0-29BB-4BF0-BCD9-ED1454F6A798}" srcOrd="1" destOrd="0" presId="urn:microsoft.com/office/officeart/2005/8/layout/radial4"/>
    <dgm:cxn modelId="{EC87E3DE-AD4E-4499-AE46-588C89B8FFD5}" type="presParOf" srcId="{11A12E7A-0FB7-4270-A136-1C6091D255F2}" destId="{CBCAAD23-962C-4DCA-ABAC-02C896C044B1}" srcOrd="2" destOrd="0" presId="urn:microsoft.com/office/officeart/2005/8/layout/radial4"/>
    <dgm:cxn modelId="{84CA3ED3-4B54-4DB0-A246-DCFD00BBA031}" type="presParOf" srcId="{11A12E7A-0FB7-4270-A136-1C6091D255F2}" destId="{1157A644-B21F-4C7A-9202-72A274F908A1}" srcOrd="3" destOrd="0" presId="urn:microsoft.com/office/officeart/2005/8/layout/radial4"/>
    <dgm:cxn modelId="{2C5A9AAF-CA96-45B7-9720-CC54520890F8}" type="presParOf" srcId="{11A12E7A-0FB7-4270-A136-1C6091D255F2}" destId="{46B15D28-DE6B-45E4-98F6-5FEB0AB19FEA}" srcOrd="4" destOrd="0" presId="urn:microsoft.com/office/officeart/2005/8/layout/radial4"/>
    <dgm:cxn modelId="{1C57ABF9-17E7-436C-AE3D-9E71F2FC6714}" type="presParOf" srcId="{11A12E7A-0FB7-4270-A136-1C6091D255F2}" destId="{D12CA7A2-AE84-4D69-81AE-87C603A1D49F}" srcOrd="5" destOrd="0" presId="urn:microsoft.com/office/officeart/2005/8/layout/radial4"/>
    <dgm:cxn modelId="{12FCC215-76C3-4B63-95BC-377E6723E1D9}" type="presParOf" srcId="{11A12E7A-0FB7-4270-A136-1C6091D255F2}" destId="{04F9CEED-BEBC-4482-84F9-51FA9AA7323C}" srcOrd="6" destOrd="0" presId="urn:microsoft.com/office/officeart/2005/8/layout/radial4"/>
    <dgm:cxn modelId="{FACA0671-7666-44F2-80AE-644ED5B0CB85}" type="presParOf" srcId="{11A12E7A-0FB7-4270-A136-1C6091D255F2}" destId="{FF3154E3-3A1D-4F25-BDC4-785FA1D9FE13}" srcOrd="7" destOrd="0" presId="urn:microsoft.com/office/officeart/2005/8/layout/radial4"/>
    <dgm:cxn modelId="{3A7AACCB-45E4-49DE-B085-99E20473108A}" type="presParOf" srcId="{11A12E7A-0FB7-4270-A136-1C6091D255F2}" destId="{1CAF586B-E5E3-4496-AD0E-9E4E6CAF694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F3F38C-9A0C-4F88-BB4E-EB14CBB8B3A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6603F55-9483-4064-B553-B09E9945BCDE}">
      <dgm:prSet phldrT="[Text]"/>
      <dgm:spPr/>
      <dgm:t>
        <a:bodyPr/>
        <a:lstStyle/>
        <a:p>
          <a:r>
            <a:rPr lang="en-US" dirty="0" err="1"/>
            <a:t>Tidak</a:t>
          </a:r>
          <a:r>
            <a:rPr lang="en-US" dirty="0"/>
            <a:t> </a:t>
          </a:r>
          <a:r>
            <a:rPr lang="en-US" dirty="0" err="1"/>
            <a:t>sempurna</a:t>
          </a:r>
          <a:endParaRPr lang="en-US" dirty="0"/>
        </a:p>
      </dgm:t>
    </dgm:pt>
    <dgm:pt modelId="{9E08F217-2AA7-4313-828F-A98DD1D12E00}" type="parTrans" cxnId="{1F1E3F09-824A-4556-8DED-5FD8C80DA15E}">
      <dgm:prSet/>
      <dgm:spPr/>
      <dgm:t>
        <a:bodyPr/>
        <a:lstStyle/>
        <a:p>
          <a:endParaRPr lang="en-US"/>
        </a:p>
      </dgm:t>
    </dgm:pt>
    <dgm:pt modelId="{C2238BAD-1632-4E81-B5B4-D51A022F92DA}" type="sibTrans" cxnId="{1F1E3F09-824A-4556-8DED-5FD8C80DA15E}">
      <dgm:prSet/>
      <dgm:spPr/>
      <dgm:t>
        <a:bodyPr/>
        <a:lstStyle/>
        <a:p>
          <a:endParaRPr lang="en-US"/>
        </a:p>
      </dgm:t>
    </dgm:pt>
    <dgm:pt modelId="{3D79A954-553C-4C71-8634-2887C4348566}">
      <dgm:prSet phldrT="[Text]"/>
      <dgm:spPr/>
      <dgm:t>
        <a:bodyPr/>
        <a:lstStyle/>
        <a:p>
          <a:r>
            <a:rPr lang="en-US" dirty="0" err="1"/>
            <a:t>ijarah</a:t>
          </a:r>
          <a:endParaRPr lang="en-US" dirty="0"/>
        </a:p>
      </dgm:t>
    </dgm:pt>
    <dgm:pt modelId="{706E18EF-9B2B-40C2-88C3-8E07953E8697}" type="parTrans" cxnId="{F5E91143-F12F-48CA-AD64-581D9DFE5977}">
      <dgm:prSet/>
      <dgm:spPr/>
      <dgm:t>
        <a:bodyPr/>
        <a:lstStyle/>
        <a:p>
          <a:endParaRPr lang="en-US"/>
        </a:p>
      </dgm:t>
    </dgm:pt>
    <dgm:pt modelId="{231627B1-68AA-4528-9B53-B41601192E6B}" type="sibTrans" cxnId="{F5E91143-F12F-48CA-AD64-581D9DFE5977}">
      <dgm:prSet/>
      <dgm:spPr/>
      <dgm:t>
        <a:bodyPr/>
        <a:lstStyle/>
        <a:p>
          <a:endParaRPr lang="en-US"/>
        </a:p>
      </dgm:t>
    </dgm:pt>
    <dgm:pt modelId="{66D187EC-6226-4A3D-8F46-5DB1070C916C}">
      <dgm:prSet phldrT="[Text]"/>
      <dgm:spPr/>
      <dgm:t>
        <a:bodyPr/>
        <a:lstStyle/>
        <a:p>
          <a:r>
            <a:rPr lang="en-US" dirty="0"/>
            <a:t>Al ‘</a:t>
          </a:r>
          <a:r>
            <a:rPr lang="en-US" dirty="0" err="1"/>
            <a:t>iarah</a:t>
          </a:r>
          <a:endParaRPr lang="en-US" dirty="0"/>
        </a:p>
      </dgm:t>
    </dgm:pt>
    <dgm:pt modelId="{399A9884-5C03-43A8-9DC9-D37F3C33F672}" type="parTrans" cxnId="{BBCAB564-366B-4381-AFA6-26F2AC9DE08B}">
      <dgm:prSet/>
      <dgm:spPr/>
      <dgm:t>
        <a:bodyPr/>
        <a:lstStyle/>
        <a:p>
          <a:endParaRPr lang="en-US"/>
        </a:p>
      </dgm:t>
    </dgm:pt>
    <dgm:pt modelId="{473A2381-E4C1-449B-A432-722605B5D89D}" type="sibTrans" cxnId="{BBCAB564-366B-4381-AFA6-26F2AC9DE08B}">
      <dgm:prSet/>
      <dgm:spPr/>
      <dgm:t>
        <a:bodyPr/>
        <a:lstStyle/>
        <a:p>
          <a:endParaRPr lang="en-US"/>
        </a:p>
      </dgm:t>
    </dgm:pt>
    <dgm:pt modelId="{37544AF2-74DA-4901-90EF-BB6B896B3A89}">
      <dgm:prSet phldrT="[Text]"/>
      <dgm:spPr/>
      <dgm:t>
        <a:bodyPr/>
        <a:lstStyle/>
        <a:p>
          <a:r>
            <a:rPr lang="en-US" dirty="0" err="1"/>
            <a:t>wakaf</a:t>
          </a:r>
          <a:endParaRPr lang="en-US" dirty="0"/>
        </a:p>
      </dgm:t>
    </dgm:pt>
    <dgm:pt modelId="{81229534-8107-45AD-BE6C-89916CC980F1}" type="parTrans" cxnId="{2B45A434-750D-4653-BCDB-CDFFDE5C6E0D}">
      <dgm:prSet/>
      <dgm:spPr/>
      <dgm:t>
        <a:bodyPr/>
        <a:lstStyle/>
        <a:p>
          <a:endParaRPr lang="en-US"/>
        </a:p>
      </dgm:t>
    </dgm:pt>
    <dgm:pt modelId="{5A7DF05E-EC17-4549-882B-F23431712083}" type="sibTrans" cxnId="{2B45A434-750D-4653-BCDB-CDFFDE5C6E0D}">
      <dgm:prSet/>
      <dgm:spPr/>
      <dgm:t>
        <a:bodyPr/>
        <a:lstStyle/>
        <a:p>
          <a:endParaRPr lang="en-US"/>
        </a:p>
      </dgm:t>
    </dgm:pt>
    <dgm:pt modelId="{A4986EA1-BA3A-495A-9127-38B515244A64}">
      <dgm:prSet phldrT="[Text]"/>
      <dgm:spPr/>
      <dgm:t>
        <a:bodyPr/>
        <a:lstStyle/>
        <a:p>
          <a:r>
            <a:rPr lang="en-US" dirty="0" err="1"/>
            <a:t>wasiat</a:t>
          </a:r>
          <a:endParaRPr lang="en-US" dirty="0"/>
        </a:p>
      </dgm:t>
    </dgm:pt>
    <dgm:pt modelId="{99D23F34-3B37-4E08-98D8-5E83DBE4BADF}" type="parTrans" cxnId="{AF73E681-5DE5-485E-91BA-847C5229FD12}">
      <dgm:prSet/>
      <dgm:spPr/>
      <dgm:t>
        <a:bodyPr/>
        <a:lstStyle/>
        <a:p>
          <a:endParaRPr lang="en-US"/>
        </a:p>
      </dgm:t>
    </dgm:pt>
    <dgm:pt modelId="{0C310327-F8CE-4AE0-9803-A25F04F555EE}" type="sibTrans" cxnId="{AF73E681-5DE5-485E-91BA-847C5229FD12}">
      <dgm:prSet/>
      <dgm:spPr/>
      <dgm:t>
        <a:bodyPr/>
        <a:lstStyle/>
        <a:p>
          <a:endParaRPr lang="en-US"/>
        </a:p>
      </dgm:t>
    </dgm:pt>
    <dgm:pt modelId="{49AA492A-8351-4516-9AF7-710D9B65C173}" type="pres">
      <dgm:prSet presAssocID="{6FF3F38C-9A0C-4F88-BB4E-EB14CBB8B3A2}" presName="Name0" presStyleCnt="0">
        <dgm:presLayoutVars>
          <dgm:chMax val="1"/>
          <dgm:dir/>
          <dgm:animLvl val="ctr"/>
          <dgm:resizeHandles val="exact"/>
        </dgm:presLayoutVars>
      </dgm:prSet>
      <dgm:spPr/>
    </dgm:pt>
    <dgm:pt modelId="{D8902D58-7E62-4C6B-B02A-8D0BCBAF75AE}" type="pres">
      <dgm:prSet presAssocID="{36603F55-9483-4064-B553-B09E9945BCDE}" presName="centerShape" presStyleLbl="node0" presStyleIdx="0" presStyleCnt="1"/>
      <dgm:spPr/>
    </dgm:pt>
    <dgm:pt modelId="{B3C5C588-6CB3-41F6-AACE-3E8804F5C5F0}" type="pres">
      <dgm:prSet presAssocID="{3D79A954-553C-4C71-8634-2887C4348566}" presName="node" presStyleLbl="node1" presStyleIdx="0" presStyleCnt="4">
        <dgm:presLayoutVars>
          <dgm:bulletEnabled val="1"/>
        </dgm:presLayoutVars>
      </dgm:prSet>
      <dgm:spPr/>
    </dgm:pt>
    <dgm:pt modelId="{ABAA0F6C-C663-4DEC-8BCA-FB9B2FAC99B7}" type="pres">
      <dgm:prSet presAssocID="{3D79A954-553C-4C71-8634-2887C4348566}" presName="dummy" presStyleCnt="0"/>
      <dgm:spPr/>
    </dgm:pt>
    <dgm:pt modelId="{7FED4367-7E16-45FD-AFE8-55949BC90215}" type="pres">
      <dgm:prSet presAssocID="{231627B1-68AA-4528-9B53-B41601192E6B}" presName="sibTrans" presStyleLbl="sibTrans2D1" presStyleIdx="0" presStyleCnt="4"/>
      <dgm:spPr/>
    </dgm:pt>
    <dgm:pt modelId="{C5E69E58-D819-47FF-B64B-77695258CA4B}" type="pres">
      <dgm:prSet presAssocID="{66D187EC-6226-4A3D-8F46-5DB1070C916C}" presName="node" presStyleLbl="node1" presStyleIdx="1" presStyleCnt="4">
        <dgm:presLayoutVars>
          <dgm:bulletEnabled val="1"/>
        </dgm:presLayoutVars>
      </dgm:prSet>
      <dgm:spPr/>
    </dgm:pt>
    <dgm:pt modelId="{D66481B2-E787-4EFF-B2BE-99A59AD69269}" type="pres">
      <dgm:prSet presAssocID="{66D187EC-6226-4A3D-8F46-5DB1070C916C}" presName="dummy" presStyleCnt="0"/>
      <dgm:spPr/>
    </dgm:pt>
    <dgm:pt modelId="{8D931D5C-CCC2-47E7-9AB2-F5B4EE5B6694}" type="pres">
      <dgm:prSet presAssocID="{473A2381-E4C1-449B-A432-722605B5D89D}" presName="sibTrans" presStyleLbl="sibTrans2D1" presStyleIdx="1" presStyleCnt="4"/>
      <dgm:spPr/>
    </dgm:pt>
    <dgm:pt modelId="{51A5BCFA-0EDC-420E-99F8-97FEF31D43A1}" type="pres">
      <dgm:prSet presAssocID="{37544AF2-74DA-4901-90EF-BB6B896B3A89}" presName="node" presStyleLbl="node1" presStyleIdx="2" presStyleCnt="4">
        <dgm:presLayoutVars>
          <dgm:bulletEnabled val="1"/>
        </dgm:presLayoutVars>
      </dgm:prSet>
      <dgm:spPr/>
    </dgm:pt>
    <dgm:pt modelId="{66FEDEC7-F281-4294-A57D-0E467E044C06}" type="pres">
      <dgm:prSet presAssocID="{37544AF2-74DA-4901-90EF-BB6B896B3A89}" presName="dummy" presStyleCnt="0"/>
      <dgm:spPr/>
    </dgm:pt>
    <dgm:pt modelId="{CBEF7D9D-64F0-4F4B-A170-FF372D37DBFF}" type="pres">
      <dgm:prSet presAssocID="{5A7DF05E-EC17-4549-882B-F23431712083}" presName="sibTrans" presStyleLbl="sibTrans2D1" presStyleIdx="2" presStyleCnt="4"/>
      <dgm:spPr/>
    </dgm:pt>
    <dgm:pt modelId="{DEDB86E5-FA0A-4410-8983-8E83738119F8}" type="pres">
      <dgm:prSet presAssocID="{A4986EA1-BA3A-495A-9127-38B515244A64}" presName="node" presStyleLbl="node1" presStyleIdx="3" presStyleCnt="4">
        <dgm:presLayoutVars>
          <dgm:bulletEnabled val="1"/>
        </dgm:presLayoutVars>
      </dgm:prSet>
      <dgm:spPr/>
    </dgm:pt>
    <dgm:pt modelId="{016B1709-3D3D-451D-A918-7F1184A42531}" type="pres">
      <dgm:prSet presAssocID="{A4986EA1-BA3A-495A-9127-38B515244A64}" presName="dummy" presStyleCnt="0"/>
      <dgm:spPr/>
    </dgm:pt>
    <dgm:pt modelId="{825183B9-F6B6-4DC8-84C0-B9AADDE15B48}" type="pres">
      <dgm:prSet presAssocID="{0C310327-F8CE-4AE0-9803-A25F04F555EE}" presName="sibTrans" presStyleLbl="sibTrans2D1" presStyleIdx="3" presStyleCnt="4"/>
      <dgm:spPr/>
    </dgm:pt>
  </dgm:ptLst>
  <dgm:cxnLst>
    <dgm:cxn modelId="{1F1E3F09-824A-4556-8DED-5FD8C80DA15E}" srcId="{6FF3F38C-9A0C-4F88-BB4E-EB14CBB8B3A2}" destId="{36603F55-9483-4064-B553-B09E9945BCDE}" srcOrd="0" destOrd="0" parTransId="{9E08F217-2AA7-4313-828F-A98DD1D12E00}" sibTransId="{C2238BAD-1632-4E81-B5B4-D51A022F92DA}"/>
    <dgm:cxn modelId="{AABCED15-254B-481C-9C3A-3D2ABC22A45D}" type="presOf" srcId="{36603F55-9483-4064-B553-B09E9945BCDE}" destId="{D8902D58-7E62-4C6B-B02A-8D0BCBAF75AE}" srcOrd="0" destOrd="0" presId="urn:microsoft.com/office/officeart/2005/8/layout/radial6"/>
    <dgm:cxn modelId="{701D9D1A-8C31-409E-8AD5-A7AAD80B4CFF}" type="presOf" srcId="{6FF3F38C-9A0C-4F88-BB4E-EB14CBB8B3A2}" destId="{49AA492A-8351-4516-9AF7-710D9B65C173}" srcOrd="0" destOrd="0" presId="urn:microsoft.com/office/officeart/2005/8/layout/radial6"/>
    <dgm:cxn modelId="{2B45A434-750D-4653-BCDB-CDFFDE5C6E0D}" srcId="{36603F55-9483-4064-B553-B09E9945BCDE}" destId="{37544AF2-74DA-4901-90EF-BB6B896B3A89}" srcOrd="2" destOrd="0" parTransId="{81229534-8107-45AD-BE6C-89916CC980F1}" sibTransId="{5A7DF05E-EC17-4549-882B-F23431712083}"/>
    <dgm:cxn modelId="{69DB945F-1820-406F-8D07-645CB5164989}" type="presOf" srcId="{473A2381-E4C1-449B-A432-722605B5D89D}" destId="{8D931D5C-CCC2-47E7-9AB2-F5B4EE5B6694}" srcOrd="0" destOrd="0" presId="urn:microsoft.com/office/officeart/2005/8/layout/radial6"/>
    <dgm:cxn modelId="{F5E91143-F12F-48CA-AD64-581D9DFE5977}" srcId="{36603F55-9483-4064-B553-B09E9945BCDE}" destId="{3D79A954-553C-4C71-8634-2887C4348566}" srcOrd="0" destOrd="0" parTransId="{706E18EF-9B2B-40C2-88C3-8E07953E8697}" sibTransId="{231627B1-68AA-4528-9B53-B41601192E6B}"/>
    <dgm:cxn modelId="{BBCAB564-366B-4381-AFA6-26F2AC9DE08B}" srcId="{36603F55-9483-4064-B553-B09E9945BCDE}" destId="{66D187EC-6226-4A3D-8F46-5DB1070C916C}" srcOrd="1" destOrd="0" parTransId="{399A9884-5C03-43A8-9DC9-D37F3C33F672}" sibTransId="{473A2381-E4C1-449B-A432-722605B5D89D}"/>
    <dgm:cxn modelId="{C1206779-B507-4E98-9CFE-304220354E67}" type="presOf" srcId="{0C310327-F8CE-4AE0-9803-A25F04F555EE}" destId="{825183B9-F6B6-4DC8-84C0-B9AADDE15B48}" srcOrd="0" destOrd="0" presId="urn:microsoft.com/office/officeart/2005/8/layout/radial6"/>
    <dgm:cxn modelId="{AF73E681-5DE5-485E-91BA-847C5229FD12}" srcId="{36603F55-9483-4064-B553-B09E9945BCDE}" destId="{A4986EA1-BA3A-495A-9127-38B515244A64}" srcOrd="3" destOrd="0" parTransId="{99D23F34-3B37-4E08-98D8-5E83DBE4BADF}" sibTransId="{0C310327-F8CE-4AE0-9803-A25F04F555EE}"/>
    <dgm:cxn modelId="{28D20F85-6AF8-4AF2-9B61-BE8EA8EEB42F}" type="presOf" srcId="{5A7DF05E-EC17-4549-882B-F23431712083}" destId="{CBEF7D9D-64F0-4F4B-A170-FF372D37DBFF}" srcOrd="0" destOrd="0" presId="urn:microsoft.com/office/officeart/2005/8/layout/radial6"/>
    <dgm:cxn modelId="{293EA5A6-4DAC-465E-9D74-E1656D8DBC69}" type="presOf" srcId="{3D79A954-553C-4C71-8634-2887C4348566}" destId="{B3C5C588-6CB3-41F6-AACE-3E8804F5C5F0}" srcOrd="0" destOrd="0" presId="urn:microsoft.com/office/officeart/2005/8/layout/radial6"/>
    <dgm:cxn modelId="{E46EC2B2-87C7-4FFC-BB84-5419CE977D20}" type="presOf" srcId="{37544AF2-74DA-4901-90EF-BB6B896B3A89}" destId="{51A5BCFA-0EDC-420E-99F8-97FEF31D43A1}" srcOrd="0" destOrd="0" presId="urn:microsoft.com/office/officeart/2005/8/layout/radial6"/>
    <dgm:cxn modelId="{BD6BF9C4-79E9-4DF4-B8A7-43B04891C5D8}" type="presOf" srcId="{66D187EC-6226-4A3D-8F46-5DB1070C916C}" destId="{C5E69E58-D819-47FF-B64B-77695258CA4B}" srcOrd="0" destOrd="0" presId="urn:microsoft.com/office/officeart/2005/8/layout/radial6"/>
    <dgm:cxn modelId="{9A9938CD-8A3B-41DF-8AAF-04FC59123E60}" type="presOf" srcId="{231627B1-68AA-4528-9B53-B41601192E6B}" destId="{7FED4367-7E16-45FD-AFE8-55949BC90215}" srcOrd="0" destOrd="0" presId="urn:microsoft.com/office/officeart/2005/8/layout/radial6"/>
    <dgm:cxn modelId="{966584D6-CFE7-4B1C-B91D-26441C471830}" type="presOf" srcId="{A4986EA1-BA3A-495A-9127-38B515244A64}" destId="{DEDB86E5-FA0A-4410-8983-8E83738119F8}" srcOrd="0" destOrd="0" presId="urn:microsoft.com/office/officeart/2005/8/layout/radial6"/>
    <dgm:cxn modelId="{23F3EB79-C494-4B2D-A477-60632F6B9AE8}" type="presParOf" srcId="{49AA492A-8351-4516-9AF7-710D9B65C173}" destId="{D8902D58-7E62-4C6B-B02A-8D0BCBAF75AE}" srcOrd="0" destOrd="0" presId="urn:microsoft.com/office/officeart/2005/8/layout/radial6"/>
    <dgm:cxn modelId="{74E06D9A-10C9-4F5C-B6E2-80D6ADB2CD8E}" type="presParOf" srcId="{49AA492A-8351-4516-9AF7-710D9B65C173}" destId="{B3C5C588-6CB3-41F6-AACE-3E8804F5C5F0}" srcOrd="1" destOrd="0" presId="urn:microsoft.com/office/officeart/2005/8/layout/radial6"/>
    <dgm:cxn modelId="{D4DD2676-7841-4024-A8F6-466D4A4A9DEE}" type="presParOf" srcId="{49AA492A-8351-4516-9AF7-710D9B65C173}" destId="{ABAA0F6C-C663-4DEC-8BCA-FB9B2FAC99B7}" srcOrd="2" destOrd="0" presId="urn:microsoft.com/office/officeart/2005/8/layout/radial6"/>
    <dgm:cxn modelId="{01C4D8EE-2208-442C-BF3F-869C9F9AC8DA}" type="presParOf" srcId="{49AA492A-8351-4516-9AF7-710D9B65C173}" destId="{7FED4367-7E16-45FD-AFE8-55949BC90215}" srcOrd="3" destOrd="0" presId="urn:microsoft.com/office/officeart/2005/8/layout/radial6"/>
    <dgm:cxn modelId="{3D6B1284-CF99-4E79-99EB-1AFCAC7440CB}" type="presParOf" srcId="{49AA492A-8351-4516-9AF7-710D9B65C173}" destId="{C5E69E58-D819-47FF-B64B-77695258CA4B}" srcOrd="4" destOrd="0" presId="urn:microsoft.com/office/officeart/2005/8/layout/radial6"/>
    <dgm:cxn modelId="{51131EB4-BA27-4D7F-AC74-F24F8C98AF9D}" type="presParOf" srcId="{49AA492A-8351-4516-9AF7-710D9B65C173}" destId="{D66481B2-E787-4EFF-B2BE-99A59AD69269}" srcOrd="5" destOrd="0" presId="urn:microsoft.com/office/officeart/2005/8/layout/radial6"/>
    <dgm:cxn modelId="{7FE0BAC7-A27E-476C-8AB0-2948B26EBB34}" type="presParOf" srcId="{49AA492A-8351-4516-9AF7-710D9B65C173}" destId="{8D931D5C-CCC2-47E7-9AB2-F5B4EE5B6694}" srcOrd="6" destOrd="0" presId="urn:microsoft.com/office/officeart/2005/8/layout/radial6"/>
    <dgm:cxn modelId="{17F64608-B62D-4848-BFB6-F6FEE294DCD4}" type="presParOf" srcId="{49AA492A-8351-4516-9AF7-710D9B65C173}" destId="{51A5BCFA-0EDC-420E-99F8-97FEF31D43A1}" srcOrd="7" destOrd="0" presId="urn:microsoft.com/office/officeart/2005/8/layout/radial6"/>
    <dgm:cxn modelId="{B1BC0D47-23A2-4325-A2E3-8769CBD333BA}" type="presParOf" srcId="{49AA492A-8351-4516-9AF7-710D9B65C173}" destId="{66FEDEC7-F281-4294-A57D-0E467E044C06}" srcOrd="8" destOrd="0" presId="urn:microsoft.com/office/officeart/2005/8/layout/radial6"/>
    <dgm:cxn modelId="{74E4CA60-ECA5-4454-A752-B7EF5D703A48}" type="presParOf" srcId="{49AA492A-8351-4516-9AF7-710D9B65C173}" destId="{CBEF7D9D-64F0-4F4B-A170-FF372D37DBFF}" srcOrd="9" destOrd="0" presId="urn:microsoft.com/office/officeart/2005/8/layout/radial6"/>
    <dgm:cxn modelId="{3B5EA47C-1D61-4C16-837D-6BACCD75B9D1}" type="presParOf" srcId="{49AA492A-8351-4516-9AF7-710D9B65C173}" destId="{DEDB86E5-FA0A-4410-8983-8E83738119F8}" srcOrd="10" destOrd="0" presId="urn:microsoft.com/office/officeart/2005/8/layout/radial6"/>
    <dgm:cxn modelId="{E1325576-B82D-4483-97E5-F3E8BCD68CD4}" type="presParOf" srcId="{49AA492A-8351-4516-9AF7-710D9B65C173}" destId="{016B1709-3D3D-451D-A918-7F1184A42531}" srcOrd="11" destOrd="0" presId="urn:microsoft.com/office/officeart/2005/8/layout/radial6"/>
    <dgm:cxn modelId="{311F1A7A-4091-4476-A312-E7BFDA9625AE}" type="presParOf" srcId="{49AA492A-8351-4516-9AF7-710D9B65C173}" destId="{825183B9-F6B6-4DC8-84C0-B9AADDE15B4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EC2072-36C8-4C63-9483-914527B1A3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666C897-F1E9-4EC2-BE01-99BB0AEF8C7B}">
      <dgm:prSet phldrT="[Text]"/>
      <dgm:spPr/>
      <dgm:t>
        <a:bodyPr/>
        <a:lstStyle/>
        <a:p>
          <a:r>
            <a:rPr lang="en-US" dirty="0" err="1"/>
            <a:t>Kebebasan</a:t>
          </a:r>
          <a:r>
            <a:rPr lang="en-US" dirty="0"/>
            <a:t> </a:t>
          </a:r>
          <a:r>
            <a:rPr lang="en-US" dirty="0" err="1"/>
            <a:t>individu</a:t>
          </a:r>
          <a:endParaRPr lang="en-US" dirty="0"/>
        </a:p>
      </dgm:t>
    </dgm:pt>
    <dgm:pt modelId="{CBBF1F78-1C60-4236-AF26-61454ECCF7C1}" type="parTrans" cxnId="{3A77163E-C07C-432B-8279-068E3CD2468E}">
      <dgm:prSet/>
      <dgm:spPr/>
      <dgm:t>
        <a:bodyPr/>
        <a:lstStyle/>
        <a:p>
          <a:endParaRPr lang="en-US"/>
        </a:p>
      </dgm:t>
    </dgm:pt>
    <dgm:pt modelId="{B22A569E-0B53-45A4-9756-370DBA6B9BB5}" type="sibTrans" cxnId="{3A77163E-C07C-432B-8279-068E3CD2468E}">
      <dgm:prSet/>
      <dgm:spPr/>
      <dgm:t>
        <a:bodyPr/>
        <a:lstStyle/>
        <a:p>
          <a:endParaRPr lang="en-US"/>
        </a:p>
      </dgm:t>
    </dgm:pt>
    <dgm:pt modelId="{17B78265-A6F1-4F7A-96D0-2D04425438ED}">
      <dgm:prSet phldrT="[Text]"/>
      <dgm:spPr/>
      <dgm:t>
        <a:bodyPr/>
        <a:lstStyle/>
        <a:p>
          <a:r>
            <a:rPr lang="en-US" dirty="0" err="1"/>
            <a:t>Larangan</a:t>
          </a:r>
          <a:r>
            <a:rPr lang="en-US" dirty="0"/>
            <a:t> </a:t>
          </a:r>
          <a:r>
            <a:rPr lang="en-US" dirty="0" err="1"/>
            <a:t>menimbun</a:t>
          </a:r>
          <a:r>
            <a:rPr lang="en-US" dirty="0"/>
            <a:t> </a:t>
          </a:r>
          <a:r>
            <a:rPr lang="en-US" dirty="0" err="1"/>
            <a:t>kekayaan</a:t>
          </a:r>
          <a:endParaRPr lang="en-US" dirty="0"/>
        </a:p>
      </dgm:t>
    </dgm:pt>
    <dgm:pt modelId="{DB11E52F-D991-4700-A1E0-BD440266D4B6}" type="parTrans" cxnId="{5A0765DD-7A30-464E-8FB5-07ABA8F2BABB}">
      <dgm:prSet/>
      <dgm:spPr/>
      <dgm:t>
        <a:bodyPr/>
        <a:lstStyle/>
        <a:p>
          <a:endParaRPr lang="en-US"/>
        </a:p>
      </dgm:t>
    </dgm:pt>
    <dgm:pt modelId="{AFAC5727-4981-4950-9A15-CA042CED757C}" type="sibTrans" cxnId="{5A0765DD-7A30-464E-8FB5-07ABA8F2BABB}">
      <dgm:prSet/>
      <dgm:spPr/>
      <dgm:t>
        <a:bodyPr/>
        <a:lstStyle/>
        <a:p>
          <a:endParaRPr lang="en-US"/>
        </a:p>
      </dgm:t>
    </dgm:pt>
    <dgm:pt modelId="{39DA6B73-658C-4834-A671-75001A782536}">
      <dgm:prSet phldrT="[Text]"/>
      <dgm:spPr/>
      <dgm:t>
        <a:bodyPr/>
        <a:lstStyle/>
        <a:p>
          <a:r>
            <a:rPr lang="en-US" dirty="0" err="1"/>
            <a:t>Persamaan</a:t>
          </a:r>
          <a:r>
            <a:rPr lang="en-US" dirty="0"/>
            <a:t> </a:t>
          </a:r>
          <a:r>
            <a:rPr lang="en-US" dirty="0" err="1"/>
            <a:t>tingkat</a:t>
          </a:r>
          <a:r>
            <a:rPr lang="en-US" dirty="0"/>
            <a:t> social</a:t>
          </a:r>
        </a:p>
      </dgm:t>
    </dgm:pt>
    <dgm:pt modelId="{161183A8-0E38-414D-A66C-F2659366C850}" type="parTrans" cxnId="{CC7B7064-A51A-4AD6-A812-508F2E63ABB8}">
      <dgm:prSet/>
      <dgm:spPr/>
      <dgm:t>
        <a:bodyPr/>
        <a:lstStyle/>
        <a:p>
          <a:endParaRPr lang="en-US"/>
        </a:p>
      </dgm:t>
    </dgm:pt>
    <dgm:pt modelId="{9AFC3511-3A63-4230-8BFC-269D6AA3A18A}" type="sibTrans" cxnId="{CC7B7064-A51A-4AD6-A812-508F2E63ABB8}">
      <dgm:prSet/>
      <dgm:spPr/>
      <dgm:t>
        <a:bodyPr/>
        <a:lstStyle/>
        <a:p>
          <a:endParaRPr lang="en-US"/>
        </a:p>
      </dgm:t>
    </dgm:pt>
    <dgm:pt modelId="{1E7E0258-8F34-4393-ABFA-CD0D29A72D78}">
      <dgm:prSet/>
      <dgm:spPr/>
      <dgm:t>
        <a:bodyPr/>
        <a:lstStyle/>
        <a:p>
          <a:r>
            <a:rPr lang="en-US" dirty="0" err="1"/>
            <a:t>Jaminan</a:t>
          </a:r>
          <a:r>
            <a:rPr lang="en-US" dirty="0"/>
            <a:t> </a:t>
          </a:r>
          <a:r>
            <a:rPr lang="en-US" dirty="0" err="1"/>
            <a:t>Sosial</a:t>
          </a:r>
          <a:endParaRPr lang="en-US" dirty="0"/>
        </a:p>
      </dgm:t>
    </dgm:pt>
    <dgm:pt modelId="{2D1199BC-51AB-44D3-94EF-D6EDF9071C61}" type="parTrans" cxnId="{99F314F6-38B5-421E-879B-1172CDCA5B6A}">
      <dgm:prSet/>
      <dgm:spPr/>
      <dgm:t>
        <a:bodyPr/>
        <a:lstStyle/>
        <a:p>
          <a:endParaRPr lang="en-US"/>
        </a:p>
      </dgm:t>
    </dgm:pt>
    <dgm:pt modelId="{5EC54A3C-58B7-4CAA-A1E1-67A99AAB721F}" type="sibTrans" cxnId="{99F314F6-38B5-421E-879B-1172CDCA5B6A}">
      <dgm:prSet/>
      <dgm:spPr/>
      <dgm:t>
        <a:bodyPr/>
        <a:lstStyle/>
        <a:p>
          <a:endParaRPr lang="en-US"/>
        </a:p>
      </dgm:t>
    </dgm:pt>
    <dgm:pt modelId="{07364B87-6AD9-4D2B-AEE9-4958D8B1D2F1}">
      <dgm:prSet/>
      <dgm:spPr/>
      <dgm:t>
        <a:bodyPr/>
        <a:lstStyle/>
        <a:p>
          <a:r>
            <a:rPr lang="en-US" dirty="0" err="1"/>
            <a:t>Distribusi</a:t>
          </a:r>
          <a:r>
            <a:rPr lang="en-US" dirty="0"/>
            <a:t> </a:t>
          </a:r>
          <a:r>
            <a:rPr lang="en-US" dirty="0" err="1"/>
            <a:t>kekayaan</a:t>
          </a:r>
          <a:r>
            <a:rPr lang="en-US" dirty="0"/>
            <a:t> </a:t>
          </a:r>
          <a:r>
            <a:rPr lang="en-US" dirty="0" err="1"/>
            <a:t>secara</a:t>
          </a:r>
          <a:r>
            <a:rPr lang="en-US" dirty="0"/>
            <a:t> </a:t>
          </a:r>
          <a:r>
            <a:rPr lang="en-US" dirty="0" err="1"/>
            <a:t>meluas</a:t>
          </a:r>
          <a:endParaRPr lang="en-US" dirty="0"/>
        </a:p>
      </dgm:t>
    </dgm:pt>
    <dgm:pt modelId="{6677494C-38BA-45AB-8972-59C1F12451A5}" type="parTrans" cxnId="{7FD21A9B-4E18-41B6-8218-1A81601403D8}">
      <dgm:prSet/>
      <dgm:spPr/>
      <dgm:t>
        <a:bodyPr/>
        <a:lstStyle/>
        <a:p>
          <a:endParaRPr lang="en-US"/>
        </a:p>
      </dgm:t>
    </dgm:pt>
    <dgm:pt modelId="{1266CECE-954B-4B07-91E6-8883D9BF6618}" type="sibTrans" cxnId="{7FD21A9B-4E18-41B6-8218-1A81601403D8}">
      <dgm:prSet/>
      <dgm:spPr/>
      <dgm:t>
        <a:bodyPr/>
        <a:lstStyle/>
        <a:p>
          <a:endParaRPr lang="en-US"/>
        </a:p>
      </dgm:t>
    </dgm:pt>
    <dgm:pt modelId="{BF33C66E-C783-48A4-9894-8AFD41EB6189}">
      <dgm:prSet/>
      <dgm:spPr/>
      <dgm:t>
        <a:bodyPr/>
        <a:lstStyle/>
        <a:p>
          <a:r>
            <a:rPr lang="en-US" dirty="0" err="1"/>
            <a:t>Perbedaan</a:t>
          </a:r>
          <a:r>
            <a:rPr lang="en-US" dirty="0"/>
            <a:t> </a:t>
          </a:r>
          <a:r>
            <a:rPr lang="en-US" dirty="0" err="1"/>
            <a:t>dalam</a:t>
          </a:r>
          <a:r>
            <a:rPr lang="en-US" dirty="0"/>
            <a:t> </a:t>
          </a:r>
          <a:r>
            <a:rPr lang="en-US" dirty="0" err="1"/>
            <a:t>batas</a:t>
          </a:r>
          <a:r>
            <a:rPr lang="en-US" dirty="0"/>
            <a:t> yang </a:t>
          </a:r>
          <a:r>
            <a:rPr lang="en-US" dirty="0" err="1"/>
            <a:t>wajar</a:t>
          </a:r>
          <a:endParaRPr lang="en-US" dirty="0"/>
        </a:p>
      </dgm:t>
    </dgm:pt>
    <dgm:pt modelId="{BBB2D3C6-1132-4A24-8C9D-49C5A4AA6BF4}" type="parTrans" cxnId="{5D3ACCC5-2B88-49FA-B5A1-1D3BFB56BAA2}">
      <dgm:prSet/>
      <dgm:spPr/>
      <dgm:t>
        <a:bodyPr/>
        <a:lstStyle/>
        <a:p>
          <a:endParaRPr lang="en-US"/>
        </a:p>
      </dgm:t>
    </dgm:pt>
    <dgm:pt modelId="{39D89A78-9572-4D2E-B578-F3215A26ED17}" type="sibTrans" cxnId="{5D3ACCC5-2B88-49FA-B5A1-1D3BFB56BAA2}">
      <dgm:prSet/>
      <dgm:spPr/>
      <dgm:t>
        <a:bodyPr/>
        <a:lstStyle/>
        <a:p>
          <a:endParaRPr lang="en-US"/>
        </a:p>
      </dgm:t>
    </dgm:pt>
    <dgm:pt modelId="{F64FFB71-FBC0-4EB3-B008-070CC5707FEB}">
      <dgm:prSet/>
      <dgm:spPr/>
      <dgm:t>
        <a:bodyPr/>
        <a:lstStyle/>
        <a:p>
          <a:r>
            <a:rPr lang="en-US" dirty="0" err="1"/>
            <a:t>Kesejahteraan</a:t>
          </a:r>
          <a:r>
            <a:rPr lang="en-US" dirty="0"/>
            <a:t> </a:t>
          </a:r>
          <a:r>
            <a:rPr lang="en-US" dirty="0" err="1"/>
            <a:t>bersama</a:t>
          </a:r>
          <a:endParaRPr lang="en-US" dirty="0"/>
        </a:p>
      </dgm:t>
    </dgm:pt>
    <dgm:pt modelId="{B8ABFE36-F7C2-4489-8D88-063984EF3A90}" type="parTrans" cxnId="{EB0B1C3B-69BC-4272-A628-30D47515D280}">
      <dgm:prSet/>
      <dgm:spPr/>
      <dgm:t>
        <a:bodyPr/>
        <a:lstStyle/>
        <a:p>
          <a:endParaRPr lang="en-US"/>
        </a:p>
      </dgm:t>
    </dgm:pt>
    <dgm:pt modelId="{83121DBA-680E-48DC-AE12-70A7C4756A5B}" type="sibTrans" cxnId="{EB0B1C3B-69BC-4272-A628-30D47515D280}">
      <dgm:prSet/>
      <dgm:spPr/>
      <dgm:t>
        <a:bodyPr/>
        <a:lstStyle/>
        <a:p>
          <a:endParaRPr lang="en-US"/>
        </a:p>
      </dgm:t>
    </dgm:pt>
    <dgm:pt modelId="{E1D120B6-AF75-4139-9514-3644672DFF3D}" type="pres">
      <dgm:prSet presAssocID="{82EC2072-36C8-4C63-9483-914527B1A363}" presName="linear" presStyleCnt="0">
        <dgm:presLayoutVars>
          <dgm:dir/>
          <dgm:animLvl val="lvl"/>
          <dgm:resizeHandles val="exact"/>
        </dgm:presLayoutVars>
      </dgm:prSet>
      <dgm:spPr/>
    </dgm:pt>
    <dgm:pt modelId="{CEC4AF1F-C524-47D4-949C-D0F9116A332E}" type="pres">
      <dgm:prSet presAssocID="{0666C897-F1E9-4EC2-BE01-99BB0AEF8C7B}" presName="parentLin" presStyleCnt="0"/>
      <dgm:spPr/>
    </dgm:pt>
    <dgm:pt modelId="{7F5853CA-B3A0-4C96-9F98-FD29B9009894}" type="pres">
      <dgm:prSet presAssocID="{0666C897-F1E9-4EC2-BE01-99BB0AEF8C7B}" presName="parentLeftMargin" presStyleLbl="node1" presStyleIdx="0" presStyleCnt="7"/>
      <dgm:spPr/>
    </dgm:pt>
    <dgm:pt modelId="{C44D7E20-B652-4C54-ACDC-D2A6B3C617B6}" type="pres">
      <dgm:prSet presAssocID="{0666C897-F1E9-4EC2-BE01-99BB0AEF8C7B}" presName="parentText" presStyleLbl="node1" presStyleIdx="0" presStyleCnt="7">
        <dgm:presLayoutVars>
          <dgm:chMax val="0"/>
          <dgm:bulletEnabled val="1"/>
        </dgm:presLayoutVars>
      </dgm:prSet>
      <dgm:spPr/>
    </dgm:pt>
    <dgm:pt modelId="{FC3BC75D-A49F-4C6A-9F1F-B2264ED33F3F}" type="pres">
      <dgm:prSet presAssocID="{0666C897-F1E9-4EC2-BE01-99BB0AEF8C7B}" presName="negativeSpace" presStyleCnt="0"/>
      <dgm:spPr/>
    </dgm:pt>
    <dgm:pt modelId="{1015E8B0-0481-4652-B351-16AC34089FC7}" type="pres">
      <dgm:prSet presAssocID="{0666C897-F1E9-4EC2-BE01-99BB0AEF8C7B}" presName="childText" presStyleLbl="conFgAcc1" presStyleIdx="0" presStyleCnt="7">
        <dgm:presLayoutVars>
          <dgm:bulletEnabled val="1"/>
        </dgm:presLayoutVars>
      </dgm:prSet>
      <dgm:spPr/>
    </dgm:pt>
    <dgm:pt modelId="{34B68722-200B-4137-9AB6-13142D47BE18}" type="pres">
      <dgm:prSet presAssocID="{B22A569E-0B53-45A4-9756-370DBA6B9BB5}" presName="spaceBetweenRectangles" presStyleCnt="0"/>
      <dgm:spPr/>
    </dgm:pt>
    <dgm:pt modelId="{781E4A63-6E5B-4E99-A6BB-B6600AFAA3FA}" type="pres">
      <dgm:prSet presAssocID="{17B78265-A6F1-4F7A-96D0-2D04425438ED}" presName="parentLin" presStyleCnt="0"/>
      <dgm:spPr/>
    </dgm:pt>
    <dgm:pt modelId="{32F0251A-5A45-46C0-B851-AA7ED85399AF}" type="pres">
      <dgm:prSet presAssocID="{17B78265-A6F1-4F7A-96D0-2D04425438ED}" presName="parentLeftMargin" presStyleLbl="node1" presStyleIdx="0" presStyleCnt="7"/>
      <dgm:spPr/>
    </dgm:pt>
    <dgm:pt modelId="{ADFEC511-966A-4B1B-BB59-5329A4F2201C}" type="pres">
      <dgm:prSet presAssocID="{17B78265-A6F1-4F7A-96D0-2D04425438ED}" presName="parentText" presStyleLbl="node1" presStyleIdx="1" presStyleCnt="7">
        <dgm:presLayoutVars>
          <dgm:chMax val="0"/>
          <dgm:bulletEnabled val="1"/>
        </dgm:presLayoutVars>
      </dgm:prSet>
      <dgm:spPr/>
    </dgm:pt>
    <dgm:pt modelId="{5509DA3A-8834-40C9-9032-2FF8F60CEAD7}" type="pres">
      <dgm:prSet presAssocID="{17B78265-A6F1-4F7A-96D0-2D04425438ED}" presName="negativeSpace" presStyleCnt="0"/>
      <dgm:spPr/>
    </dgm:pt>
    <dgm:pt modelId="{0E1DA01E-77E3-4653-8301-37C909B8F9F5}" type="pres">
      <dgm:prSet presAssocID="{17B78265-A6F1-4F7A-96D0-2D04425438ED}" presName="childText" presStyleLbl="conFgAcc1" presStyleIdx="1" presStyleCnt="7">
        <dgm:presLayoutVars>
          <dgm:bulletEnabled val="1"/>
        </dgm:presLayoutVars>
      </dgm:prSet>
      <dgm:spPr/>
    </dgm:pt>
    <dgm:pt modelId="{785F6471-E8FE-4D68-93CF-3EE314C1E513}" type="pres">
      <dgm:prSet presAssocID="{AFAC5727-4981-4950-9A15-CA042CED757C}" presName="spaceBetweenRectangles" presStyleCnt="0"/>
      <dgm:spPr/>
    </dgm:pt>
    <dgm:pt modelId="{8090B58C-4514-41B9-B500-C12A91F45FC4}" type="pres">
      <dgm:prSet presAssocID="{39DA6B73-658C-4834-A671-75001A782536}" presName="parentLin" presStyleCnt="0"/>
      <dgm:spPr/>
    </dgm:pt>
    <dgm:pt modelId="{0D8855C1-BFD4-4D67-9922-9FB1A514E2CA}" type="pres">
      <dgm:prSet presAssocID="{39DA6B73-658C-4834-A671-75001A782536}" presName="parentLeftMargin" presStyleLbl="node1" presStyleIdx="1" presStyleCnt="7"/>
      <dgm:spPr/>
    </dgm:pt>
    <dgm:pt modelId="{969AFA19-85B6-4CC6-BD26-50B8C0045EBC}" type="pres">
      <dgm:prSet presAssocID="{39DA6B73-658C-4834-A671-75001A782536}" presName="parentText" presStyleLbl="node1" presStyleIdx="2" presStyleCnt="7">
        <dgm:presLayoutVars>
          <dgm:chMax val="0"/>
          <dgm:bulletEnabled val="1"/>
        </dgm:presLayoutVars>
      </dgm:prSet>
      <dgm:spPr/>
    </dgm:pt>
    <dgm:pt modelId="{0F2FD19D-9C61-47F6-A465-93EF89C42B85}" type="pres">
      <dgm:prSet presAssocID="{39DA6B73-658C-4834-A671-75001A782536}" presName="negativeSpace" presStyleCnt="0"/>
      <dgm:spPr/>
    </dgm:pt>
    <dgm:pt modelId="{A6F81457-F9A5-4163-9ADE-EFFC00A121F8}" type="pres">
      <dgm:prSet presAssocID="{39DA6B73-658C-4834-A671-75001A782536}" presName="childText" presStyleLbl="conFgAcc1" presStyleIdx="2" presStyleCnt="7">
        <dgm:presLayoutVars>
          <dgm:bulletEnabled val="1"/>
        </dgm:presLayoutVars>
      </dgm:prSet>
      <dgm:spPr/>
    </dgm:pt>
    <dgm:pt modelId="{D239F47B-CEF2-45FA-B27B-9D0AAB985D55}" type="pres">
      <dgm:prSet presAssocID="{9AFC3511-3A63-4230-8BFC-269D6AA3A18A}" presName="spaceBetweenRectangles" presStyleCnt="0"/>
      <dgm:spPr/>
    </dgm:pt>
    <dgm:pt modelId="{B439A2DC-5E0E-4152-A1CB-5E19830D65AB}" type="pres">
      <dgm:prSet presAssocID="{1E7E0258-8F34-4393-ABFA-CD0D29A72D78}" presName="parentLin" presStyleCnt="0"/>
      <dgm:spPr/>
    </dgm:pt>
    <dgm:pt modelId="{769CD525-EB1F-40E9-B45A-DB7E070C1E57}" type="pres">
      <dgm:prSet presAssocID="{1E7E0258-8F34-4393-ABFA-CD0D29A72D78}" presName="parentLeftMargin" presStyleLbl="node1" presStyleIdx="2" presStyleCnt="7"/>
      <dgm:spPr/>
    </dgm:pt>
    <dgm:pt modelId="{EC4E3308-ED5D-478F-9B6B-36DC79ABFFED}" type="pres">
      <dgm:prSet presAssocID="{1E7E0258-8F34-4393-ABFA-CD0D29A72D78}" presName="parentText" presStyleLbl="node1" presStyleIdx="3" presStyleCnt="7">
        <dgm:presLayoutVars>
          <dgm:chMax val="0"/>
          <dgm:bulletEnabled val="1"/>
        </dgm:presLayoutVars>
      </dgm:prSet>
      <dgm:spPr/>
    </dgm:pt>
    <dgm:pt modelId="{19E89091-7911-4815-8B8C-99DCACE6D02D}" type="pres">
      <dgm:prSet presAssocID="{1E7E0258-8F34-4393-ABFA-CD0D29A72D78}" presName="negativeSpace" presStyleCnt="0"/>
      <dgm:spPr/>
    </dgm:pt>
    <dgm:pt modelId="{1D87FB6E-385E-4B04-AF50-A7832D591F58}" type="pres">
      <dgm:prSet presAssocID="{1E7E0258-8F34-4393-ABFA-CD0D29A72D78}" presName="childText" presStyleLbl="conFgAcc1" presStyleIdx="3" presStyleCnt="7">
        <dgm:presLayoutVars>
          <dgm:bulletEnabled val="1"/>
        </dgm:presLayoutVars>
      </dgm:prSet>
      <dgm:spPr/>
    </dgm:pt>
    <dgm:pt modelId="{BD4A3BDF-7632-4EDC-858F-DD03618D7C9E}" type="pres">
      <dgm:prSet presAssocID="{5EC54A3C-58B7-4CAA-A1E1-67A99AAB721F}" presName="spaceBetweenRectangles" presStyleCnt="0"/>
      <dgm:spPr/>
    </dgm:pt>
    <dgm:pt modelId="{C0758313-4CB8-4331-B480-3760BCF38671}" type="pres">
      <dgm:prSet presAssocID="{07364B87-6AD9-4D2B-AEE9-4958D8B1D2F1}" presName="parentLin" presStyleCnt="0"/>
      <dgm:spPr/>
    </dgm:pt>
    <dgm:pt modelId="{C1C9802A-326D-45E9-B73B-F9AB01689015}" type="pres">
      <dgm:prSet presAssocID="{07364B87-6AD9-4D2B-AEE9-4958D8B1D2F1}" presName="parentLeftMargin" presStyleLbl="node1" presStyleIdx="3" presStyleCnt="7"/>
      <dgm:spPr/>
    </dgm:pt>
    <dgm:pt modelId="{45A483AA-3CAD-4544-B60F-EA25AFC0EB6F}" type="pres">
      <dgm:prSet presAssocID="{07364B87-6AD9-4D2B-AEE9-4958D8B1D2F1}" presName="parentText" presStyleLbl="node1" presStyleIdx="4" presStyleCnt="7">
        <dgm:presLayoutVars>
          <dgm:chMax val="0"/>
          <dgm:bulletEnabled val="1"/>
        </dgm:presLayoutVars>
      </dgm:prSet>
      <dgm:spPr/>
    </dgm:pt>
    <dgm:pt modelId="{4B6793A3-760F-4A95-89FC-83C206A6E025}" type="pres">
      <dgm:prSet presAssocID="{07364B87-6AD9-4D2B-AEE9-4958D8B1D2F1}" presName="negativeSpace" presStyleCnt="0"/>
      <dgm:spPr/>
    </dgm:pt>
    <dgm:pt modelId="{D19F623F-302E-4579-9787-9F268C4E6BAF}" type="pres">
      <dgm:prSet presAssocID="{07364B87-6AD9-4D2B-AEE9-4958D8B1D2F1}" presName="childText" presStyleLbl="conFgAcc1" presStyleIdx="4" presStyleCnt="7">
        <dgm:presLayoutVars>
          <dgm:bulletEnabled val="1"/>
        </dgm:presLayoutVars>
      </dgm:prSet>
      <dgm:spPr/>
    </dgm:pt>
    <dgm:pt modelId="{621D9DB0-918D-4E29-B40D-8667002C3388}" type="pres">
      <dgm:prSet presAssocID="{1266CECE-954B-4B07-91E6-8883D9BF6618}" presName="spaceBetweenRectangles" presStyleCnt="0"/>
      <dgm:spPr/>
    </dgm:pt>
    <dgm:pt modelId="{E413131D-F4C5-4160-B573-D39394D55868}" type="pres">
      <dgm:prSet presAssocID="{BF33C66E-C783-48A4-9894-8AFD41EB6189}" presName="parentLin" presStyleCnt="0"/>
      <dgm:spPr/>
    </dgm:pt>
    <dgm:pt modelId="{F65A09DF-EEC6-4006-BEAC-D783D5E7BA8A}" type="pres">
      <dgm:prSet presAssocID="{BF33C66E-C783-48A4-9894-8AFD41EB6189}" presName="parentLeftMargin" presStyleLbl="node1" presStyleIdx="4" presStyleCnt="7"/>
      <dgm:spPr/>
    </dgm:pt>
    <dgm:pt modelId="{2F4A3EF1-14C2-47A5-9654-D2C5D55C6E0B}" type="pres">
      <dgm:prSet presAssocID="{BF33C66E-C783-48A4-9894-8AFD41EB6189}" presName="parentText" presStyleLbl="node1" presStyleIdx="5" presStyleCnt="7">
        <dgm:presLayoutVars>
          <dgm:chMax val="0"/>
          <dgm:bulletEnabled val="1"/>
        </dgm:presLayoutVars>
      </dgm:prSet>
      <dgm:spPr/>
    </dgm:pt>
    <dgm:pt modelId="{C0A20E34-B48A-4967-9B85-D4EAF01AFAC5}" type="pres">
      <dgm:prSet presAssocID="{BF33C66E-C783-48A4-9894-8AFD41EB6189}" presName="negativeSpace" presStyleCnt="0"/>
      <dgm:spPr/>
    </dgm:pt>
    <dgm:pt modelId="{DF422778-FD3A-4CD4-86A9-98094B0E0C97}" type="pres">
      <dgm:prSet presAssocID="{BF33C66E-C783-48A4-9894-8AFD41EB6189}" presName="childText" presStyleLbl="conFgAcc1" presStyleIdx="5" presStyleCnt="7">
        <dgm:presLayoutVars>
          <dgm:bulletEnabled val="1"/>
        </dgm:presLayoutVars>
      </dgm:prSet>
      <dgm:spPr/>
    </dgm:pt>
    <dgm:pt modelId="{0BAF4120-AB7A-47D7-9567-0E9CB1140DB1}" type="pres">
      <dgm:prSet presAssocID="{39D89A78-9572-4D2E-B578-F3215A26ED17}" presName="spaceBetweenRectangles" presStyleCnt="0"/>
      <dgm:spPr/>
    </dgm:pt>
    <dgm:pt modelId="{99E27B9F-77B0-4A0F-BBD5-17310C864097}" type="pres">
      <dgm:prSet presAssocID="{F64FFB71-FBC0-4EB3-B008-070CC5707FEB}" presName="parentLin" presStyleCnt="0"/>
      <dgm:spPr/>
    </dgm:pt>
    <dgm:pt modelId="{3EF91C43-DEAE-4E99-851C-219406EB1E0B}" type="pres">
      <dgm:prSet presAssocID="{F64FFB71-FBC0-4EB3-B008-070CC5707FEB}" presName="parentLeftMargin" presStyleLbl="node1" presStyleIdx="5" presStyleCnt="7"/>
      <dgm:spPr/>
    </dgm:pt>
    <dgm:pt modelId="{8E7E9E6F-2078-4E7A-9010-0A58DD9D4504}" type="pres">
      <dgm:prSet presAssocID="{F64FFB71-FBC0-4EB3-B008-070CC5707FEB}" presName="parentText" presStyleLbl="node1" presStyleIdx="6" presStyleCnt="7">
        <dgm:presLayoutVars>
          <dgm:chMax val="0"/>
          <dgm:bulletEnabled val="1"/>
        </dgm:presLayoutVars>
      </dgm:prSet>
      <dgm:spPr/>
    </dgm:pt>
    <dgm:pt modelId="{2CF350E2-F4EF-4416-9A1B-B5EB0A480464}" type="pres">
      <dgm:prSet presAssocID="{F64FFB71-FBC0-4EB3-B008-070CC5707FEB}" presName="negativeSpace" presStyleCnt="0"/>
      <dgm:spPr/>
    </dgm:pt>
    <dgm:pt modelId="{EE859EE3-8AC3-4817-AD05-4F57C74F9AC2}" type="pres">
      <dgm:prSet presAssocID="{F64FFB71-FBC0-4EB3-B008-070CC5707FEB}" presName="childText" presStyleLbl="conFgAcc1" presStyleIdx="6" presStyleCnt="7">
        <dgm:presLayoutVars>
          <dgm:bulletEnabled val="1"/>
        </dgm:presLayoutVars>
      </dgm:prSet>
      <dgm:spPr/>
    </dgm:pt>
  </dgm:ptLst>
  <dgm:cxnLst>
    <dgm:cxn modelId="{DF010100-72CB-43CC-9EE7-A6E7130AF539}" type="presOf" srcId="{0666C897-F1E9-4EC2-BE01-99BB0AEF8C7B}" destId="{C44D7E20-B652-4C54-ACDC-D2A6B3C617B6}" srcOrd="1" destOrd="0" presId="urn:microsoft.com/office/officeart/2005/8/layout/list1"/>
    <dgm:cxn modelId="{134C7311-400A-47D4-B487-15A8BD9EA222}" type="presOf" srcId="{F64FFB71-FBC0-4EB3-B008-070CC5707FEB}" destId="{8E7E9E6F-2078-4E7A-9010-0A58DD9D4504}" srcOrd="1" destOrd="0" presId="urn:microsoft.com/office/officeart/2005/8/layout/list1"/>
    <dgm:cxn modelId="{6B7DC81C-1E02-4903-A82E-7F7E0B2C3D05}" type="presOf" srcId="{07364B87-6AD9-4D2B-AEE9-4958D8B1D2F1}" destId="{45A483AA-3CAD-4544-B60F-EA25AFC0EB6F}" srcOrd="1" destOrd="0" presId="urn:microsoft.com/office/officeart/2005/8/layout/list1"/>
    <dgm:cxn modelId="{46508439-FBDC-4C9E-B17A-3630B68BBB57}" type="presOf" srcId="{39DA6B73-658C-4834-A671-75001A782536}" destId="{0D8855C1-BFD4-4D67-9922-9FB1A514E2CA}" srcOrd="0" destOrd="0" presId="urn:microsoft.com/office/officeart/2005/8/layout/list1"/>
    <dgm:cxn modelId="{EB0B1C3B-69BC-4272-A628-30D47515D280}" srcId="{82EC2072-36C8-4C63-9483-914527B1A363}" destId="{F64FFB71-FBC0-4EB3-B008-070CC5707FEB}" srcOrd="6" destOrd="0" parTransId="{B8ABFE36-F7C2-4489-8D88-063984EF3A90}" sibTransId="{83121DBA-680E-48DC-AE12-70A7C4756A5B}"/>
    <dgm:cxn modelId="{3A77163E-C07C-432B-8279-068E3CD2468E}" srcId="{82EC2072-36C8-4C63-9483-914527B1A363}" destId="{0666C897-F1E9-4EC2-BE01-99BB0AEF8C7B}" srcOrd="0" destOrd="0" parTransId="{CBBF1F78-1C60-4236-AF26-61454ECCF7C1}" sibTransId="{B22A569E-0B53-45A4-9756-370DBA6B9BB5}"/>
    <dgm:cxn modelId="{63DA7042-B35B-4267-A583-7093E9A6127E}" type="presOf" srcId="{17B78265-A6F1-4F7A-96D0-2D04425438ED}" destId="{32F0251A-5A45-46C0-B851-AA7ED85399AF}" srcOrd="0" destOrd="0" presId="urn:microsoft.com/office/officeart/2005/8/layout/list1"/>
    <dgm:cxn modelId="{CC7B7064-A51A-4AD6-A812-508F2E63ABB8}" srcId="{82EC2072-36C8-4C63-9483-914527B1A363}" destId="{39DA6B73-658C-4834-A671-75001A782536}" srcOrd="2" destOrd="0" parTransId="{161183A8-0E38-414D-A66C-F2659366C850}" sibTransId="{9AFC3511-3A63-4230-8BFC-269D6AA3A18A}"/>
    <dgm:cxn modelId="{E2696C47-5A54-49F0-9151-1BE1F045AF6A}" type="presOf" srcId="{0666C897-F1E9-4EC2-BE01-99BB0AEF8C7B}" destId="{7F5853CA-B3A0-4C96-9F98-FD29B9009894}" srcOrd="0" destOrd="0" presId="urn:microsoft.com/office/officeart/2005/8/layout/list1"/>
    <dgm:cxn modelId="{A3232069-28C5-416F-967B-6BE3797B334B}" type="presOf" srcId="{17B78265-A6F1-4F7A-96D0-2D04425438ED}" destId="{ADFEC511-966A-4B1B-BB59-5329A4F2201C}" srcOrd="1" destOrd="0" presId="urn:microsoft.com/office/officeart/2005/8/layout/list1"/>
    <dgm:cxn modelId="{52064297-33F3-4F78-8C99-9EDF1BE9F6D9}" type="presOf" srcId="{F64FFB71-FBC0-4EB3-B008-070CC5707FEB}" destId="{3EF91C43-DEAE-4E99-851C-219406EB1E0B}" srcOrd="0" destOrd="0" presId="urn:microsoft.com/office/officeart/2005/8/layout/list1"/>
    <dgm:cxn modelId="{7FD21A9B-4E18-41B6-8218-1A81601403D8}" srcId="{82EC2072-36C8-4C63-9483-914527B1A363}" destId="{07364B87-6AD9-4D2B-AEE9-4958D8B1D2F1}" srcOrd="4" destOrd="0" parTransId="{6677494C-38BA-45AB-8972-59C1F12451A5}" sibTransId="{1266CECE-954B-4B07-91E6-8883D9BF6618}"/>
    <dgm:cxn modelId="{9B5C319F-7E94-4586-8735-C91DC1A7D8CF}" type="presOf" srcId="{BF33C66E-C783-48A4-9894-8AFD41EB6189}" destId="{F65A09DF-EEC6-4006-BEAC-D783D5E7BA8A}" srcOrd="0" destOrd="0" presId="urn:microsoft.com/office/officeart/2005/8/layout/list1"/>
    <dgm:cxn modelId="{FB8D82A4-5D4A-427F-BE89-24434D5DE6E2}" type="presOf" srcId="{82EC2072-36C8-4C63-9483-914527B1A363}" destId="{E1D120B6-AF75-4139-9514-3644672DFF3D}" srcOrd="0" destOrd="0" presId="urn:microsoft.com/office/officeart/2005/8/layout/list1"/>
    <dgm:cxn modelId="{5D16B2AD-B3A3-4F7D-A2BE-C44CA8EEE3CB}" type="presOf" srcId="{1E7E0258-8F34-4393-ABFA-CD0D29A72D78}" destId="{769CD525-EB1F-40E9-B45A-DB7E070C1E57}" srcOrd="0" destOrd="0" presId="urn:microsoft.com/office/officeart/2005/8/layout/list1"/>
    <dgm:cxn modelId="{024166AE-C6E1-4EB5-BF5F-71017C343107}" type="presOf" srcId="{1E7E0258-8F34-4393-ABFA-CD0D29A72D78}" destId="{EC4E3308-ED5D-478F-9B6B-36DC79ABFFED}" srcOrd="1" destOrd="0" presId="urn:microsoft.com/office/officeart/2005/8/layout/list1"/>
    <dgm:cxn modelId="{DB470AAF-36D4-40A9-BD6B-4F235C038837}" type="presOf" srcId="{39DA6B73-658C-4834-A671-75001A782536}" destId="{969AFA19-85B6-4CC6-BD26-50B8C0045EBC}" srcOrd="1" destOrd="0" presId="urn:microsoft.com/office/officeart/2005/8/layout/list1"/>
    <dgm:cxn modelId="{AA188EBB-52A8-4737-A64B-0085DCB951C4}" type="presOf" srcId="{07364B87-6AD9-4D2B-AEE9-4958D8B1D2F1}" destId="{C1C9802A-326D-45E9-B73B-F9AB01689015}" srcOrd="0" destOrd="0" presId="urn:microsoft.com/office/officeart/2005/8/layout/list1"/>
    <dgm:cxn modelId="{6C8081C3-2653-4864-AD8B-24459E525391}" type="presOf" srcId="{BF33C66E-C783-48A4-9894-8AFD41EB6189}" destId="{2F4A3EF1-14C2-47A5-9654-D2C5D55C6E0B}" srcOrd="1" destOrd="0" presId="urn:microsoft.com/office/officeart/2005/8/layout/list1"/>
    <dgm:cxn modelId="{5D3ACCC5-2B88-49FA-B5A1-1D3BFB56BAA2}" srcId="{82EC2072-36C8-4C63-9483-914527B1A363}" destId="{BF33C66E-C783-48A4-9894-8AFD41EB6189}" srcOrd="5" destOrd="0" parTransId="{BBB2D3C6-1132-4A24-8C9D-49C5A4AA6BF4}" sibTransId="{39D89A78-9572-4D2E-B578-F3215A26ED17}"/>
    <dgm:cxn modelId="{5A0765DD-7A30-464E-8FB5-07ABA8F2BABB}" srcId="{82EC2072-36C8-4C63-9483-914527B1A363}" destId="{17B78265-A6F1-4F7A-96D0-2D04425438ED}" srcOrd="1" destOrd="0" parTransId="{DB11E52F-D991-4700-A1E0-BD440266D4B6}" sibTransId="{AFAC5727-4981-4950-9A15-CA042CED757C}"/>
    <dgm:cxn modelId="{99F314F6-38B5-421E-879B-1172CDCA5B6A}" srcId="{82EC2072-36C8-4C63-9483-914527B1A363}" destId="{1E7E0258-8F34-4393-ABFA-CD0D29A72D78}" srcOrd="3" destOrd="0" parTransId="{2D1199BC-51AB-44D3-94EF-D6EDF9071C61}" sibTransId="{5EC54A3C-58B7-4CAA-A1E1-67A99AAB721F}"/>
    <dgm:cxn modelId="{797F1E58-592E-4A27-895A-DE11DD59F8D0}" type="presParOf" srcId="{E1D120B6-AF75-4139-9514-3644672DFF3D}" destId="{CEC4AF1F-C524-47D4-949C-D0F9116A332E}" srcOrd="0" destOrd="0" presId="urn:microsoft.com/office/officeart/2005/8/layout/list1"/>
    <dgm:cxn modelId="{F9AD48B7-AB1D-421A-BF86-820A18B5BB9E}" type="presParOf" srcId="{CEC4AF1F-C524-47D4-949C-D0F9116A332E}" destId="{7F5853CA-B3A0-4C96-9F98-FD29B9009894}" srcOrd="0" destOrd="0" presId="urn:microsoft.com/office/officeart/2005/8/layout/list1"/>
    <dgm:cxn modelId="{3F574C95-71AD-4418-9581-69554CFC8E7A}" type="presParOf" srcId="{CEC4AF1F-C524-47D4-949C-D0F9116A332E}" destId="{C44D7E20-B652-4C54-ACDC-D2A6B3C617B6}" srcOrd="1" destOrd="0" presId="urn:microsoft.com/office/officeart/2005/8/layout/list1"/>
    <dgm:cxn modelId="{8A98DA01-E61D-49C7-B3F3-1AAC4F2D174E}" type="presParOf" srcId="{E1D120B6-AF75-4139-9514-3644672DFF3D}" destId="{FC3BC75D-A49F-4C6A-9F1F-B2264ED33F3F}" srcOrd="1" destOrd="0" presId="urn:microsoft.com/office/officeart/2005/8/layout/list1"/>
    <dgm:cxn modelId="{72F786AC-E8DA-46AA-94E5-AB2C2EF421C9}" type="presParOf" srcId="{E1D120B6-AF75-4139-9514-3644672DFF3D}" destId="{1015E8B0-0481-4652-B351-16AC34089FC7}" srcOrd="2" destOrd="0" presId="urn:microsoft.com/office/officeart/2005/8/layout/list1"/>
    <dgm:cxn modelId="{1FF4B770-91A1-4409-B030-5202F47147DC}" type="presParOf" srcId="{E1D120B6-AF75-4139-9514-3644672DFF3D}" destId="{34B68722-200B-4137-9AB6-13142D47BE18}" srcOrd="3" destOrd="0" presId="urn:microsoft.com/office/officeart/2005/8/layout/list1"/>
    <dgm:cxn modelId="{67D6973E-239C-4361-AACC-FC12F9EEBA4B}" type="presParOf" srcId="{E1D120B6-AF75-4139-9514-3644672DFF3D}" destId="{781E4A63-6E5B-4E99-A6BB-B6600AFAA3FA}" srcOrd="4" destOrd="0" presId="urn:microsoft.com/office/officeart/2005/8/layout/list1"/>
    <dgm:cxn modelId="{A6EB09C4-401F-426C-BC86-48C14968F9D0}" type="presParOf" srcId="{781E4A63-6E5B-4E99-A6BB-B6600AFAA3FA}" destId="{32F0251A-5A45-46C0-B851-AA7ED85399AF}" srcOrd="0" destOrd="0" presId="urn:microsoft.com/office/officeart/2005/8/layout/list1"/>
    <dgm:cxn modelId="{3E2CAC96-67AC-4AF5-8941-2F91FD1EDC02}" type="presParOf" srcId="{781E4A63-6E5B-4E99-A6BB-B6600AFAA3FA}" destId="{ADFEC511-966A-4B1B-BB59-5329A4F2201C}" srcOrd="1" destOrd="0" presId="urn:microsoft.com/office/officeart/2005/8/layout/list1"/>
    <dgm:cxn modelId="{FE95DDCB-66A0-487A-8574-1FC8E765CA38}" type="presParOf" srcId="{E1D120B6-AF75-4139-9514-3644672DFF3D}" destId="{5509DA3A-8834-40C9-9032-2FF8F60CEAD7}" srcOrd="5" destOrd="0" presId="urn:microsoft.com/office/officeart/2005/8/layout/list1"/>
    <dgm:cxn modelId="{615EE288-2776-495C-8560-BEBF30064105}" type="presParOf" srcId="{E1D120B6-AF75-4139-9514-3644672DFF3D}" destId="{0E1DA01E-77E3-4653-8301-37C909B8F9F5}" srcOrd="6" destOrd="0" presId="urn:microsoft.com/office/officeart/2005/8/layout/list1"/>
    <dgm:cxn modelId="{9508BD0E-62E6-49D3-B161-16705D511868}" type="presParOf" srcId="{E1D120B6-AF75-4139-9514-3644672DFF3D}" destId="{785F6471-E8FE-4D68-93CF-3EE314C1E513}" srcOrd="7" destOrd="0" presId="urn:microsoft.com/office/officeart/2005/8/layout/list1"/>
    <dgm:cxn modelId="{68AFBD92-61E0-4A31-BC94-9BE45F790BEB}" type="presParOf" srcId="{E1D120B6-AF75-4139-9514-3644672DFF3D}" destId="{8090B58C-4514-41B9-B500-C12A91F45FC4}" srcOrd="8" destOrd="0" presId="urn:microsoft.com/office/officeart/2005/8/layout/list1"/>
    <dgm:cxn modelId="{93D30966-EFCC-41CC-B571-BF7F395A627C}" type="presParOf" srcId="{8090B58C-4514-41B9-B500-C12A91F45FC4}" destId="{0D8855C1-BFD4-4D67-9922-9FB1A514E2CA}" srcOrd="0" destOrd="0" presId="urn:microsoft.com/office/officeart/2005/8/layout/list1"/>
    <dgm:cxn modelId="{90FA5CCB-474B-4503-883D-633AE7CAC5CC}" type="presParOf" srcId="{8090B58C-4514-41B9-B500-C12A91F45FC4}" destId="{969AFA19-85B6-4CC6-BD26-50B8C0045EBC}" srcOrd="1" destOrd="0" presId="urn:microsoft.com/office/officeart/2005/8/layout/list1"/>
    <dgm:cxn modelId="{FF1A9951-9877-4499-B480-F11BCB748E3C}" type="presParOf" srcId="{E1D120B6-AF75-4139-9514-3644672DFF3D}" destId="{0F2FD19D-9C61-47F6-A465-93EF89C42B85}" srcOrd="9" destOrd="0" presId="urn:microsoft.com/office/officeart/2005/8/layout/list1"/>
    <dgm:cxn modelId="{86C502FE-8BC1-44E0-99FA-C92E92E90809}" type="presParOf" srcId="{E1D120B6-AF75-4139-9514-3644672DFF3D}" destId="{A6F81457-F9A5-4163-9ADE-EFFC00A121F8}" srcOrd="10" destOrd="0" presId="urn:microsoft.com/office/officeart/2005/8/layout/list1"/>
    <dgm:cxn modelId="{8EA6C727-34EB-47E0-B80C-22E7F879D354}" type="presParOf" srcId="{E1D120B6-AF75-4139-9514-3644672DFF3D}" destId="{D239F47B-CEF2-45FA-B27B-9D0AAB985D55}" srcOrd="11" destOrd="0" presId="urn:microsoft.com/office/officeart/2005/8/layout/list1"/>
    <dgm:cxn modelId="{E616CE7D-B849-4A11-81B4-994F609F602A}" type="presParOf" srcId="{E1D120B6-AF75-4139-9514-3644672DFF3D}" destId="{B439A2DC-5E0E-4152-A1CB-5E19830D65AB}" srcOrd="12" destOrd="0" presId="urn:microsoft.com/office/officeart/2005/8/layout/list1"/>
    <dgm:cxn modelId="{F3EE5A07-1CB6-4070-8C54-880531F2AC22}" type="presParOf" srcId="{B439A2DC-5E0E-4152-A1CB-5E19830D65AB}" destId="{769CD525-EB1F-40E9-B45A-DB7E070C1E57}" srcOrd="0" destOrd="0" presId="urn:microsoft.com/office/officeart/2005/8/layout/list1"/>
    <dgm:cxn modelId="{2862CC1E-4EFA-4DC4-B34D-6497D5B10D18}" type="presParOf" srcId="{B439A2DC-5E0E-4152-A1CB-5E19830D65AB}" destId="{EC4E3308-ED5D-478F-9B6B-36DC79ABFFED}" srcOrd="1" destOrd="0" presId="urn:microsoft.com/office/officeart/2005/8/layout/list1"/>
    <dgm:cxn modelId="{CBE478A5-CAB7-4420-9BE1-052ABA1C6176}" type="presParOf" srcId="{E1D120B6-AF75-4139-9514-3644672DFF3D}" destId="{19E89091-7911-4815-8B8C-99DCACE6D02D}" srcOrd="13" destOrd="0" presId="urn:microsoft.com/office/officeart/2005/8/layout/list1"/>
    <dgm:cxn modelId="{4C094428-2F13-48BC-8F6B-B69FDF20B3A9}" type="presParOf" srcId="{E1D120B6-AF75-4139-9514-3644672DFF3D}" destId="{1D87FB6E-385E-4B04-AF50-A7832D591F58}" srcOrd="14" destOrd="0" presId="urn:microsoft.com/office/officeart/2005/8/layout/list1"/>
    <dgm:cxn modelId="{77B53C0C-C3B6-4964-878B-F136DBAF1A99}" type="presParOf" srcId="{E1D120B6-AF75-4139-9514-3644672DFF3D}" destId="{BD4A3BDF-7632-4EDC-858F-DD03618D7C9E}" srcOrd="15" destOrd="0" presId="urn:microsoft.com/office/officeart/2005/8/layout/list1"/>
    <dgm:cxn modelId="{3F5D94BC-1B94-48C0-A776-14ACF006FB3D}" type="presParOf" srcId="{E1D120B6-AF75-4139-9514-3644672DFF3D}" destId="{C0758313-4CB8-4331-B480-3760BCF38671}" srcOrd="16" destOrd="0" presId="urn:microsoft.com/office/officeart/2005/8/layout/list1"/>
    <dgm:cxn modelId="{ADACC88B-57B3-4766-A41B-3F7AF20CE6F9}" type="presParOf" srcId="{C0758313-4CB8-4331-B480-3760BCF38671}" destId="{C1C9802A-326D-45E9-B73B-F9AB01689015}" srcOrd="0" destOrd="0" presId="urn:microsoft.com/office/officeart/2005/8/layout/list1"/>
    <dgm:cxn modelId="{EDE8A699-4DF6-4C5E-9EE3-C12715A4F523}" type="presParOf" srcId="{C0758313-4CB8-4331-B480-3760BCF38671}" destId="{45A483AA-3CAD-4544-B60F-EA25AFC0EB6F}" srcOrd="1" destOrd="0" presId="urn:microsoft.com/office/officeart/2005/8/layout/list1"/>
    <dgm:cxn modelId="{0F2C06AC-B426-4A96-A1D6-24ED4AA35061}" type="presParOf" srcId="{E1D120B6-AF75-4139-9514-3644672DFF3D}" destId="{4B6793A3-760F-4A95-89FC-83C206A6E025}" srcOrd="17" destOrd="0" presId="urn:microsoft.com/office/officeart/2005/8/layout/list1"/>
    <dgm:cxn modelId="{F9454BCE-AE7D-40CF-9A2A-45EA4C97CFC7}" type="presParOf" srcId="{E1D120B6-AF75-4139-9514-3644672DFF3D}" destId="{D19F623F-302E-4579-9787-9F268C4E6BAF}" srcOrd="18" destOrd="0" presId="urn:microsoft.com/office/officeart/2005/8/layout/list1"/>
    <dgm:cxn modelId="{EDDA7A81-2547-4643-B4FA-2C10652426D6}" type="presParOf" srcId="{E1D120B6-AF75-4139-9514-3644672DFF3D}" destId="{621D9DB0-918D-4E29-B40D-8667002C3388}" srcOrd="19" destOrd="0" presId="urn:microsoft.com/office/officeart/2005/8/layout/list1"/>
    <dgm:cxn modelId="{02B1CFF6-7E61-45FF-ABFC-64AF86AFAED4}" type="presParOf" srcId="{E1D120B6-AF75-4139-9514-3644672DFF3D}" destId="{E413131D-F4C5-4160-B573-D39394D55868}" srcOrd="20" destOrd="0" presId="urn:microsoft.com/office/officeart/2005/8/layout/list1"/>
    <dgm:cxn modelId="{298A71DC-1BF7-417C-8E9A-DF65A7CF56C1}" type="presParOf" srcId="{E413131D-F4C5-4160-B573-D39394D55868}" destId="{F65A09DF-EEC6-4006-BEAC-D783D5E7BA8A}" srcOrd="0" destOrd="0" presId="urn:microsoft.com/office/officeart/2005/8/layout/list1"/>
    <dgm:cxn modelId="{B82E3D7C-FFF7-446B-8DD0-94FE7D74B8EF}" type="presParOf" srcId="{E413131D-F4C5-4160-B573-D39394D55868}" destId="{2F4A3EF1-14C2-47A5-9654-D2C5D55C6E0B}" srcOrd="1" destOrd="0" presId="urn:microsoft.com/office/officeart/2005/8/layout/list1"/>
    <dgm:cxn modelId="{2A9E3E7E-B442-4AE9-8DCE-202288FDE325}" type="presParOf" srcId="{E1D120B6-AF75-4139-9514-3644672DFF3D}" destId="{C0A20E34-B48A-4967-9B85-D4EAF01AFAC5}" srcOrd="21" destOrd="0" presId="urn:microsoft.com/office/officeart/2005/8/layout/list1"/>
    <dgm:cxn modelId="{6C13644A-7820-40B2-9059-A2C3615FBDB9}" type="presParOf" srcId="{E1D120B6-AF75-4139-9514-3644672DFF3D}" destId="{DF422778-FD3A-4CD4-86A9-98094B0E0C97}" srcOrd="22" destOrd="0" presId="urn:microsoft.com/office/officeart/2005/8/layout/list1"/>
    <dgm:cxn modelId="{2257003A-DAB3-4551-BC8F-186281B32AFE}" type="presParOf" srcId="{E1D120B6-AF75-4139-9514-3644672DFF3D}" destId="{0BAF4120-AB7A-47D7-9567-0E9CB1140DB1}" srcOrd="23" destOrd="0" presId="urn:microsoft.com/office/officeart/2005/8/layout/list1"/>
    <dgm:cxn modelId="{D10B3505-908D-4579-84FF-9A04D98F0EEF}" type="presParOf" srcId="{E1D120B6-AF75-4139-9514-3644672DFF3D}" destId="{99E27B9F-77B0-4A0F-BBD5-17310C864097}" srcOrd="24" destOrd="0" presId="urn:microsoft.com/office/officeart/2005/8/layout/list1"/>
    <dgm:cxn modelId="{DE1193FA-12F1-4554-9EB1-0C24BDBD7B6B}" type="presParOf" srcId="{99E27B9F-77B0-4A0F-BBD5-17310C864097}" destId="{3EF91C43-DEAE-4E99-851C-219406EB1E0B}" srcOrd="0" destOrd="0" presId="urn:microsoft.com/office/officeart/2005/8/layout/list1"/>
    <dgm:cxn modelId="{442CAE4E-B4B5-4230-B228-7E0D338AA76D}" type="presParOf" srcId="{99E27B9F-77B0-4A0F-BBD5-17310C864097}" destId="{8E7E9E6F-2078-4E7A-9010-0A58DD9D4504}" srcOrd="1" destOrd="0" presId="urn:microsoft.com/office/officeart/2005/8/layout/list1"/>
    <dgm:cxn modelId="{121D67A1-F46E-46B8-BCB5-BF4C518B4702}" type="presParOf" srcId="{E1D120B6-AF75-4139-9514-3644672DFF3D}" destId="{2CF350E2-F4EF-4416-9A1B-B5EB0A480464}" srcOrd="25" destOrd="0" presId="urn:microsoft.com/office/officeart/2005/8/layout/list1"/>
    <dgm:cxn modelId="{7FF8D25F-72DD-4250-8010-86481C2B8B6E}" type="presParOf" srcId="{E1D120B6-AF75-4139-9514-3644672DFF3D}" destId="{EE859EE3-8AC3-4817-AD05-4F57C74F9AC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A3858-71CC-4CE8-BE57-87EB897207C2}">
      <dsp:nvSpPr>
        <dsp:cNvPr id="0" name=""/>
        <dsp:cNvSpPr/>
      </dsp:nvSpPr>
      <dsp:spPr>
        <a:xfrm>
          <a:off x="1037" y="1671260"/>
          <a:ext cx="1766674" cy="10575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Hak</a:t>
          </a:r>
          <a:r>
            <a:rPr lang="en-US" sz="1600" kern="1200" dirty="0"/>
            <a:t> </a:t>
          </a:r>
        </a:p>
      </dsp:txBody>
      <dsp:txXfrm>
        <a:off x="32011" y="1702234"/>
        <a:ext cx="1704726" cy="995567"/>
      </dsp:txXfrm>
    </dsp:sp>
    <dsp:sp modelId="{FA06D2A1-F680-44CA-9973-819FF8157DCA}">
      <dsp:nvSpPr>
        <dsp:cNvPr id="0" name=""/>
        <dsp:cNvSpPr/>
      </dsp:nvSpPr>
      <dsp:spPr>
        <a:xfrm rot="19155923">
          <a:off x="1556876" y="1595235"/>
          <a:ext cx="1740577" cy="73740"/>
        </a:xfrm>
        <a:custGeom>
          <a:avLst/>
          <a:gdLst/>
          <a:ahLst/>
          <a:cxnLst/>
          <a:rect l="0" t="0" r="0" b="0"/>
          <a:pathLst>
            <a:path>
              <a:moveTo>
                <a:pt x="0" y="36870"/>
              </a:moveTo>
              <a:lnTo>
                <a:pt x="1740577" y="368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83650" y="1588591"/>
        <a:ext cx="87028" cy="87028"/>
      </dsp:txXfrm>
    </dsp:sp>
    <dsp:sp modelId="{90D5EA9E-4C77-4513-B378-5C7F283053A1}">
      <dsp:nvSpPr>
        <dsp:cNvPr id="0" name=""/>
        <dsp:cNvSpPr/>
      </dsp:nvSpPr>
      <dsp:spPr>
        <a:xfrm>
          <a:off x="3086617" y="634056"/>
          <a:ext cx="1253520" cy="8602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etimologi</a:t>
          </a:r>
          <a:endParaRPr lang="en-US" sz="1600" kern="1200" dirty="0"/>
        </a:p>
      </dsp:txBody>
      <dsp:txXfrm>
        <a:off x="3111814" y="659253"/>
        <a:ext cx="1203126" cy="809878"/>
      </dsp:txXfrm>
    </dsp:sp>
    <dsp:sp modelId="{AF599AB4-6635-4DB2-A0DE-E77CD43155B7}">
      <dsp:nvSpPr>
        <dsp:cNvPr id="0" name=""/>
        <dsp:cNvSpPr/>
      </dsp:nvSpPr>
      <dsp:spPr>
        <a:xfrm rot="20331006">
          <a:off x="4292509" y="772201"/>
          <a:ext cx="1414164" cy="73740"/>
        </a:xfrm>
        <a:custGeom>
          <a:avLst/>
          <a:gdLst/>
          <a:ahLst/>
          <a:cxnLst/>
          <a:rect l="0" t="0" r="0" b="0"/>
          <a:pathLst>
            <a:path>
              <a:moveTo>
                <a:pt x="0" y="36870"/>
              </a:moveTo>
              <a:lnTo>
                <a:pt x="1414164" y="3687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4237" y="773717"/>
        <a:ext cx="70708" cy="70708"/>
      </dsp:txXfrm>
    </dsp:sp>
    <dsp:sp modelId="{DCBE648A-8637-42BB-8A22-CC6B7895935E}">
      <dsp:nvSpPr>
        <dsp:cNvPr id="0" name=""/>
        <dsp:cNvSpPr/>
      </dsp:nvSpPr>
      <dsp:spPr>
        <a:xfrm>
          <a:off x="5659044" y="78591"/>
          <a:ext cx="1122586" cy="9507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Al - </a:t>
          </a:r>
          <a:r>
            <a:rPr lang="en-US" sz="1600" kern="1200" dirty="0" err="1"/>
            <a:t>haqq</a:t>
          </a:r>
          <a:endParaRPr lang="en-US" sz="1600" kern="1200" dirty="0"/>
        </a:p>
      </dsp:txBody>
      <dsp:txXfrm>
        <a:off x="5686890" y="106437"/>
        <a:ext cx="1066894" cy="895024"/>
      </dsp:txXfrm>
    </dsp:sp>
    <dsp:sp modelId="{68E1DB09-F462-400B-8D39-F5FB4EFE7CDF}">
      <dsp:nvSpPr>
        <dsp:cNvPr id="0" name=""/>
        <dsp:cNvSpPr/>
      </dsp:nvSpPr>
      <dsp:spPr>
        <a:xfrm rot="1465564">
          <a:off x="4275312" y="1326825"/>
          <a:ext cx="1448557" cy="73740"/>
        </a:xfrm>
        <a:custGeom>
          <a:avLst/>
          <a:gdLst/>
          <a:ahLst/>
          <a:cxnLst/>
          <a:rect l="0" t="0" r="0" b="0"/>
          <a:pathLst>
            <a:path>
              <a:moveTo>
                <a:pt x="0" y="36870"/>
              </a:moveTo>
              <a:lnTo>
                <a:pt x="1448557" y="3687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3377" y="1327481"/>
        <a:ext cx="72427" cy="72427"/>
      </dsp:txXfrm>
    </dsp:sp>
    <dsp:sp modelId="{2042CB09-F77E-4C63-88D4-DF70215223EF}">
      <dsp:nvSpPr>
        <dsp:cNvPr id="0" name=""/>
        <dsp:cNvSpPr/>
      </dsp:nvSpPr>
      <dsp:spPr>
        <a:xfrm>
          <a:off x="5659044" y="1276602"/>
          <a:ext cx="1424253" cy="7731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tsubut</a:t>
          </a:r>
          <a:endParaRPr lang="en-US" sz="1600" kern="1200" dirty="0"/>
        </a:p>
      </dsp:txBody>
      <dsp:txXfrm>
        <a:off x="5681690" y="1299248"/>
        <a:ext cx="1378961" cy="727899"/>
      </dsp:txXfrm>
    </dsp:sp>
    <dsp:sp modelId="{637545A2-DC10-4892-A866-31704818D9D0}">
      <dsp:nvSpPr>
        <dsp:cNvPr id="0" name=""/>
        <dsp:cNvSpPr/>
      </dsp:nvSpPr>
      <dsp:spPr>
        <a:xfrm rot="2096289">
          <a:off x="1622729" y="2623841"/>
          <a:ext cx="1608871" cy="73740"/>
        </a:xfrm>
        <a:custGeom>
          <a:avLst/>
          <a:gdLst/>
          <a:ahLst/>
          <a:cxnLst/>
          <a:rect l="0" t="0" r="0" b="0"/>
          <a:pathLst>
            <a:path>
              <a:moveTo>
                <a:pt x="0" y="36870"/>
              </a:moveTo>
              <a:lnTo>
                <a:pt x="1608871" y="368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86943" y="2620490"/>
        <a:ext cx="80443" cy="80443"/>
      </dsp:txXfrm>
    </dsp:sp>
    <dsp:sp modelId="{DA6EE29B-65ED-4B71-8A1E-07248E0BF6B2}">
      <dsp:nvSpPr>
        <dsp:cNvPr id="0" name=""/>
        <dsp:cNvSpPr/>
      </dsp:nvSpPr>
      <dsp:spPr>
        <a:xfrm>
          <a:off x="3086617" y="2476831"/>
          <a:ext cx="1287911" cy="12891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terminologi</a:t>
          </a:r>
          <a:endParaRPr lang="en-US" sz="1600" kern="1200" dirty="0"/>
        </a:p>
      </dsp:txBody>
      <dsp:txXfrm>
        <a:off x="3124339" y="2514553"/>
        <a:ext cx="1212467" cy="1213703"/>
      </dsp:txXfrm>
    </dsp:sp>
    <dsp:sp modelId="{2A975FB6-5B61-489B-9E50-17C988318822}">
      <dsp:nvSpPr>
        <dsp:cNvPr id="0" name=""/>
        <dsp:cNvSpPr/>
      </dsp:nvSpPr>
      <dsp:spPr>
        <a:xfrm>
          <a:off x="4374529" y="3084535"/>
          <a:ext cx="1318905" cy="73740"/>
        </a:xfrm>
        <a:custGeom>
          <a:avLst/>
          <a:gdLst/>
          <a:ahLst/>
          <a:cxnLst/>
          <a:rect l="0" t="0" r="0" b="0"/>
          <a:pathLst>
            <a:path>
              <a:moveTo>
                <a:pt x="0" y="36870"/>
              </a:moveTo>
              <a:lnTo>
                <a:pt x="1318905" y="3687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01009" y="3088433"/>
        <a:ext cx="65945" cy="65945"/>
      </dsp:txXfrm>
    </dsp:sp>
    <dsp:sp modelId="{AE6D001D-9CB8-4C68-B216-522D3A90F314}">
      <dsp:nvSpPr>
        <dsp:cNvPr id="0" name=""/>
        <dsp:cNvSpPr/>
      </dsp:nvSpPr>
      <dsp:spPr>
        <a:xfrm>
          <a:off x="5693435" y="2297089"/>
          <a:ext cx="5125927" cy="164863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SA" sz="1600" b="1" kern="1200" dirty="0"/>
            <a:t>اختصاص يقرربه الرشع سلطة او تكليفا</a:t>
          </a:r>
          <a:endParaRPr lang="en-US" sz="1600" b="1" kern="1200" dirty="0"/>
        </a:p>
        <a:p>
          <a:pPr marL="0" lvl="0" indent="0" algn="ctr" defTabSz="711200">
            <a:lnSpc>
              <a:spcPct val="90000"/>
            </a:lnSpc>
            <a:spcBef>
              <a:spcPct val="0"/>
            </a:spcBef>
            <a:spcAft>
              <a:spcPct val="35000"/>
            </a:spcAft>
            <a:buNone/>
          </a:pPr>
          <a:r>
            <a:rPr lang="ms-MY" sz="1600" kern="1200" dirty="0"/>
            <a:t>Artinya: </a:t>
          </a:r>
          <a:r>
            <a:rPr lang="ms-MY" sz="1600" i="1" kern="1200" dirty="0"/>
            <a:t>“Suatu ketentuan khusus yang karenanya syara’ menetapkan suatu kekuasaan atau suatu bebanan hukum.”</a:t>
          </a:r>
          <a:endParaRPr lang="en-US" sz="1600" kern="1200" dirty="0"/>
        </a:p>
      </dsp:txBody>
      <dsp:txXfrm>
        <a:off x="5741722" y="2345376"/>
        <a:ext cx="5029353" cy="1552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E4DD8-FCF5-4EA8-BFA8-21C373CAE61B}">
      <dsp:nvSpPr>
        <dsp:cNvPr id="0" name=""/>
        <dsp:cNvSpPr/>
      </dsp:nvSpPr>
      <dsp:spPr>
        <a:xfrm rot="1400422">
          <a:off x="2355115" y="2822845"/>
          <a:ext cx="1043538" cy="56513"/>
        </a:xfrm>
        <a:custGeom>
          <a:avLst/>
          <a:gdLst/>
          <a:ahLst/>
          <a:cxnLst/>
          <a:rect l="0" t="0" r="0" b="0"/>
          <a:pathLst>
            <a:path>
              <a:moveTo>
                <a:pt x="0" y="28256"/>
              </a:moveTo>
              <a:lnTo>
                <a:pt x="1043538" y="28256"/>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4691E6-F796-4A14-B88E-77AB044F4557}">
      <dsp:nvSpPr>
        <dsp:cNvPr id="0" name=""/>
        <dsp:cNvSpPr/>
      </dsp:nvSpPr>
      <dsp:spPr>
        <a:xfrm rot="21043331">
          <a:off x="2392218" y="2077297"/>
          <a:ext cx="855325" cy="56513"/>
        </a:xfrm>
        <a:custGeom>
          <a:avLst/>
          <a:gdLst/>
          <a:ahLst/>
          <a:cxnLst/>
          <a:rect l="0" t="0" r="0" b="0"/>
          <a:pathLst>
            <a:path>
              <a:moveTo>
                <a:pt x="0" y="28256"/>
              </a:moveTo>
              <a:lnTo>
                <a:pt x="855325" y="28256"/>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44C736-6C20-4352-8D53-24015271C3C0}">
      <dsp:nvSpPr>
        <dsp:cNvPr id="0" name=""/>
        <dsp:cNvSpPr/>
      </dsp:nvSpPr>
      <dsp:spPr>
        <a:xfrm rot="18866818">
          <a:off x="2292231" y="1269899"/>
          <a:ext cx="603694" cy="56513"/>
        </a:xfrm>
        <a:custGeom>
          <a:avLst/>
          <a:gdLst/>
          <a:ahLst/>
          <a:cxnLst/>
          <a:rect l="0" t="0" r="0" b="0"/>
          <a:pathLst>
            <a:path>
              <a:moveTo>
                <a:pt x="0" y="28256"/>
              </a:moveTo>
              <a:lnTo>
                <a:pt x="603694" y="28256"/>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D6D5147-8765-408B-A2F2-302B1AF679A0}">
      <dsp:nvSpPr>
        <dsp:cNvPr id="0" name=""/>
        <dsp:cNvSpPr/>
      </dsp:nvSpPr>
      <dsp:spPr>
        <a:xfrm>
          <a:off x="520414" y="1153294"/>
          <a:ext cx="2256842" cy="2256842"/>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82F7E3-EF8E-43F4-AD39-8C919EB90615}">
      <dsp:nvSpPr>
        <dsp:cNvPr id="0" name=""/>
        <dsp:cNvSpPr/>
      </dsp:nvSpPr>
      <dsp:spPr>
        <a:xfrm>
          <a:off x="2616094" y="0"/>
          <a:ext cx="1263397" cy="1263397"/>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   </a:t>
          </a:r>
        </a:p>
      </dsp:txBody>
      <dsp:txXfrm>
        <a:off x="2801114" y="185020"/>
        <a:ext cx="893357" cy="893357"/>
      </dsp:txXfrm>
    </dsp:sp>
    <dsp:sp modelId="{DFD49A51-9D2B-44A3-9E98-06DE1673C763}">
      <dsp:nvSpPr>
        <dsp:cNvPr id="0" name=""/>
        <dsp:cNvSpPr/>
      </dsp:nvSpPr>
      <dsp:spPr>
        <a:xfrm>
          <a:off x="4005831" y="0"/>
          <a:ext cx="1895095" cy="126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Hak</a:t>
          </a:r>
          <a:r>
            <a:rPr lang="en-US" sz="2000" kern="1200" dirty="0"/>
            <a:t> Allah </a:t>
          </a:r>
        </a:p>
        <a:p>
          <a:pPr marL="228600" lvl="1" indent="-228600" algn="l" defTabSz="889000">
            <a:lnSpc>
              <a:spcPct val="90000"/>
            </a:lnSpc>
            <a:spcBef>
              <a:spcPct val="0"/>
            </a:spcBef>
            <a:spcAft>
              <a:spcPct val="15000"/>
            </a:spcAft>
            <a:buChar char="•"/>
          </a:pPr>
          <a:r>
            <a:rPr lang="en-US" sz="2000" kern="1200" dirty="0" err="1"/>
            <a:t>Hak</a:t>
          </a:r>
          <a:r>
            <a:rPr lang="en-US" sz="2000" kern="1200" dirty="0"/>
            <a:t> </a:t>
          </a:r>
          <a:r>
            <a:rPr lang="en-US" sz="2000" kern="1200" dirty="0" err="1"/>
            <a:t>Manusia</a:t>
          </a:r>
          <a:r>
            <a:rPr lang="en-US" sz="2000" kern="1200" dirty="0"/>
            <a:t> </a:t>
          </a:r>
        </a:p>
        <a:p>
          <a:pPr marL="228600" lvl="1" indent="-228600" algn="l" defTabSz="889000">
            <a:lnSpc>
              <a:spcPct val="90000"/>
            </a:lnSpc>
            <a:spcBef>
              <a:spcPct val="0"/>
            </a:spcBef>
            <a:spcAft>
              <a:spcPct val="15000"/>
            </a:spcAft>
            <a:buChar char="•"/>
          </a:pPr>
          <a:r>
            <a:rPr lang="en-US" sz="2000" kern="1200" dirty="0" err="1"/>
            <a:t>Hak</a:t>
          </a:r>
          <a:r>
            <a:rPr lang="en-US" sz="2000" kern="1200" dirty="0"/>
            <a:t> </a:t>
          </a:r>
          <a:r>
            <a:rPr lang="en-US" sz="2000" kern="1200" dirty="0" err="1"/>
            <a:t>Bersama</a:t>
          </a:r>
          <a:endParaRPr lang="en-US" sz="2000" kern="1200" dirty="0"/>
        </a:p>
      </dsp:txBody>
      <dsp:txXfrm>
        <a:off x="4005831" y="0"/>
        <a:ext cx="1895095" cy="1263397"/>
      </dsp:txXfrm>
    </dsp:sp>
    <dsp:sp modelId="{15A6ED10-D4DF-4852-95F5-350DDE1579AA}">
      <dsp:nvSpPr>
        <dsp:cNvPr id="0" name=""/>
        <dsp:cNvSpPr/>
      </dsp:nvSpPr>
      <dsp:spPr>
        <a:xfrm>
          <a:off x="3233093" y="1250397"/>
          <a:ext cx="1354105" cy="135410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t>pengguguran</a:t>
          </a:r>
          <a:endParaRPr lang="en-US" sz="1000" kern="1200" dirty="0"/>
        </a:p>
      </dsp:txBody>
      <dsp:txXfrm>
        <a:off x="3431397" y="1448701"/>
        <a:ext cx="957497" cy="957497"/>
      </dsp:txXfrm>
    </dsp:sp>
    <dsp:sp modelId="{8E80A295-11ED-4434-B53B-09CC2252C942}">
      <dsp:nvSpPr>
        <dsp:cNvPr id="0" name=""/>
        <dsp:cNvSpPr/>
      </dsp:nvSpPr>
      <dsp:spPr>
        <a:xfrm>
          <a:off x="4722608" y="1250397"/>
          <a:ext cx="2031157" cy="135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Dapat</a:t>
          </a:r>
          <a:r>
            <a:rPr lang="en-US" sz="2000" kern="1200" dirty="0"/>
            <a:t> </a:t>
          </a:r>
          <a:r>
            <a:rPr lang="en-US" sz="2000" kern="1200" dirty="0" err="1"/>
            <a:t>digugurkan</a:t>
          </a:r>
          <a:endParaRPr lang="en-US" sz="2000" kern="1200" dirty="0"/>
        </a:p>
        <a:p>
          <a:pPr marL="228600" lvl="1" indent="-228600" algn="l" defTabSz="889000">
            <a:lnSpc>
              <a:spcPct val="90000"/>
            </a:lnSpc>
            <a:spcBef>
              <a:spcPct val="0"/>
            </a:spcBef>
            <a:spcAft>
              <a:spcPct val="15000"/>
            </a:spcAft>
            <a:buChar char="•"/>
          </a:pPr>
          <a:r>
            <a:rPr lang="en-US" sz="2000" kern="1200" dirty="0" err="1"/>
            <a:t>Tidak</a:t>
          </a:r>
          <a:r>
            <a:rPr lang="en-US" sz="2000" kern="1200" dirty="0"/>
            <a:t> </a:t>
          </a:r>
          <a:r>
            <a:rPr lang="en-US" sz="2000" kern="1200" dirty="0" err="1"/>
            <a:t>dapat</a:t>
          </a:r>
          <a:r>
            <a:rPr lang="en-US" sz="2000" kern="1200" dirty="0"/>
            <a:t> </a:t>
          </a:r>
          <a:r>
            <a:rPr lang="en-US" sz="2000" kern="1200" dirty="0" err="1"/>
            <a:t>digugurkan</a:t>
          </a:r>
          <a:endParaRPr lang="en-US" sz="2000" kern="1200" dirty="0"/>
        </a:p>
      </dsp:txBody>
      <dsp:txXfrm>
        <a:off x="4722608" y="1250397"/>
        <a:ext cx="2031157" cy="1354105"/>
      </dsp:txXfrm>
    </dsp:sp>
    <dsp:sp modelId="{5DA99E95-F0BE-43FF-9A5B-8AACD371D8A1}">
      <dsp:nvSpPr>
        <dsp:cNvPr id="0" name=""/>
        <dsp:cNvSpPr/>
      </dsp:nvSpPr>
      <dsp:spPr>
        <a:xfrm>
          <a:off x="3300551" y="2649014"/>
          <a:ext cx="1354105" cy="135410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t>pewarisan</a:t>
          </a:r>
          <a:endParaRPr lang="en-US" sz="1000" kern="1200" dirty="0"/>
        </a:p>
      </dsp:txBody>
      <dsp:txXfrm>
        <a:off x="3498855" y="2847318"/>
        <a:ext cx="957497" cy="957497"/>
      </dsp:txXfrm>
    </dsp:sp>
    <dsp:sp modelId="{14F8B02E-4CA0-48B1-BFB8-E14F78D6AE16}">
      <dsp:nvSpPr>
        <dsp:cNvPr id="0" name=""/>
        <dsp:cNvSpPr/>
      </dsp:nvSpPr>
      <dsp:spPr>
        <a:xfrm>
          <a:off x="4790067" y="2649014"/>
          <a:ext cx="2031157" cy="135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Dapat</a:t>
          </a:r>
          <a:r>
            <a:rPr lang="en-US" sz="2000" kern="1200" dirty="0"/>
            <a:t> </a:t>
          </a:r>
          <a:r>
            <a:rPr lang="en-US" sz="2000" kern="1200" dirty="0" err="1"/>
            <a:t>diwariskan</a:t>
          </a:r>
          <a:r>
            <a:rPr lang="en-US" sz="2000" kern="1200" dirty="0"/>
            <a:t> </a:t>
          </a:r>
        </a:p>
        <a:p>
          <a:pPr marL="228600" lvl="1" indent="-228600" algn="l" defTabSz="889000">
            <a:lnSpc>
              <a:spcPct val="90000"/>
            </a:lnSpc>
            <a:spcBef>
              <a:spcPct val="0"/>
            </a:spcBef>
            <a:spcAft>
              <a:spcPct val="15000"/>
            </a:spcAft>
            <a:buChar char="•"/>
          </a:pPr>
          <a:r>
            <a:rPr lang="en-US" sz="2000" kern="1200" dirty="0" err="1"/>
            <a:t>Tidak</a:t>
          </a:r>
          <a:r>
            <a:rPr lang="en-US" sz="2000" kern="1200" dirty="0"/>
            <a:t> </a:t>
          </a:r>
          <a:r>
            <a:rPr lang="en-US" sz="2000" kern="1200" dirty="0" err="1"/>
            <a:t>dapat</a:t>
          </a:r>
          <a:r>
            <a:rPr lang="en-US" sz="2000" kern="1200" dirty="0"/>
            <a:t> </a:t>
          </a:r>
          <a:r>
            <a:rPr lang="en-US" sz="2000" kern="1200" dirty="0" err="1"/>
            <a:t>diwariskan</a:t>
          </a:r>
          <a:endParaRPr lang="en-US" sz="2000" kern="1200" dirty="0"/>
        </a:p>
      </dsp:txBody>
      <dsp:txXfrm>
        <a:off x="4790067" y="2649014"/>
        <a:ext cx="2031157" cy="1354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03EDF-5BFB-436E-AA3E-70204EE33B40}">
      <dsp:nvSpPr>
        <dsp:cNvPr id="0" name=""/>
        <dsp:cNvSpPr/>
      </dsp:nvSpPr>
      <dsp:spPr>
        <a:xfrm>
          <a:off x="2504538" y="-62244"/>
          <a:ext cx="7686040" cy="48037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FFAF9-7768-4D12-9C16-B984B66D414D}">
      <dsp:nvSpPr>
        <dsp:cNvPr id="0" name=""/>
        <dsp:cNvSpPr/>
      </dsp:nvSpPr>
      <dsp:spPr>
        <a:xfrm>
          <a:off x="3495807" y="3253321"/>
          <a:ext cx="199837" cy="1998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F8764-DF5E-4D1C-9D4D-812AA17A1A87}">
      <dsp:nvSpPr>
        <dsp:cNvPr id="0" name=""/>
        <dsp:cNvSpPr/>
      </dsp:nvSpPr>
      <dsp:spPr>
        <a:xfrm>
          <a:off x="5287753" y="2261002"/>
          <a:ext cx="2863815" cy="163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9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Bahasa:</a:t>
          </a:r>
        </a:p>
        <a:p>
          <a:pPr marL="0" lvl="0" indent="0" algn="l" defTabSz="800100">
            <a:lnSpc>
              <a:spcPct val="90000"/>
            </a:lnSpc>
            <a:spcBef>
              <a:spcPct val="0"/>
            </a:spcBef>
            <a:spcAft>
              <a:spcPct val="35000"/>
            </a:spcAft>
            <a:buNone/>
          </a:pPr>
          <a:r>
            <a:rPr lang="en-US" sz="1800" kern="1200" dirty="0" err="1">
              <a:solidFill>
                <a:schemeClr val="tx1"/>
              </a:solidFill>
            </a:rPr>
            <a:t>Penguasaan</a:t>
          </a:r>
          <a:r>
            <a:rPr lang="en-US" sz="1800" kern="1200" dirty="0">
              <a:solidFill>
                <a:schemeClr val="tx1"/>
              </a:solidFill>
            </a:rPr>
            <a:t> </a:t>
          </a:r>
          <a:r>
            <a:rPr lang="en-US" sz="1800" kern="1200" dirty="0" err="1">
              <a:solidFill>
                <a:schemeClr val="tx1"/>
              </a:solidFill>
            </a:rPr>
            <a:t>terhadap</a:t>
          </a:r>
          <a:r>
            <a:rPr lang="en-US" sz="1800" kern="1200" dirty="0">
              <a:solidFill>
                <a:schemeClr val="tx1"/>
              </a:solidFill>
            </a:rPr>
            <a:t> </a:t>
          </a:r>
          <a:r>
            <a:rPr lang="en-US" sz="1800" kern="1200" dirty="0" err="1">
              <a:solidFill>
                <a:schemeClr val="tx1"/>
              </a:solidFill>
            </a:rPr>
            <a:t>sesuatu</a:t>
          </a:r>
          <a:endParaRPr lang="en-US" sz="1800" kern="1200" dirty="0">
            <a:solidFill>
              <a:schemeClr val="tx1"/>
            </a:solidFill>
          </a:endParaRPr>
        </a:p>
      </dsp:txBody>
      <dsp:txXfrm>
        <a:off x="5287753" y="2261002"/>
        <a:ext cx="2863815" cy="1637267"/>
      </dsp:txXfrm>
    </dsp:sp>
    <dsp:sp modelId="{B55F55D4-762D-4FFF-B0E6-4A8358DC1E75}">
      <dsp:nvSpPr>
        <dsp:cNvPr id="0" name=""/>
        <dsp:cNvSpPr/>
      </dsp:nvSpPr>
      <dsp:spPr>
        <a:xfrm>
          <a:off x="5259753" y="1947655"/>
          <a:ext cx="361243" cy="3612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046BD-AEAC-4A8F-BE05-B9B22C751EE8}">
      <dsp:nvSpPr>
        <dsp:cNvPr id="0" name=""/>
        <dsp:cNvSpPr/>
      </dsp:nvSpPr>
      <dsp:spPr>
        <a:xfrm>
          <a:off x="8184291" y="945806"/>
          <a:ext cx="1844649" cy="261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41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err="1"/>
            <a:t>Istilah</a:t>
          </a:r>
          <a:r>
            <a:rPr lang="en-US" sz="1800" kern="1200" dirty="0"/>
            <a:t> </a:t>
          </a:r>
        </a:p>
        <a:p>
          <a:pPr marL="0" lvl="0" indent="0" algn="l" defTabSz="800100">
            <a:lnSpc>
              <a:spcPct val="90000"/>
            </a:lnSpc>
            <a:spcBef>
              <a:spcPct val="0"/>
            </a:spcBef>
            <a:spcAft>
              <a:spcPct val="35000"/>
            </a:spcAft>
            <a:buNone/>
          </a:pPr>
          <a:r>
            <a:rPr lang="ms-MY" sz="1800" i="1" kern="1200" dirty="0"/>
            <a:t>“Simpanan manusia atas benda dengan kebebasan untuk berbuat apa saja terhadapnya.”</a:t>
          </a:r>
          <a:endParaRPr lang="en-US" sz="1800" kern="1200" dirty="0"/>
        </a:p>
      </dsp:txBody>
      <dsp:txXfrm>
        <a:off x="8184291" y="945806"/>
        <a:ext cx="1844649" cy="2613253"/>
      </dsp:txXfrm>
    </dsp:sp>
    <dsp:sp modelId="{91676AAA-4344-4AAA-908A-93E06D44AD9D}">
      <dsp:nvSpPr>
        <dsp:cNvPr id="0" name=""/>
        <dsp:cNvSpPr/>
      </dsp:nvSpPr>
      <dsp:spPr>
        <a:xfrm>
          <a:off x="7381100" y="1153111"/>
          <a:ext cx="499592" cy="4995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07E4F-D874-488E-9E18-D17B421C37D8}">
      <dsp:nvSpPr>
        <dsp:cNvPr id="0" name=""/>
        <dsp:cNvSpPr/>
      </dsp:nvSpPr>
      <dsp:spPr>
        <a:xfrm flipH="1">
          <a:off x="3224600" y="3413142"/>
          <a:ext cx="2584907" cy="59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724" tIns="0" rIns="0" bIns="0" numCol="1" spcCol="1270" anchor="t" anchorCtr="0">
          <a:noAutofit/>
        </a:bodyPr>
        <a:lstStyle/>
        <a:p>
          <a:pPr marL="0" lvl="0" indent="0" algn="l" defTabSz="800100">
            <a:lnSpc>
              <a:spcPct val="90000"/>
            </a:lnSpc>
            <a:spcBef>
              <a:spcPct val="0"/>
            </a:spcBef>
            <a:spcAft>
              <a:spcPct val="35000"/>
            </a:spcAft>
            <a:buNone/>
          </a:pPr>
          <a:r>
            <a:rPr lang="ms-MY" sz="1800" kern="1200" spc="-25" dirty="0">
              <a:solidFill>
                <a:schemeClr val="accent1">
                  <a:lumMod val="50000"/>
                </a:schemeClr>
              </a:solidFill>
            </a:rPr>
            <a:t>Pengertian </a:t>
          </a:r>
          <a:r>
            <a:rPr lang="ms-MY" sz="1800" kern="1200" spc="-20" dirty="0">
              <a:solidFill>
                <a:schemeClr val="accent1">
                  <a:lumMod val="50000"/>
                </a:schemeClr>
              </a:solidFill>
            </a:rPr>
            <a:t>Milik</a:t>
          </a:r>
          <a:endParaRPr lang="en-US" sz="1800" kern="1200" dirty="0">
            <a:solidFill>
              <a:schemeClr val="accent1">
                <a:lumMod val="50000"/>
              </a:schemeClr>
            </a:solidFill>
          </a:endParaRPr>
        </a:p>
      </dsp:txBody>
      <dsp:txXfrm>
        <a:off x="3224600" y="3413142"/>
        <a:ext cx="2584907" cy="591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B03C7-B85B-4D2E-B53F-3308602DC3C9}">
      <dsp:nvSpPr>
        <dsp:cNvPr id="0" name=""/>
        <dsp:cNvSpPr/>
      </dsp:nvSpPr>
      <dsp:spPr>
        <a:xfrm>
          <a:off x="3475625" y="2648"/>
          <a:ext cx="1313222" cy="6566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penugasan</a:t>
          </a:r>
          <a:endParaRPr lang="en-US" sz="1700" kern="1200" dirty="0"/>
        </a:p>
      </dsp:txBody>
      <dsp:txXfrm>
        <a:off x="3494856" y="21879"/>
        <a:ext cx="1274760" cy="618149"/>
      </dsp:txXfrm>
    </dsp:sp>
    <dsp:sp modelId="{3529A2EA-B909-4C9F-907F-69A38C079238}">
      <dsp:nvSpPr>
        <dsp:cNvPr id="0" name=""/>
        <dsp:cNvSpPr/>
      </dsp:nvSpPr>
      <dsp:spPr>
        <a:xfrm>
          <a:off x="3606947" y="659259"/>
          <a:ext cx="131322" cy="492458"/>
        </a:xfrm>
        <a:custGeom>
          <a:avLst/>
          <a:gdLst/>
          <a:ahLst/>
          <a:cxnLst/>
          <a:rect l="0" t="0" r="0" b="0"/>
          <a:pathLst>
            <a:path>
              <a:moveTo>
                <a:pt x="0" y="0"/>
              </a:moveTo>
              <a:lnTo>
                <a:pt x="0" y="492458"/>
              </a:lnTo>
              <a:lnTo>
                <a:pt x="131322" y="4924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F154E-A83D-42E2-9D22-E112B480ECE8}">
      <dsp:nvSpPr>
        <dsp:cNvPr id="0" name=""/>
        <dsp:cNvSpPr/>
      </dsp:nvSpPr>
      <dsp:spPr>
        <a:xfrm>
          <a:off x="3738269" y="823412"/>
          <a:ext cx="1050577" cy="6566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pribadi</a:t>
          </a:r>
          <a:endParaRPr lang="en-US" sz="1800" kern="1200" dirty="0"/>
        </a:p>
      </dsp:txBody>
      <dsp:txXfrm>
        <a:off x="3757500" y="842643"/>
        <a:ext cx="1012115" cy="618149"/>
      </dsp:txXfrm>
    </dsp:sp>
    <dsp:sp modelId="{750B345D-EDD2-4C57-A23E-BE8813E319EF}">
      <dsp:nvSpPr>
        <dsp:cNvPr id="0" name=""/>
        <dsp:cNvSpPr/>
      </dsp:nvSpPr>
      <dsp:spPr>
        <a:xfrm>
          <a:off x="3606947" y="659259"/>
          <a:ext cx="131322" cy="1313222"/>
        </a:xfrm>
        <a:custGeom>
          <a:avLst/>
          <a:gdLst/>
          <a:ahLst/>
          <a:cxnLst/>
          <a:rect l="0" t="0" r="0" b="0"/>
          <a:pathLst>
            <a:path>
              <a:moveTo>
                <a:pt x="0" y="0"/>
              </a:moveTo>
              <a:lnTo>
                <a:pt x="0" y="1313222"/>
              </a:lnTo>
              <a:lnTo>
                <a:pt x="131322" y="13132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184E7A-E6F7-4A35-A211-0ACBB7F45DC8}">
      <dsp:nvSpPr>
        <dsp:cNvPr id="0" name=""/>
        <dsp:cNvSpPr/>
      </dsp:nvSpPr>
      <dsp:spPr>
        <a:xfrm>
          <a:off x="3738269" y="1644176"/>
          <a:ext cx="1050577" cy="6566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publik</a:t>
          </a:r>
          <a:endParaRPr lang="en-US" sz="1800" kern="1200" dirty="0"/>
        </a:p>
      </dsp:txBody>
      <dsp:txXfrm>
        <a:off x="3757500" y="1663407"/>
        <a:ext cx="1012115" cy="618149"/>
      </dsp:txXfrm>
    </dsp:sp>
    <dsp:sp modelId="{2CAA26E4-0769-467F-AC76-056E9CF1FEED}">
      <dsp:nvSpPr>
        <dsp:cNvPr id="0" name=""/>
        <dsp:cNvSpPr/>
      </dsp:nvSpPr>
      <dsp:spPr>
        <a:xfrm>
          <a:off x="3606947" y="659259"/>
          <a:ext cx="131322" cy="2133986"/>
        </a:xfrm>
        <a:custGeom>
          <a:avLst/>
          <a:gdLst/>
          <a:ahLst/>
          <a:cxnLst/>
          <a:rect l="0" t="0" r="0" b="0"/>
          <a:pathLst>
            <a:path>
              <a:moveTo>
                <a:pt x="0" y="0"/>
              </a:moveTo>
              <a:lnTo>
                <a:pt x="0" y="2133986"/>
              </a:lnTo>
              <a:lnTo>
                <a:pt x="131322" y="213398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ED19C-2518-494A-9714-54299590C784}">
      <dsp:nvSpPr>
        <dsp:cNvPr id="0" name=""/>
        <dsp:cNvSpPr/>
      </dsp:nvSpPr>
      <dsp:spPr>
        <a:xfrm>
          <a:off x="3738269" y="2464940"/>
          <a:ext cx="1050577" cy="6566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negara</a:t>
          </a:r>
          <a:endParaRPr lang="en-US" sz="1800" kern="1200" dirty="0"/>
        </a:p>
      </dsp:txBody>
      <dsp:txXfrm>
        <a:off x="3757500" y="2484171"/>
        <a:ext cx="1012115" cy="618149"/>
      </dsp:txXfrm>
    </dsp:sp>
    <dsp:sp modelId="{4E8440DB-7435-433C-8340-41FEC7EFF805}">
      <dsp:nvSpPr>
        <dsp:cNvPr id="0" name=""/>
        <dsp:cNvSpPr/>
      </dsp:nvSpPr>
      <dsp:spPr>
        <a:xfrm>
          <a:off x="5117152" y="2648"/>
          <a:ext cx="1313222" cy="6566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Materi</a:t>
          </a:r>
          <a:r>
            <a:rPr lang="en-US" sz="1700" kern="1200" dirty="0"/>
            <a:t> </a:t>
          </a:r>
          <a:r>
            <a:rPr lang="en-US" sz="1700" kern="1200" dirty="0" err="1"/>
            <a:t>dan</a:t>
          </a:r>
          <a:r>
            <a:rPr lang="en-US" sz="1700" kern="1200" dirty="0"/>
            <a:t> </a:t>
          </a:r>
          <a:r>
            <a:rPr lang="en-US" sz="1700" kern="1200" dirty="0" err="1"/>
            <a:t>manfaat</a:t>
          </a:r>
          <a:endParaRPr lang="en-US" sz="1700" kern="1200" dirty="0"/>
        </a:p>
      </dsp:txBody>
      <dsp:txXfrm>
        <a:off x="5136383" y="21879"/>
        <a:ext cx="1274760" cy="618149"/>
      </dsp:txXfrm>
    </dsp:sp>
    <dsp:sp modelId="{5AF81FCE-7EA4-43AC-BF56-F07BD2035C29}">
      <dsp:nvSpPr>
        <dsp:cNvPr id="0" name=""/>
        <dsp:cNvSpPr/>
      </dsp:nvSpPr>
      <dsp:spPr>
        <a:xfrm>
          <a:off x="5248474" y="659259"/>
          <a:ext cx="131322" cy="492458"/>
        </a:xfrm>
        <a:custGeom>
          <a:avLst/>
          <a:gdLst/>
          <a:ahLst/>
          <a:cxnLst/>
          <a:rect l="0" t="0" r="0" b="0"/>
          <a:pathLst>
            <a:path>
              <a:moveTo>
                <a:pt x="0" y="0"/>
              </a:moveTo>
              <a:lnTo>
                <a:pt x="0" y="492458"/>
              </a:lnTo>
              <a:lnTo>
                <a:pt x="131322" y="4924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19A9CC-90F8-4433-9C7A-1DC604A62816}">
      <dsp:nvSpPr>
        <dsp:cNvPr id="0" name=""/>
        <dsp:cNvSpPr/>
      </dsp:nvSpPr>
      <dsp:spPr>
        <a:xfrm>
          <a:off x="5379797" y="823412"/>
          <a:ext cx="1050577" cy="6566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Milku</a:t>
          </a:r>
          <a:r>
            <a:rPr lang="en-US" sz="1800" kern="1200" dirty="0"/>
            <a:t> tam</a:t>
          </a:r>
        </a:p>
      </dsp:txBody>
      <dsp:txXfrm>
        <a:off x="5399028" y="842643"/>
        <a:ext cx="1012115" cy="618149"/>
      </dsp:txXfrm>
    </dsp:sp>
    <dsp:sp modelId="{4536EF0D-2245-4D08-8226-65C9DB462B22}">
      <dsp:nvSpPr>
        <dsp:cNvPr id="0" name=""/>
        <dsp:cNvSpPr/>
      </dsp:nvSpPr>
      <dsp:spPr>
        <a:xfrm>
          <a:off x="5248474" y="659259"/>
          <a:ext cx="131322" cy="1313222"/>
        </a:xfrm>
        <a:custGeom>
          <a:avLst/>
          <a:gdLst/>
          <a:ahLst/>
          <a:cxnLst/>
          <a:rect l="0" t="0" r="0" b="0"/>
          <a:pathLst>
            <a:path>
              <a:moveTo>
                <a:pt x="0" y="0"/>
              </a:moveTo>
              <a:lnTo>
                <a:pt x="0" y="1313222"/>
              </a:lnTo>
              <a:lnTo>
                <a:pt x="131322" y="13132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EA264-AA0C-4452-9F79-42F3B326CB21}">
      <dsp:nvSpPr>
        <dsp:cNvPr id="0" name=""/>
        <dsp:cNvSpPr/>
      </dsp:nvSpPr>
      <dsp:spPr>
        <a:xfrm>
          <a:off x="5379797" y="1644176"/>
          <a:ext cx="1050577" cy="6566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Milku</a:t>
          </a:r>
          <a:r>
            <a:rPr lang="en-US" sz="1800" kern="1200" dirty="0"/>
            <a:t> an </a:t>
          </a:r>
          <a:r>
            <a:rPr lang="en-US" sz="1800" kern="1200" dirty="0" err="1"/>
            <a:t>naqis</a:t>
          </a:r>
          <a:endParaRPr lang="en-US" sz="1800" kern="1200" dirty="0"/>
        </a:p>
      </dsp:txBody>
      <dsp:txXfrm>
        <a:off x="5399028" y="1663407"/>
        <a:ext cx="1012115" cy="618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7C992-83C1-4F23-AF95-CEEE311CB81C}">
      <dsp:nvSpPr>
        <dsp:cNvPr id="0" name=""/>
        <dsp:cNvSpPr/>
      </dsp:nvSpPr>
      <dsp:spPr>
        <a:xfrm>
          <a:off x="4190315" y="1598824"/>
          <a:ext cx="1525369" cy="152536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Pemilik</a:t>
          </a:r>
          <a:r>
            <a:rPr lang="en-US" sz="1700" kern="1200" dirty="0"/>
            <a:t> </a:t>
          </a:r>
          <a:r>
            <a:rPr lang="en-US" sz="1700" kern="1200" dirty="0" err="1"/>
            <a:t>sempurna</a:t>
          </a:r>
          <a:endParaRPr lang="en-US" sz="1700" kern="1200" dirty="0"/>
        </a:p>
      </dsp:txBody>
      <dsp:txXfrm>
        <a:off x="4413700" y="1822209"/>
        <a:ext cx="1078599" cy="1078599"/>
      </dsp:txXfrm>
    </dsp:sp>
    <dsp:sp modelId="{E3ED8BC0-29BB-4BF0-BCD9-ED1454F6A798}">
      <dsp:nvSpPr>
        <dsp:cNvPr id="0" name=""/>
        <dsp:cNvSpPr/>
      </dsp:nvSpPr>
      <dsp:spPr>
        <a:xfrm rot="11700000">
          <a:off x="3034548" y="1782452"/>
          <a:ext cx="1137198" cy="4347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CAAD23-962C-4DCA-ABAC-02C896C044B1}">
      <dsp:nvSpPr>
        <dsp:cNvPr id="0" name=""/>
        <dsp:cNvSpPr/>
      </dsp:nvSpPr>
      <dsp:spPr>
        <a:xfrm>
          <a:off x="2329372" y="1273013"/>
          <a:ext cx="1449100" cy="11592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err="1"/>
            <a:t>Ihraz</a:t>
          </a:r>
          <a:r>
            <a:rPr lang="en-US" sz="1900" kern="1200" dirty="0"/>
            <a:t> al </a:t>
          </a:r>
          <a:r>
            <a:rPr lang="en-US" sz="1900" kern="1200" dirty="0" err="1"/>
            <a:t>mubahah</a:t>
          </a:r>
          <a:endParaRPr lang="en-US" sz="1900" kern="1200" dirty="0"/>
        </a:p>
      </dsp:txBody>
      <dsp:txXfrm>
        <a:off x="2363326" y="1306967"/>
        <a:ext cx="1381192" cy="1091372"/>
      </dsp:txXfrm>
    </dsp:sp>
    <dsp:sp modelId="{1157A644-B21F-4C7A-9202-72A274F908A1}">
      <dsp:nvSpPr>
        <dsp:cNvPr id="0" name=""/>
        <dsp:cNvSpPr/>
      </dsp:nvSpPr>
      <dsp:spPr>
        <a:xfrm rot="14700000">
          <a:off x="3793804" y="877606"/>
          <a:ext cx="1137198" cy="4347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15D28-DE6B-45E4-98F6-5FEB0AB19FEA}">
      <dsp:nvSpPr>
        <dsp:cNvPr id="0" name=""/>
        <dsp:cNvSpPr/>
      </dsp:nvSpPr>
      <dsp:spPr>
        <a:xfrm>
          <a:off x="3397553" y="5"/>
          <a:ext cx="1449100" cy="11592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 </a:t>
          </a:r>
          <a:r>
            <a:rPr lang="en-US" sz="1900" kern="1200" dirty="0" err="1"/>
            <a:t>uqud</a:t>
          </a:r>
          <a:r>
            <a:rPr lang="en-US" sz="1900" kern="1200" dirty="0"/>
            <a:t> an Aqilah </a:t>
          </a:r>
          <a:r>
            <a:rPr lang="en-US" sz="1900" kern="1200" dirty="0" err="1"/>
            <a:t>lil</a:t>
          </a:r>
          <a:r>
            <a:rPr lang="en-US" sz="1900" kern="1200" dirty="0"/>
            <a:t> </a:t>
          </a:r>
          <a:r>
            <a:rPr lang="en-US" sz="1900" kern="1200" dirty="0" err="1"/>
            <a:t>milkiyah</a:t>
          </a:r>
          <a:endParaRPr lang="en-US" sz="1900" kern="1200" dirty="0"/>
        </a:p>
      </dsp:txBody>
      <dsp:txXfrm>
        <a:off x="3431507" y="33959"/>
        <a:ext cx="1381192" cy="1091372"/>
      </dsp:txXfrm>
    </dsp:sp>
    <dsp:sp modelId="{D12CA7A2-AE84-4D69-81AE-87C603A1D49F}">
      <dsp:nvSpPr>
        <dsp:cNvPr id="0" name=""/>
        <dsp:cNvSpPr/>
      </dsp:nvSpPr>
      <dsp:spPr>
        <a:xfrm rot="17700000">
          <a:off x="4974997" y="877606"/>
          <a:ext cx="1137198" cy="4347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F9CEED-BEBC-4482-84F9-51FA9AA7323C}">
      <dsp:nvSpPr>
        <dsp:cNvPr id="0" name=""/>
        <dsp:cNvSpPr/>
      </dsp:nvSpPr>
      <dsp:spPr>
        <a:xfrm>
          <a:off x="5059346" y="5"/>
          <a:ext cx="1449100" cy="11592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 </a:t>
          </a:r>
          <a:r>
            <a:rPr lang="en-US" sz="1900" kern="1200" dirty="0" err="1"/>
            <a:t>khalafiyah</a:t>
          </a:r>
          <a:endParaRPr lang="en-US" sz="1900" kern="1200" dirty="0"/>
        </a:p>
      </dsp:txBody>
      <dsp:txXfrm>
        <a:off x="5093300" y="33959"/>
        <a:ext cx="1381192" cy="1091372"/>
      </dsp:txXfrm>
    </dsp:sp>
    <dsp:sp modelId="{FF3154E3-3A1D-4F25-BDC4-785FA1D9FE13}">
      <dsp:nvSpPr>
        <dsp:cNvPr id="0" name=""/>
        <dsp:cNvSpPr/>
      </dsp:nvSpPr>
      <dsp:spPr>
        <a:xfrm rot="20700000">
          <a:off x="5734253" y="1782452"/>
          <a:ext cx="1137198" cy="4347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AF586B-E5E3-4496-AD0E-9E4E6CAF6944}">
      <dsp:nvSpPr>
        <dsp:cNvPr id="0" name=""/>
        <dsp:cNvSpPr/>
      </dsp:nvSpPr>
      <dsp:spPr>
        <a:xfrm>
          <a:off x="6127526" y="1273013"/>
          <a:ext cx="1449100" cy="11592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At </a:t>
          </a:r>
          <a:r>
            <a:rPr lang="en-US" sz="1900" kern="1200" dirty="0" err="1"/>
            <a:t>tawalud</a:t>
          </a:r>
          <a:r>
            <a:rPr lang="en-US" sz="1900" kern="1200" dirty="0"/>
            <a:t> min al </a:t>
          </a:r>
          <a:r>
            <a:rPr lang="en-US" sz="1900" kern="1200" dirty="0" err="1"/>
            <a:t>mamluk</a:t>
          </a:r>
          <a:endParaRPr lang="en-US" sz="1900" kern="1200" dirty="0"/>
        </a:p>
      </dsp:txBody>
      <dsp:txXfrm>
        <a:off x="6161480" y="1306967"/>
        <a:ext cx="1381192" cy="1091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183B9-F6B6-4DC8-84C0-B9AADDE15B48}">
      <dsp:nvSpPr>
        <dsp:cNvPr id="0" name=""/>
        <dsp:cNvSpPr/>
      </dsp:nvSpPr>
      <dsp:spPr>
        <a:xfrm>
          <a:off x="3192888" y="684637"/>
          <a:ext cx="4574323" cy="4574323"/>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F7D9D-64F0-4F4B-A170-FF372D37DBFF}">
      <dsp:nvSpPr>
        <dsp:cNvPr id="0" name=""/>
        <dsp:cNvSpPr/>
      </dsp:nvSpPr>
      <dsp:spPr>
        <a:xfrm>
          <a:off x="3192888" y="684637"/>
          <a:ext cx="4574323" cy="4574323"/>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931D5C-CCC2-47E7-9AB2-F5B4EE5B6694}">
      <dsp:nvSpPr>
        <dsp:cNvPr id="0" name=""/>
        <dsp:cNvSpPr/>
      </dsp:nvSpPr>
      <dsp:spPr>
        <a:xfrm>
          <a:off x="3192888" y="684637"/>
          <a:ext cx="4574323" cy="4574323"/>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ED4367-7E16-45FD-AFE8-55949BC90215}">
      <dsp:nvSpPr>
        <dsp:cNvPr id="0" name=""/>
        <dsp:cNvSpPr/>
      </dsp:nvSpPr>
      <dsp:spPr>
        <a:xfrm>
          <a:off x="3192888" y="684637"/>
          <a:ext cx="4574323" cy="4574323"/>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902D58-7E62-4C6B-B02A-8D0BCBAF75AE}">
      <dsp:nvSpPr>
        <dsp:cNvPr id="0" name=""/>
        <dsp:cNvSpPr/>
      </dsp:nvSpPr>
      <dsp:spPr>
        <a:xfrm>
          <a:off x="4428458" y="1920207"/>
          <a:ext cx="2103183" cy="210318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err="1"/>
            <a:t>Tidak</a:t>
          </a:r>
          <a:r>
            <a:rPr lang="en-US" sz="2300" kern="1200" dirty="0"/>
            <a:t> </a:t>
          </a:r>
          <a:r>
            <a:rPr lang="en-US" sz="2300" kern="1200" dirty="0" err="1"/>
            <a:t>sempurna</a:t>
          </a:r>
          <a:endParaRPr lang="en-US" sz="2300" kern="1200" dirty="0"/>
        </a:p>
      </dsp:txBody>
      <dsp:txXfrm>
        <a:off x="4736462" y="2228211"/>
        <a:ext cx="1487175" cy="1487175"/>
      </dsp:txXfrm>
    </dsp:sp>
    <dsp:sp modelId="{B3C5C588-6CB3-41F6-AACE-3E8804F5C5F0}">
      <dsp:nvSpPr>
        <dsp:cNvPr id="0" name=""/>
        <dsp:cNvSpPr/>
      </dsp:nvSpPr>
      <dsp:spPr>
        <a:xfrm>
          <a:off x="4743935" y="1523"/>
          <a:ext cx="1472228" cy="147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t>ijarah</a:t>
          </a:r>
          <a:endParaRPr lang="en-US" sz="2200" kern="1200" dirty="0"/>
        </a:p>
      </dsp:txBody>
      <dsp:txXfrm>
        <a:off x="4959538" y="217126"/>
        <a:ext cx="1041022" cy="1041022"/>
      </dsp:txXfrm>
    </dsp:sp>
    <dsp:sp modelId="{C5E69E58-D819-47FF-B64B-77695258CA4B}">
      <dsp:nvSpPr>
        <dsp:cNvPr id="0" name=""/>
        <dsp:cNvSpPr/>
      </dsp:nvSpPr>
      <dsp:spPr>
        <a:xfrm>
          <a:off x="6978097" y="2235685"/>
          <a:ext cx="1472228" cy="147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Al ‘</a:t>
          </a:r>
          <a:r>
            <a:rPr lang="en-US" sz="2200" kern="1200" dirty="0" err="1"/>
            <a:t>iarah</a:t>
          </a:r>
          <a:endParaRPr lang="en-US" sz="2200" kern="1200" dirty="0"/>
        </a:p>
      </dsp:txBody>
      <dsp:txXfrm>
        <a:off x="7193700" y="2451288"/>
        <a:ext cx="1041022" cy="1041022"/>
      </dsp:txXfrm>
    </dsp:sp>
    <dsp:sp modelId="{51A5BCFA-0EDC-420E-99F8-97FEF31D43A1}">
      <dsp:nvSpPr>
        <dsp:cNvPr id="0" name=""/>
        <dsp:cNvSpPr/>
      </dsp:nvSpPr>
      <dsp:spPr>
        <a:xfrm>
          <a:off x="4743935" y="4469846"/>
          <a:ext cx="1472228" cy="147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t>wakaf</a:t>
          </a:r>
          <a:endParaRPr lang="en-US" sz="2200" kern="1200" dirty="0"/>
        </a:p>
      </dsp:txBody>
      <dsp:txXfrm>
        <a:off x="4959538" y="4685449"/>
        <a:ext cx="1041022" cy="1041022"/>
      </dsp:txXfrm>
    </dsp:sp>
    <dsp:sp modelId="{DEDB86E5-FA0A-4410-8983-8E83738119F8}">
      <dsp:nvSpPr>
        <dsp:cNvPr id="0" name=""/>
        <dsp:cNvSpPr/>
      </dsp:nvSpPr>
      <dsp:spPr>
        <a:xfrm>
          <a:off x="2509774" y="2235685"/>
          <a:ext cx="1472228" cy="147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t>wasiat</a:t>
          </a:r>
          <a:endParaRPr lang="en-US" sz="2200" kern="1200" dirty="0"/>
        </a:p>
      </dsp:txBody>
      <dsp:txXfrm>
        <a:off x="2725377" y="2451288"/>
        <a:ext cx="1041022" cy="10410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5E8B0-0481-4652-B351-16AC34089FC7}">
      <dsp:nvSpPr>
        <dsp:cNvPr id="0" name=""/>
        <dsp:cNvSpPr/>
      </dsp:nvSpPr>
      <dsp:spPr>
        <a:xfrm>
          <a:off x="0" y="330000"/>
          <a:ext cx="8864600"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4D7E20-B652-4C54-ACDC-D2A6B3C617B6}">
      <dsp:nvSpPr>
        <dsp:cNvPr id="0" name=""/>
        <dsp:cNvSpPr/>
      </dsp:nvSpPr>
      <dsp:spPr>
        <a:xfrm>
          <a:off x="443230" y="93840"/>
          <a:ext cx="620522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43" tIns="0" rIns="234543" bIns="0" numCol="1" spcCol="1270" anchor="ctr" anchorCtr="0">
          <a:noAutofit/>
        </a:bodyPr>
        <a:lstStyle/>
        <a:p>
          <a:pPr marL="0" lvl="0" indent="0" algn="l" defTabSz="711200">
            <a:lnSpc>
              <a:spcPct val="90000"/>
            </a:lnSpc>
            <a:spcBef>
              <a:spcPct val="0"/>
            </a:spcBef>
            <a:spcAft>
              <a:spcPct val="35000"/>
            </a:spcAft>
            <a:buNone/>
          </a:pPr>
          <a:r>
            <a:rPr lang="en-US" sz="1600" kern="1200" dirty="0" err="1"/>
            <a:t>Kebebasan</a:t>
          </a:r>
          <a:r>
            <a:rPr lang="en-US" sz="1600" kern="1200" dirty="0"/>
            <a:t> </a:t>
          </a:r>
          <a:r>
            <a:rPr lang="en-US" sz="1600" kern="1200" dirty="0" err="1"/>
            <a:t>individu</a:t>
          </a:r>
          <a:endParaRPr lang="en-US" sz="1600" kern="1200" dirty="0"/>
        </a:p>
      </dsp:txBody>
      <dsp:txXfrm>
        <a:off x="466287" y="116897"/>
        <a:ext cx="6159106" cy="426206"/>
      </dsp:txXfrm>
    </dsp:sp>
    <dsp:sp modelId="{0E1DA01E-77E3-4653-8301-37C909B8F9F5}">
      <dsp:nvSpPr>
        <dsp:cNvPr id="0" name=""/>
        <dsp:cNvSpPr/>
      </dsp:nvSpPr>
      <dsp:spPr>
        <a:xfrm>
          <a:off x="0" y="1055760"/>
          <a:ext cx="8864600"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EC511-966A-4B1B-BB59-5329A4F2201C}">
      <dsp:nvSpPr>
        <dsp:cNvPr id="0" name=""/>
        <dsp:cNvSpPr/>
      </dsp:nvSpPr>
      <dsp:spPr>
        <a:xfrm>
          <a:off x="443230" y="819600"/>
          <a:ext cx="620522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43" tIns="0" rIns="234543" bIns="0" numCol="1" spcCol="1270" anchor="ctr" anchorCtr="0">
          <a:noAutofit/>
        </a:bodyPr>
        <a:lstStyle/>
        <a:p>
          <a:pPr marL="0" lvl="0" indent="0" algn="l" defTabSz="711200">
            <a:lnSpc>
              <a:spcPct val="90000"/>
            </a:lnSpc>
            <a:spcBef>
              <a:spcPct val="0"/>
            </a:spcBef>
            <a:spcAft>
              <a:spcPct val="35000"/>
            </a:spcAft>
            <a:buNone/>
          </a:pPr>
          <a:r>
            <a:rPr lang="en-US" sz="1600" kern="1200" dirty="0" err="1"/>
            <a:t>Larangan</a:t>
          </a:r>
          <a:r>
            <a:rPr lang="en-US" sz="1600" kern="1200" dirty="0"/>
            <a:t> </a:t>
          </a:r>
          <a:r>
            <a:rPr lang="en-US" sz="1600" kern="1200" dirty="0" err="1"/>
            <a:t>menimbun</a:t>
          </a:r>
          <a:r>
            <a:rPr lang="en-US" sz="1600" kern="1200" dirty="0"/>
            <a:t> </a:t>
          </a:r>
          <a:r>
            <a:rPr lang="en-US" sz="1600" kern="1200" dirty="0" err="1"/>
            <a:t>kekayaan</a:t>
          </a:r>
          <a:endParaRPr lang="en-US" sz="1600" kern="1200" dirty="0"/>
        </a:p>
      </dsp:txBody>
      <dsp:txXfrm>
        <a:off x="466287" y="842657"/>
        <a:ext cx="6159106" cy="426206"/>
      </dsp:txXfrm>
    </dsp:sp>
    <dsp:sp modelId="{A6F81457-F9A5-4163-9ADE-EFFC00A121F8}">
      <dsp:nvSpPr>
        <dsp:cNvPr id="0" name=""/>
        <dsp:cNvSpPr/>
      </dsp:nvSpPr>
      <dsp:spPr>
        <a:xfrm>
          <a:off x="0" y="1781520"/>
          <a:ext cx="8864600"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AFA19-85B6-4CC6-BD26-50B8C0045EBC}">
      <dsp:nvSpPr>
        <dsp:cNvPr id="0" name=""/>
        <dsp:cNvSpPr/>
      </dsp:nvSpPr>
      <dsp:spPr>
        <a:xfrm>
          <a:off x="443230" y="1545360"/>
          <a:ext cx="620522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43" tIns="0" rIns="234543" bIns="0" numCol="1" spcCol="1270" anchor="ctr" anchorCtr="0">
          <a:noAutofit/>
        </a:bodyPr>
        <a:lstStyle/>
        <a:p>
          <a:pPr marL="0" lvl="0" indent="0" algn="l" defTabSz="711200">
            <a:lnSpc>
              <a:spcPct val="90000"/>
            </a:lnSpc>
            <a:spcBef>
              <a:spcPct val="0"/>
            </a:spcBef>
            <a:spcAft>
              <a:spcPct val="35000"/>
            </a:spcAft>
            <a:buNone/>
          </a:pPr>
          <a:r>
            <a:rPr lang="en-US" sz="1600" kern="1200" dirty="0" err="1"/>
            <a:t>Persamaan</a:t>
          </a:r>
          <a:r>
            <a:rPr lang="en-US" sz="1600" kern="1200" dirty="0"/>
            <a:t> </a:t>
          </a:r>
          <a:r>
            <a:rPr lang="en-US" sz="1600" kern="1200" dirty="0" err="1"/>
            <a:t>tingkat</a:t>
          </a:r>
          <a:r>
            <a:rPr lang="en-US" sz="1600" kern="1200" dirty="0"/>
            <a:t> social</a:t>
          </a:r>
        </a:p>
      </dsp:txBody>
      <dsp:txXfrm>
        <a:off x="466287" y="1568417"/>
        <a:ext cx="6159106" cy="426206"/>
      </dsp:txXfrm>
    </dsp:sp>
    <dsp:sp modelId="{1D87FB6E-385E-4B04-AF50-A7832D591F58}">
      <dsp:nvSpPr>
        <dsp:cNvPr id="0" name=""/>
        <dsp:cNvSpPr/>
      </dsp:nvSpPr>
      <dsp:spPr>
        <a:xfrm>
          <a:off x="0" y="2507279"/>
          <a:ext cx="8864600"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4E3308-ED5D-478F-9B6B-36DC79ABFFED}">
      <dsp:nvSpPr>
        <dsp:cNvPr id="0" name=""/>
        <dsp:cNvSpPr/>
      </dsp:nvSpPr>
      <dsp:spPr>
        <a:xfrm>
          <a:off x="443230" y="2271119"/>
          <a:ext cx="620522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43" tIns="0" rIns="234543" bIns="0" numCol="1" spcCol="1270" anchor="ctr" anchorCtr="0">
          <a:noAutofit/>
        </a:bodyPr>
        <a:lstStyle/>
        <a:p>
          <a:pPr marL="0" lvl="0" indent="0" algn="l" defTabSz="711200">
            <a:lnSpc>
              <a:spcPct val="90000"/>
            </a:lnSpc>
            <a:spcBef>
              <a:spcPct val="0"/>
            </a:spcBef>
            <a:spcAft>
              <a:spcPct val="35000"/>
            </a:spcAft>
            <a:buNone/>
          </a:pPr>
          <a:r>
            <a:rPr lang="en-US" sz="1600" kern="1200" dirty="0" err="1"/>
            <a:t>Jaminan</a:t>
          </a:r>
          <a:r>
            <a:rPr lang="en-US" sz="1600" kern="1200" dirty="0"/>
            <a:t> </a:t>
          </a:r>
          <a:r>
            <a:rPr lang="en-US" sz="1600" kern="1200" dirty="0" err="1"/>
            <a:t>Sosial</a:t>
          </a:r>
          <a:endParaRPr lang="en-US" sz="1600" kern="1200" dirty="0"/>
        </a:p>
      </dsp:txBody>
      <dsp:txXfrm>
        <a:off x="466287" y="2294176"/>
        <a:ext cx="6159106" cy="426206"/>
      </dsp:txXfrm>
    </dsp:sp>
    <dsp:sp modelId="{D19F623F-302E-4579-9787-9F268C4E6BAF}">
      <dsp:nvSpPr>
        <dsp:cNvPr id="0" name=""/>
        <dsp:cNvSpPr/>
      </dsp:nvSpPr>
      <dsp:spPr>
        <a:xfrm>
          <a:off x="0" y="3233040"/>
          <a:ext cx="8864600"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483AA-3CAD-4544-B60F-EA25AFC0EB6F}">
      <dsp:nvSpPr>
        <dsp:cNvPr id="0" name=""/>
        <dsp:cNvSpPr/>
      </dsp:nvSpPr>
      <dsp:spPr>
        <a:xfrm>
          <a:off x="443230" y="2996880"/>
          <a:ext cx="620522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43" tIns="0" rIns="234543" bIns="0" numCol="1" spcCol="1270" anchor="ctr" anchorCtr="0">
          <a:noAutofit/>
        </a:bodyPr>
        <a:lstStyle/>
        <a:p>
          <a:pPr marL="0" lvl="0" indent="0" algn="l" defTabSz="711200">
            <a:lnSpc>
              <a:spcPct val="90000"/>
            </a:lnSpc>
            <a:spcBef>
              <a:spcPct val="0"/>
            </a:spcBef>
            <a:spcAft>
              <a:spcPct val="35000"/>
            </a:spcAft>
            <a:buNone/>
          </a:pPr>
          <a:r>
            <a:rPr lang="en-US" sz="1600" kern="1200" dirty="0" err="1"/>
            <a:t>Distribusi</a:t>
          </a:r>
          <a:r>
            <a:rPr lang="en-US" sz="1600" kern="1200" dirty="0"/>
            <a:t> </a:t>
          </a:r>
          <a:r>
            <a:rPr lang="en-US" sz="1600" kern="1200" dirty="0" err="1"/>
            <a:t>kekayaan</a:t>
          </a:r>
          <a:r>
            <a:rPr lang="en-US" sz="1600" kern="1200" dirty="0"/>
            <a:t> </a:t>
          </a:r>
          <a:r>
            <a:rPr lang="en-US" sz="1600" kern="1200" dirty="0" err="1"/>
            <a:t>secara</a:t>
          </a:r>
          <a:r>
            <a:rPr lang="en-US" sz="1600" kern="1200" dirty="0"/>
            <a:t> </a:t>
          </a:r>
          <a:r>
            <a:rPr lang="en-US" sz="1600" kern="1200" dirty="0" err="1"/>
            <a:t>meluas</a:t>
          </a:r>
          <a:endParaRPr lang="en-US" sz="1600" kern="1200" dirty="0"/>
        </a:p>
      </dsp:txBody>
      <dsp:txXfrm>
        <a:off x="466287" y="3019937"/>
        <a:ext cx="6159106" cy="426206"/>
      </dsp:txXfrm>
    </dsp:sp>
    <dsp:sp modelId="{DF422778-FD3A-4CD4-86A9-98094B0E0C97}">
      <dsp:nvSpPr>
        <dsp:cNvPr id="0" name=""/>
        <dsp:cNvSpPr/>
      </dsp:nvSpPr>
      <dsp:spPr>
        <a:xfrm>
          <a:off x="0" y="3958800"/>
          <a:ext cx="8864600"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4A3EF1-14C2-47A5-9654-D2C5D55C6E0B}">
      <dsp:nvSpPr>
        <dsp:cNvPr id="0" name=""/>
        <dsp:cNvSpPr/>
      </dsp:nvSpPr>
      <dsp:spPr>
        <a:xfrm>
          <a:off x="443230" y="3722640"/>
          <a:ext cx="620522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43" tIns="0" rIns="234543" bIns="0" numCol="1" spcCol="1270" anchor="ctr" anchorCtr="0">
          <a:noAutofit/>
        </a:bodyPr>
        <a:lstStyle/>
        <a:p>
          <a:pPr marL="0" lvl="0" indent="0" algn="l" defTabSz="711200">
            <a:lnSpc>
              <a:spcPct val="90000"/>
            </a:lnSpc>
            <a:spcBef>
              <a:spcPct val="0"/>
            </a:spcBef>
            <a:spcAft>
              <a:spcPct val="35000"/>
            </a:spcAft>
            <a:buNone/>
          </a:pPr>
          <a:r>
            <a:rPr lang="en-US" sz="1600" kern="1200" dirty="0" err="1"/>
            <a:t>Perbedaan</a:t>
          </a:r>
          <a:r>
            <a:rPr lang="en-US" sz="1600" kern="1200" dirty="0"/>
            <a:t> </a:t>
          </a:r>
          <a:r>
            <a:rPr lang="en-US" sz="1600" kern="1200" dirty="0" err="1"/>
            <a:t>dalam</a:t>
          </a:r>
          <a:r>
            <a:rPr lang="en-US" sz="1600" kern="1200" dirty="0"/>
            <a:t> </a:t>
          </a:r>
          <a:r>
            <a:rPr lang="en-US" sz="1600" kern="1200" dirty="0" err="1"/>
            <a:t>batas</a:t>
          </a:r>
          <a:r>
            <a:rPr lang="en-US" sz="1600" kern="1200" dirty="0"/>
            <a:t> yang </a:t>
          </a:r>
          <a:r>
            <a:rPr lang="en-US" sz="1600" kern="1200" dirty="0" err="1"/>
            <a:t>wajar</a:t>
          </a:r>
          <a:endParaRPr lang="en-US" sz="1600" kern="1200" dirty="0"/>
        </a:p>
      </dsp:txBody>
      <dsp:txXfrm>
        <a:off x="466287" y="3745697"/>
        <a:ext cx="6159106" cy="426206"/>
      </dsp:txXfrm>
    </dsp:sp>
    <dsp:sp modelId="{EE859EE3-8AC3-4817-AD05-4F57C74F9AC2}">
      <dsp:nvSpPr>
        <dsp:cNvPr id="0" name=""/>
        <dsp:cNvSpPr/>
      </dsp:nvSpPr>
      <dsp:spPr>
        <a:xfrm>
          <a:off x="0" y="4684560"/>
          <a:ext cx="8864600"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7E9E6F-2078-4E7A-9010-0A58DD9D4504}">
      <dsp:nvSpPr>
        <dsp:cNvPr id="0" name=""/>
        <dsp:cNvSpPr/>
      </dsp:nvSpPr>
      <dsp:spPr>
        <a:xfrm>
          <a:off x="443230" y="4448400"/>
          <a:ext cx="6205220"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43" tIns="0" rIns="234543" bIns="0" numCol="1" spcCol="1270" anchor="ctr" anchorCtr="0">
          <a:noAutofit/>
        </a:bodyPr>
        <a:lstStyle/>
        <a:p>
          <a:pPr marL="0" lvl="0" indent="0" algn="l" defTabSz="711200">
            <a:lnSpc>
              <a:spcPct val="90000"/>
            </a:lnSpc>
            <a:spcBef>
              <a:spcPct val="0"/>
            </a:spcBef>
            <a:spcAft>
              <a:spcPct val="35000"/>
            </a:spcAft>
            <a:buNone/>
          </a:pPr>
          <a:r>
            <a:rPr lang="en-US" sz="1600" kern="1200" dirty="0" err="1"/>
            <a:t>Kesejahteraan</a:t>
          </a:r>
          <a:r>
            <a:rPr lang="en-US" sz="1600" kern="1200" dirty="0"/>
            <a:t> </a:t>
          </a:r>
          <a:r>
            <a:rPr lang="en-US" sz="1600" kern="1200" dirty="0" err="1"/>
            <a:t>bersama</a:t>
          </a:r>
          <a:endParaRPr lang="en-US" sz="1600" kern="1200" dirty="0"/>
        </a:p>
      </dsp:txBody>
      <dsp:txXfrm>
        <a:off x="466287" y="4471457"/>
        <a:ext cx="615910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933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0746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3629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746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3871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5249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7581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2528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798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843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840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724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158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821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198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507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3/16/2022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433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3/16/2022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989746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Ketentuan</a:t>
            </a:r>
            <a:r>
              <a:rPr lang="en-US" dirty="0"/>
              <a:t> </a:t>
            </a:r>
            <a:r>
              <a:rPr lang="en-US" dirty="0" err="1"/>
              <a:t>pokok</a:t>
            </a:r>
            <a:r>
              <a:rPr lang="en-US" dirty="0"/>
              <a:t> </a:t>
            </a:r>
            <a:r>
              <a:rPr lang="en-US" dirty="0" err="1"/>
              <a:t>tentang</a:t>
            </a:r>
            <a:r>
              <a:rPr lang="en-US" dirty="0"/>
              <a:t> </a:t>
            </a:r>
            <a:r>
              <a:rPr lang="en-US" dirty="0" err="1"/>
              <a:t>harta</a:t>
            </a:r>
            <a:endParaRPr lang="en-US" dirty="0"/>
          </a:p>
        </p:txBody>
      </p:sp>
      <p:sp>
        <p:nvSpPr>
          <p:cNvPr id="3" name="Subtitle 2"/>
          <p:cNvSpPr>
            <a:spLocks noGrp="1"/>
          </p:cNvSpPr>
          <p:nvPr>
            <p:ph type="subTitle" idx="1"/>
          </p:nvPr>
        </p:nvSpPr>
        <p:spPr/>
        <p:txBody>
          <a:bodyPr>
            <a:normAutofit/>
          </a:bodyPr>
          <a:lstStyle/>
          <a:p>
            <a:r>
              <a:rPr lang="en-US" dirty="0" err="1"/>
              <a:t>Fiqih</a:t>
            </a:r>
            <a:r>
              <a:rPr lang="en-US" dirty="0"/>
              <a:t> </a:t>
            </a:r>
            <a:r>
              <a:rPr lang="en-US" dirty="0" err="1"/>
              <a:t>muamalah</a:t>
            </a:r>
            <a:r>
              <a:rPr lang="en-US" dirty="0"/>
              <a:t> 3 </a:t>
            </a:r>
          </a:p>
          <a:p>
            <a:r>
              <a:rPr lang="en-US" dirty="0"/>
              <a:t>Andi Martina </a:t>
            </a:r>
            <a:r>
              <a:rPr lang="en-US" dirty="0" err="1"/>
              <a:t>Kamaruddin</a:t>
            </a:r>
            <a:r>
              <a:rPr lang="en-US" dirty="0"/>
              <a:t>, </a:t>
            </a:r>
            <a:r>
              <a:rPr lang="en-US" dirty="0" err="1"/>
              <a:t>Lc</a:t>
            </a:r>
            <a:r>
              <a:rPr lang="en-US" dirty="0"/>
              <a:t>., </a:t>
            </a:r>
            <a:r>
              <a:rPr lang="en-US" dirty="0" err="1"/>
              <a:t>M.Si</a:t>
            </a:r>
            <a:endParaRPr lang="en-US" dirty="0"/>
          </a:p>
        </p:txBody>
      </p:sp>
    </p:spTree>
    <p:extLst>
      <p:ext uri="{BB962C8B-B14F-4D97-AF65-F5344CB8AC3E}">
        <p14:creationId xmlns:p14="http://schemas.microsoft.com/office/powerpoint/2010/main" val="323037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ms-MY" sz="2000" dirty="0"/>
              <a:t>Harta </a:t>
            </a:r>
            <a:r>
              <a:rPr lang="ms-MY" sz="2000" i="1" dirty="0"/>
              <a:t>mitsli </a:t>
            </a:r>
            <a:r>
              <a:rPr lang="ms-MY" sz="2000" dirty="0"/>
              <a:t>akan dapat berubah menjadi harta </a:t>
            </a:r>
            <a:r>
              <a:rPr lang="ms-MY" sz="2000" i="1" dirty="0"/>
              <a:t>qimi </a:t>
            </a:r>
            <a:r>
              <a:rPr lang="ms-MY" sz="2000" dirty="0"/>
              <a:t>ataupun sebaliknya yaitu harta </a:t>
            </a:r>
            <a:r>
              <a:rPr lang="ms-MY" sz="2000" i="1" dirty="0"/>
              <a:t>qimi </a:t>
            </a:r>
            <a:r>
              <a:rPr lang="ms-MY" sz="2000" dirty="0"/>
              <a:t>juga dapat berubah menjadi harta </a:t>
            </a:r>
            <a:r>
              <a:rPr lang="ms-MY" sz="2000" i="1" dirty="0"/>
              <a:t>mitsli. </a:t>
            </a:r>
            <a:r>
              <a:rPr lang="ms-MY" sz="2000" dirty="0"/>
              <a:t>Hal ini akan dipengaruhi oleh beberapa kondisi, oleh sebab itu harta </a:t>
            </a:r>
            <a:r>
              <a:rPr lang="ms-MY" sz="2000" i="1" dirty="0"/>
              <a:t>mitsli </a:t>
            </a:r>
            <a:r>
              <a:rPr lang="ms-MY" sz="2000" dirty="0"/>
              <a:t>akan berubah menjadi </a:t>
            </a:r>
            <a:r>
              <a:rPr lang="ms-MY" sz="2000" i="1" dirty="0"/>
              <a:t>qimi</a:t>
            </a:r>
            <a:r>
              <a:rPr lang="ms-MY" sz="2000" dirty="0"/>
              <a:t>, kondisi tersebut akan terjadi apabila:</a:t>
            </a:r>
            <a:endParaRPr lang="en-US" sz="2000" dirty="0"/>
          </a:p>
          <a:p>
            <a:pPr lvl="0"/>
            <a:r>
              <a:rPr lang="ms-MY" sz="2000" dirty="0"/>
              <a:t>Ketika tidak ada di pasar. Apabila tidak ditemukan lagi harta </a:t>
            </a:r>
            <a:r>
              <a:rPr lang="ms-MY" sz="2000" i="1" dirty="0"/>
              <a:t>mitsli </a:t>
            </a:r>
            <a:r>
              <a:rPr lang="ms-MY" sz="2000" dirty="0"/>
              <a:t>di pasar, maka harta </a:t>
            </a:r>
            <a:r>
              <a:rPr lang="ms-MY" sz="2000" i="1" dirty="0"/>
              <a:t>mitsli </a:t>
            </a:r>
            <a:r>
              <a:rPr lang="ms-MY" sz="2000" dirty="0"/>
              <a:t>akan berubah menjadi harta </a:t>
            </a:r>
            <a:r>
              <a:rPr lang="ms-MY" sz="2000" i="1" dirty="0"/>
              <a:t>qimi.</a:t>
            </a:r>
            <a:endParaRPr lang="en-US" sz="1800" dirty="0"/>
          </a:p>
          <a:p>
            <a:pPr lvl="0"/>
            <a:r>
              <a:rPr lang="ms-MY" sz="2000" dirty="0"/>
              <a:t>Ketika terjadi percampuran. Apabila terjadi percampuran antara dua harta </a:t>
            </a:r>
            <a:r>
              <a:rPr lang="ms-MY" sz="2000" i="1" dirty="0"/>
              <a:t>mitsli</a:t>
            </a:r>
            <a:r>
              <a:rPr lang="ms-MY" sz="2000" dirty="0"/>
              <a:t>, dimana kedua harta tersebut berbeda jenis dan kualitasnya, seperti </a:t>
            </a:r>
            <a:r>
              <a:rPr lang="ms-MY" sz="2000" i="1" dirty="0"/>
              <a:t>hinthah </a:t>
            </a:r>
            <a:r>
              <a:rPr lang="ms-MY" sz="2000" dirty="0"/>
              <a:t>dan </a:t>
            </a:r>
            <a:r>
              <a:rPr lang="ms-MY" sz="2000" i="1" dirty="0"/>
              <a:t>sya’ir </a:t>
            </a:r>
            <a:r>
              <a:rPr lang="ms-MY" sz="2000" dirty="0"/>
              <a:t>(keduanya merupakan jenis gandum) maka percampuran kedua jenis gandum tersebut berubah menjadi harta </a:t>
            </a:r>
            <a:r>
              <a:rPr lang="ms-MY" sz="2000" i="1" dirty="0"/>
              <a:t>qimi.</a:t>
            </a:r>
            <a:endParaRPr lang="en-US" sz="1800" dirty="0"/>
          </a:p>
          <a:p>
            <a:pPr lvl="0"/>
            <a:r>
              <a:rPr lang="ms-MY" sz="2000" dirty="0"/>
              <a:t>Ketika punya resiko bahaya. Apabila harta </a:t>
            </a:r>
            <a:r>
              <a:rPr lang="ms-MY" sz="2000" i="1" dirty="0"/>
              <a:t>mitsli </a:t>
            </a:r>
            <a:r>
              <a:rPr lang="ms-MY" sz="2000" dirty="0"/>
              <a:t>beresiko akan mendapatkan bahaya, seperti bahaya terbakar atau tenggelam maka ia akan punya nilai (</a:t>
            </a:r>
            <a:r>
              <a:rPr lang="ms-MY" sz="2000" i="1" dirty="0"/>
              <a:t>qimah</a:t>
            </a:r>
            <a:r>
              <a:rPr lang="ms-MY" sz="2000" dirty="0"/>
              <a:t>) yang khusus.</a:t>
            </a:r>
            <a:endParaRPr lang="en-US" sz="1800" dirty="0"/>
          </a:p>
          <a:p>
            <a:pPr lvl="0"/>
            <a:r>
              <a:rPr lang="ms-MY" sz="2000" dirty="0"/>
              <a:t>Ketika terdapat cacat atau telah digunakan. Apabila harta </a:t>
            </a:r>
            <a:r>
              <a:rPr lang="ms-MY" sz="2000" i="1" dirty="0"/>
              <a:t>mitsli </a:t>
            </a:r>
            <a:r>
              <a:rPr lang="ms-MY" sz="2000" dirty="0"/>
              <a:t>punya cacat atau telah dipakai dan digunakan maka ia akan punya nilai khusus.</a:t>
            </a:r>
            <a:endParaRPr lang="en-US" sz="1800" dirty="0"/>
          </a:p>
          <a:p>
            <a:r>
              <a:rPr lang="ms-MY" sz="2000" dirty="0"/>
              <a:t>Demikian pula sebaliknya, yaitu harta </a:t>
            </a:r>
            <a:r>
              <a:rPr lang="ms-MY" sz="2000" i="1" dirty="0"/>
              <a:t>qimi </a:t>
            </a:r>
            <a:r>
              <a:rPr lang="ms-MY" sz="2000" dirty="0"/>
              <a:t>akan berubah menjadi </a:t>
            </a:r>
            <a:r>
              <a:rPr lang="ms-MY" sz="2000" i="1" dirty="0"/>
              <a:t>mitsli</a:t>
            </a:r>
            <a:r>
              <a:rPr lang="ms-MY" sz="2000" dirty="0"/>
              <a:t>, hal ini akan dapat terjadi apabila harta </a:t>
            </a:r>
            <a:r>
              <a:rPr lang="ms-MY" sz="2000" i="1" dirty="0"/>
              <a:t>qimi </a:t>
            </a:r>
            <a:r>
              <a:rPr lang="ms-MY" sz="2000" dirty="0"/>
              <a:t>sudah banyak dan mudah dijumpai dimana sebelumnya tidak demikian. </a:t>
            </a:r>
          </a:p>
          <a:p>
            <a:r>
              <a:rPr lang="ms-MY" sz="2000" dirty="0"/>
              <a:t>Jadi, apabila suatu harta yang tadinya jarang dijumpai di pasaran yang kemudian berubah jadi banyak dan mudah dijumpai di pasaran maka ia akan berubah menjadi mitsli di mana sebelumnya ia memiliki nilai (</a:t>
            </a:r>
            <a:r>
              <a:rPr lang="ms-MY" sz="2000" i="1" dirty="0"/>
              <a:t>qimah</a:t>
            </a:r>
            <a:r>
              <a:rPr lang="ms-MY" sz="2000" dirty="0"/>
              <a:t>) secara khusus.</a:t>
            </a:r>
            <a:endParaRPr lang="en-US" sz="2000" dirty="0"/>
          </a:p>
        </p:txBody>
      </p:sp>
    </p:spTree>
    <p:extLst>
      <p:ext uri="{BB962C8B-B14F-4D97-AF65-F5344CB8AC3E}">
        <p14:creationId xmlns:p14="http://schemas.microsoft.com/office/powerpoint/2010/main" val="326276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ms-MY" dirty="0"/>
              <a:t>Adapun akibat hukum dari pembagian harta kepada </a:t>
            </a:r>
            <a:r>
              <a:rPr lang="ms-MY" i="1" dirty="0"/>
              <a:t>al-mitsli </a:t>
            </a:r>
            <a:r>
              <a:rPr lang="ms-MY" dirty="0"/>
              <a:t>dan </a:t>
            </a:r>
            <a:r>
              <a:rPr lang="ms-MY" i="1" dirty="0"/>
              <a:t>al-qimi </a:t>
            </a:r>
            <a:r>
              <a:rPr lang="ms-MY" dirty="0"/>
              <a:t>akan terlihat dalam beberapa hal yang di antaranya sebagai berikut.</a:t>
            </a:r>
            <a:endParaRPr lang="en-US" dirty="0"/>
          </a:p>
          <a:p>
            <a:pPr lvl="0"/>
            <a:r>
              <a:rPr lang="ms-MY" dirty="0"/>
              <a:t>Dalam hal tanggungan atau jaminan.</a:t>
            </a:r>
            <a:endParaRPr lang="en-US" dirty="0"/>
          </a:p>
          <a:p>
            <a:r>
              <a:rPr lang="ms-MY" dirty="0"/>
              <a:t>Harta </a:t>
            </a:r>
            <a:r>
              <a:rPr lang="ms-MY" i="1" dirty="0"/>
              <a:t>mitsli </a:t>
            </a:r>
            <a:r>
              <a:rPr lang="ms-MY" dirty="0"/>
              <a:t>dapat dijadikan sebagai jaminan atau tanggungan dalam melakukan muamalah, artinya ia bisa menjadi harga dalam suatu jual beli dengan cara menentukan sifat dan jenisnya, sedangkan harta </a:t>
            </a:r>
            <a:r>
              <a:rPr lang="ms-MY" i="1" dirty="0"/>
              <a:t>qimi </a:t>
            </a:r>
            <a:r>
              <a:rPr lang="ms-MY" dirty="0"/>
              <a:t>tidak bisa dijadikan sebagai jaminan atau tanggungan, sehingga ia tidak bisa menjadi harga dalam bermuamalah.</a:t>
            </a:r>
            <a:endParaRPr lang="en-US" dirty="0"/>
          </a:p>
          <a:p>
            <a:pPr marL="0" indent="0">
              <a:buNone/>
            </a:pPr>
            <a:br>
              <a:rPr lang="ms-MY" dirty="0"/>
            </a:br>
            <a:r>
              <a:rPr lang="ms-MY" dirty="0"/>
              <a:t> </a:t>
            </a:r>
            <a:endParaRPr lang="en-US" dirty="0"/>
          </a:p>
          <a:p>
            <a:pPr lvl="0"/>
            <a:r>
              <a:rPr lang="ms-MY" dirty="0"/>
              <a:t>Dalam hal kerusakan.</a:t>
            </a:r>
            <a:endParaRPr lang="en-US" dirty="0"/>
          </a:p>
          <a:p>
            <a:r>
              <a:rPr lang="ms-MY" dirty="0"/>
              <a:t>Harta </a:t>
            </a:r>
            <a:r>
              <a:rPr lang="ms-MY" i="1" dirty="0"/>
              <a:t>mitsli </a:t>
            </a:r>
            <a:r>
              <a:rPr lang="ms-MY" dirty="0"/>
              <a:t>tersebut jika dirusak oleh seseorang, maka haruslah digantinya sesuai jenis dan sifat harta yang dirusaknya tersebut. Sedangkan harta </a:t>
            </a:r>
            <a:r>
              <a:rPr lang="ms-MY" i="1" dirty="0"/>
              <a:t>qimi</a:t>
            </a:r>
            <a:r>
              <a:rPr lang="ms-MY" dirty="0"/>
              <a:t>, jika dirusak seseorang maka haruslah menggantinya sesuai nilai atau harga yang diperhitungkan, artinya seseorang yang merusak harta </a:t>
            </a:r>
            <a:r>
              <a:rPr lang="ms-MY" i="1" dirty="0"/>
              <a:t>qimi</a:t>
            </a:r>
            <a:r>
              <a:rPr lang="ms-MY" dirty="0"/>
              <a:t>, cukuplah baginya mengganti yang serupa dengannya dari segi substansi sifatnya sebagai harta yaitu nilai atau harganya.</a:t>
            </a:r>
            <a:endParaRPr lang="en-US" dirty="0"/>
          </a:p>
          <a:p>
            <a:pPr lvl="0"/>
            <a:r>
              <a:rPr lang="ms-MY" dirty="0"/>
              <a:t>Dalam hal riba.</a:t>
            </a:r>
            <a:endParaRPr lang="en-US" dirty="0"/>
          </a:p>
          <a:p>
            <a:r>
              <a:rPr lang="ms-MY" dirty="0"/>
              <a:t>Harta </a:t>
            </a:r>
            <a:r>
              <a:rPr lang="ms-MY" i="1" dirty="0"/>
              <a:t>mitsli </a:t>
            </a:r>
            <a:r>
              <a:rPr lang="ms-MY" dirty="0"/>
              <a:t>dapat menjurus kepada riba yang diharamkan ketika melakukan transaksi, karena dalam bertransaksi mengharuskan samanya dua barang yang sejenis dalam segi kapasitas dan ukuran sehingga kelebihannya merupakan sesuatu yang diharamkan. Sedangkan pada harta qimi tidak mungkin terjadi riba yang diharamkan, karena pada harta </a:t>
            </a:r>
            <a:r>
              <a:rPr lang="ms-MY" i="1" dirty="0"/>
              <a:t>qimi </a:t>
            </a:r>
            <a:r>
              <a:rPr lang="ms-MY" dirty="0"/>
              <a:t>tidak mungkin ditemukan kesamaan dan jenis barang.</a:t>
            </a:r>
            <a:endParaRPr lang="en-US" dirty="0"/>
          </a:p>
        </p:txBody>
      </p:sp>
    </p:spTree>
    <p:extLst>
      <p:ext uri="{BB962C8B-B14F-4D97-AF65-F5344CB8AC3E}">
        <p14:creationId xmlns:p14="http://schemas.microsoft.com/office/powerpoint/2010/main" val="107570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lvl="0"/>
            <a:r>
              <a:rPr lang="ms-MY" sz="2400" dirty="0"/>
              <a:t>Ditinjau dari segi penggunaan atau pemakaiannya, harta dapat dibagi kepada:</a:t>
            </a:r>
            <a:endParaRPr lang="en-US" sz="2000" dirty="0"/>
          </a:p>
          <a:p>
            <a:pPr lvl="1"/>
            <a:r>
              <a:rPr lang="ms-MY" dirty="0"/>
              <a:t>Harta </a:t>
            </a:r>
            <a:r>
              <a:rPr lang="ms-MY" i="1" dirty="0"/>
              <a:t>istihlaki </a:t>
            </a:r>
            <a:r>
              <a:rPr lang="ms-MY" dirty="0"/>
              <a:t>adalah harta yang ketika digunakan untuk menikmati manfaatnya sebagaimana biasa adalah  dengan cara menghabiskan zatnya, seperti makanan, minuman, sabun, minyak, kayu bakar dan lain­lain. Demikian juga uang termasuk harta </a:t>
            </a:r>
            <a:r>
              <a:rPr lang="ms-MY" i="1" dirty="0"/>
              <a:t>istihlaki</a:t>
            </a:r>
            <a:r>
              <a:rPr lang="ms-MY" dirty="0"/>
              <a:t>, karena cara memanfaatkannya adalah dengan cara keluarnya ia dari tangan si pemiliknya meskipun pada prinsipnya zat uang tersebut tetap ada.</a:t>
            </a:r>
            <a:endParaRPr lang="en-US" sz="1800" dirty="0"/>
          </a:p>
          <a:p>
            <a:pPr lvl="1"/>
            <a:r>
              <a:rPr lang="ms-MY" dirty="0"/>
              <a:t>Harta </a:t>
            </a:r>
            <a:r>
              <a:rPr lang="ms-MY" i="1" dirty="0"/>
              <a:t>isti’mali </a:t>
            </a:r>
            <a:r>
              <a:rPr lang="ms-MY" dirty="0"/>
              <a:t>adalah harta yang dapat digunakan dan diambil manfaatnya berulang kali namun zatnya masih tetap utuh, seperti rumah, pakaian, buku dan lain sebagainya.</a:t>
            </a:r>
            <a:endParaRPr lang="en-US" sz="1800" dirty="0"/>
          </a:p>
          <a:p>
            <a:r>
              <a:rPr lang="ms-MY" sz="2400" dirty="0"/>
              <a:t>Dari kedua bentuk harta ini dapat dilihat dari sisi peman­ faatannya yang pertama, bukan pada kondisi yang pemakaiannya yang dapat digunakan secara berulang kali. Jadi, apabila zat harta tersebut hilang atau habis ketika pertama kali dimanfaatkan maka ia tergolong harta </a:t>
            </a:r>
            <a:r>
              <a:rPr lang="ms-MY" sz="2400" i="1" dirty="0"/>
              <a:t>istihlaki</a:t>
            </a:r>
            <a:r>
              <a:rPr lang="ms-MY" sz="2400" dirty="0"/>
              <a:t>, tetapi, apabila zat harta tersebut tidak hilang atau tidak habis dan dapat dimanfaatkan secara berulang kali maka ia tergolong harta </a:t>
            </a:r>
            <a:r>
              <a:rPr lang="ms-MY" sz="2400" i="1" dirty="0"/>
              <a:t>isti’mali</a:t>
            </a:r>
            <a:r>
              <a:rPr lang="ms-MY" sz="2400" dirty="0"/>
              <a:t>.</a:t>
            </a:r>
            <a:endParaRPr lang="en-US" sz="2400" dirty="0"/>
          </a:p>
        </p:txBody>
      </p:sp>
    </p:spTree>
    <p:extLst>
      <p:ext uri="{BB962C8B-B14F-4D97-AF65-F5344CB8AC3E}">
        <p14:creationId xmlns:p14="http://schemas.microsoft.com/office/powerpoint/2010/main" val="3155241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ms-MY" dirty="0"/>
              <a:t>Akibat hukum dari pembagian ini, ulama fiqh melihat dari segi akadnya, yaitu:</a:t>
            </a:r>
            <a:endParaRPr lang="en-US" dirty="0"/>
          </a:p>
          <a:p>
            <a:pPr lvl="0"/>
            <a:r>
              <a:rPr lang="ms-MY" dirty="0"/>
              <a:t>Harta </a:t>
            </a:r>
            <a:r>
              <a:rPr lang="ms-MY" i="1" dirty="0"/>
              <a:t>istihlaki </a:t>
            </a:r>
            <a:r>
              <a:rPr lang="ms-MY" dirty="0"/>
              <a:t>akadnya hanya bersifat tolong menolong, karena objek suatu perjanjian ditujukan kepada manfaat harta bukan kepada zatnya, seperti </a:t>
            </a:r>
            <a:r>
              <a:rPr lang="ms-MY" i="1" dirty="0"/>
              <a:t>i’arah </a:t>
            </a:r>
            <a:r>
              <a:rPr lang="ms-MY" dirty="0"/>
              <a:t>(perjanjian pinjam meminjam).</a:t>
            </a:r>
            <a:endParaRPr lang="en-US" dirty="0"/>
          </a:p>
          <a:p>
            <a:pPr lvl="0"/>
            <a:r>
              <a:rPr lang="ms-MY" dirty="0"/>
              <a:t>Harta </a:t>
            </a:r>
            <a:r>
              <a:rPr lang="ms-MY" i="1" dirty="0"/>
              <a:t>isti’mali</a:t>
            </a:r>
            <a:r>
              <a:rPr lang="ms-MY" dirty="0"/>
              <a:t>, selain sifatnya tolong menolong juga boleh ditransaksikan dengan cara mengambil imbalan, seperti ijarah (perjanjian sewa menyewa).</a:t>
            </a:r>
            <a:endParaRPr lang="en-US" dirty="0"/>
          </a:p>
          <a:p>
            <a:r>
              <a:rPr lang="ms-MY" dirty="0"/>
              <a:t>Pembagian harta kepada </a:t>
            </a:r>
            <a:r>
              <a:rPr lang="ms-MY" i="1" dirty="0"/>
              <a:t>istihlaki </a:t>
            </a:r>
            <a:r>
              <a:rPr lang="ms-MY" dirty="0"/>
              <a:t>dan </a:t>
            </a:r>
            <a:r>
              <a:rPr lang="ms-MY" i="1" dirty="0"/>
              <a:t>isti’mali </a:t>
            </a:r>
            <a:r>
              <a:rPr lang="ms-MY" dirty="0"/>
              <a:t>ini terlihat dalam hal dapat tidaknya harta tersebut menjadi objek dalam suatu perjanjian. Karena ada beberapa perjanjian yang ditujukan kepada manfaat harta bukan kepada zatnya</a:t>
            </a:r>
            <a:endParaRPr lang="en-US" dirty="0"/>
          </a:p>
        </p:txBody>
      </p:sp>
    </p:spTree>
    <p:extLst>
      <p:ext uri="{BB962C8B-B14F-4D97-AF65-F5344CB8AC3E}">
        <p14:creationId xmlns:p14="http://schemas.microsoft.com/office/powerpoint/2010/main" val="261338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r>
              <a:rPr lang="ms-MY" sz="2400" dirty="0"/>
              <a:t>Ditinjau dari segi status/kepemilikan harta, harta juga dapat dibedakan kepada:</a:t>
            </a:r>
            <a:endParaRPr lang="en-US" sz="2000" dirty="0"/>
          </a:p>
          <a:p>
            <a:pPr lvl="1"/>
            <a:r>
              <a:rPr lang="ms-MY" i="1" dirty="0"/>
              <a:t>Mal al-mamluk </a:t>
            </a:r>
            <a:r>
              <a:rPr lang="ms-MY" dirty="0"/>
              <a:t>(harta yang sudah dimiliki) yaitu suatu harta yang berada di bawah kekuasaan atau kepemilikan baik secara perseorangan, kelompok masyarakat maupun badan hukum seperti pemerintah, organisasi ataupun yayasan, kecuali terjadi akad­akad yang memindahkan kepemilikan.</a:t>
            </a:r>
            <a:endParaRPr lang="en-US" sz="1800" dirty="0"/>
          </a:p>
          <a:p>
            <a:pPr lvl="1"/>
            <a:r>
              <a:rPr lang="ms-MY" i="1" dirty="0"/>
              <a:t>Mal al-mubah </a:t>
            </a:r>
            <a:r>
              <a:rPr lang="ms-MY" dirty="0"/>
              <a:t>(harta bebas/yang tidak dimiliki) yaitu harta yang tidak ada pemiliknya, seperti binatang di hutan belantara, ikan di lautan dan sebagainya. Harta seperti ini dapat dimiliki setiap orang karena mungkin dikuasai dan disimpan, kecuali ada sebab­ sebab tertentu.</a:t>
            </a:r>
            <a:endParaRPr lang="en-US" sz="1800" dirty="0"/>
          </a:p>
          <a:p>
            <a:pPr lvl="1"/>
            <a:r>
              <a:rPr lang="ms-MY" i="1" dirty="0"/>
              <a:t>Mal al-mahjur </a:t>
            </a:r>
            <a:r>
              <a:rPr lang="ms-MY" dirty="0"/>
              <a:t>(harta yang tidak boleh dimiliki) yaitu harta yang menurut syara‘ tidak boleh dimiliki dan diserahkan kepada orang lain. Jadi harta ini tidak boleh dimanfaatkan untuk kepentingan pribadi tertentu. Seperti harta wakaf dan harta yang diperuntukkan bagi kepentingan umum.</a:t>
            </a:r>
            <a:endParaRPr lang="en-US" sz="1800" dirty="0"/>
          </a:p>
        </p:txBody>
      </p:sp>
    </p:spTree>
    <p:extLst>
      <p:ext uri="{BB962C8B-B14F-4D97-AF65-F5344CB8AC3E}">
        <p14:creationId xmlns:p14="http://schemas.microsoft.com/office/powerpoint/2010/main" val="96686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ms-MY" sz="2400" dirty="0"/>
              <a:t>Akibat hukum pada pembagian harta kepada bentuk ini adalah:</a:t>
            </a:r>
            <a:endParaRPr lang="en-US" sz="2400" dirty="0"/>
          </a:p>
          <a:p>
            <a:r>
              <a:rPr lang="ms-MY" i="1" dirty="0"/>
              <a:t>Mal al-mamluk </a:t>
            </a:r>
            <a:r>
              <a:rPr lang="ms-MY" dirty="0"/>
              <a:t>apabila milik negara, maka pemanfaatannya ditujukan untuk kepentingan masyarakat umum dan masyarakat yang memanfaatkannya tidak boleh merusak harta itu dan tidak dapat dijadikan milik pribadi. </a:t>
            </a:r>
          </a:p>
          <a:p>
            <a:r>
              <a:rPr lang="ms-MY" dirty="0"/>
              <a:t>Apabila milik suatu lembaga/organisasi, maka pemanfaatannya untuk kepentingan lembaga/organisasi ataupun anggotanya tanpa merugikan orang lain yang tidak ikut dalam lembaga/</a:t>
            </a:r>
            <a:r>
              <a:rPr lang="ms-MY" sz="2400" dirty="0"/>
              <a:t>organisasi tersebut. </a:t>
            </a:r>
          </a:p>
          <a:p>
            <a:r>
              <a:rPr lang="ms-MY" sz="2400" dirty="0"/>
              <a:t>Untuk harta milik seseorang, dia bebas menggunakannya sesuai aturan </a:t>
            </a:r>
            <a:r>
              <a:rPr lang="ms-MY" sz="2400" i="1" dirty="0"/>
              <a:t>syara’</a:t>
            </a:r>
            <a:r>
              <a:rPr lang="ms-MY" sz="2400" dirty="0"/>
              <a:t>, namun jika terdapat hak orang lain seperti jaminan utang, atau sedang disewa orang maka pemiliknya tidak boleh bertindak hukum dengan menghilangkan hak­ hak orang lain tersebut.</a:t>
            </a:r>
          </a:p>
          <a:p>
            <a:r>
              <a:rPr lang="ms-MY" sz="2400" dirty="0"/>
              <a:t> Apabila harta tersebut milik bersama/berserikat di antara beberapa orang, maka tindakan hukum masing ­masing pemilik harta tersebut terbatas pada tindakan yang tidak merugikan hak­hak teman serikatnya. </a:t>
            </a:r>
          </a:p>
          <a:p>
            <a:r>
              <a:rPr lang="ms-MY" sz="2400" dirty="0"/>
              <a:t>Oleh sebab itu, masing ­masing pihak tidak boleh merusak atau menghilangkan harta tersebut, juga tidak boleh merubah bentuknya, dan tidak dibenarkan melakukan suatu tindakan di luar batas ­batas yang sudah disepakati bersama oleh para pemilik harta bersama/berserikat.</a:t>
            </a:r>
            <a:endParaRPr lang="en-US" sz="2400" dirty="0"/>
          </a:p>
        </p:txBody>
      </p:sp>
    </p:spTree>
    <p:extLst>
      <p:ext uri="{BB962C8B-B14F-4D97-AF65-F5344CB8AC3E}">
        <p14:creationId xmlns:p14="http://schemas.microsoft.com/office/powerpoint/2010/main" val="97391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2"/>
            <a:r>
              <a:rPr lang="ms-MY" i="1" dirty="0"/>
              <a:t>Mal al-mubah </a:t>
            </a:r>
            <a:r>
              <a:rPr lang="ms-MY" dirty="0"/>
              <a:t>sebagai harta yang tidak berada di bawah penguasaan seseorang, maka harta tersebut dapat dikuasai dan disimpan oleh siapapun dengan usaha yang dilakukannya.</a:t>
            </a:r>
          </a:p>
          <a:p>
            <a:pPr lvl="2"/>
            <a:endParaRPr lang="ms-MY" sz="1600" dirty="0"/>
          </a:p>
          <a:p>
            <a:pPr lvl="2"/>
            <a:endParaRPr lang="ms-MY" sz="1600" dirty="0"/>
          </a:p>
          <a:p>
            <a:pPr marL="914400" lvl="2" indent="0">
              <a:buNone/>
            </a:pPr>
            <a:endParaRPr lang="en-US" sz="1600" dirty="0"/>
          </a:p>
          <a:p>
            <a:pPr lvl="2"/>
            <a:r>
              <a:rPr lang="ms-MY" i="1" dirty="0"/>
              <a:t>Mal al-mahjur </a:t>
            </a:r>
            <a:r>
              <a:rPr lang="ms-MY" dirty="0"/>
              <a:t>sebagai harta yang dilarang syara’ untuk memilikinya, maka harta ini merupakan harta yang dapat dimanfaatkan dan diperuntukkan hanya bagi kepentingan umum.</a:t>
            </a:r>
            <a:endParaRPr lang="en-US" sz="1600" dirty="0"/>
          </a:p>
        </p:txBody>
      </p:sp>
    </p:spTree>
    <p:extLst>
      <p:ext uri="{BB962C8B-B14F-4D97-AF65-F5344CB8AC3E}">
        <p14:creationId xmlns:p14="http://schemas.microsoft.com/office/powerpoint/2010/main" val="345637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ms-MY" sz="2400" dirty="0"/>
              <a:t>Ditinjau dari segi dapat atau tidaknya dibagi, harta dapat dibedakan kepada:</a:t>
            </a:r>
            <a:endParaRPr lang="en-US" sz="2000" dirty="0"/>
          </a:p>
          <a:p>
            <a:pPr lvl="1"/>
            <a:r>
              <a:rPr lang="ms-MY" i="1" dirty="0"/>
              <a:t>Qabilu lil qismah</a:t>
            </a:r>
            <a:r>
              <a:rPr lang="ms-MY" dirty="0"/>
              <a:t>, yaitu harta yang dapat dibagi dan tidak akan menimbulkan kerusakan atau mengurangi manfaat harta tersebut. Seperti, beras, tepung, minyak dan air boleh dibagi tanpa merusak dan mengurangi manfaatnya.</a:t>
            </a:r>
            <a:endParaRPr lang="en-US" sz="1800" dirty="0"/>
          </a:p>
          <a:p>
            <a:pPr lvl="1"/>
            <a:r>
              <a:rPr lang="ms-MY" i="1" dirty="0"/>
              <a:t>Ghairu qabili lil qismah</a:t>
            </a:r>
            <a:r>
              <a:rPr lang="ms-MY" dirty="0"/>
              <a:t>, yaitu harta yang tidak akan bisa dimanfaatkan jika dibagi, karena harta tersebut akan rusak dan tidak bermanfaat. Seperti, meja, kursi, piring, gelas dan lain­lain</a:t>
            </a:r>
            <a:endParaRPr lang="en-US" sz="1800" dirty="0"/>
          </a:p>
        </p:txBody>
      </p:sp>
    </p:spTree>
    <p:extLst>
      <p:ext uri="{BB962C8B-B14F-4D97-AF65-F5344CB8AC3E}">
        <p14:creationId xmlns:p14="http://schemas.microsoft.com/office/powerpoint/2010/main" val="409926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ms-MY" sz="2400" dirty="0"/>
              <a:t>Akibat hukum terhadap pembagian harta kepada bentuk ini adalah sebagai berikut:</a:t>
            </a:r>
            <a:endParaRPr lang="en-US" sz="2400" dirty="0"/>
          </a:p>
          <a:p>
            <a:pPr lvl="2"/>
            <a:r>
              <a:rPr lang="ms-MY" i="1" dirty="0"/>
              <a:t>Syirkah </a:t>
            </a:r>
            <a:r>
              <a:rPr lang="ms-MY" dirty="0"/>
              <a:t>pada harta yang dapat dibagi boleh dilakukan eksekusi putusan hakim berdasarkan “</a:t>
            </a:r>
            <a:r>
              <a:rPr lang="ms-MY" i="1" dirty="0"/>
              <a:t>qismah at-tafriq</a:t>
            </a:r>
            <a:r>
              <a:rPr lang="ms-MY" dirty="0"/>
              <a:t>” yaitu pembagian berdasarkan pemisahan. Seperti sebidang tanah dibagi menjadi bagian utara dan bagian selatan. Berbeda dengan harta yang tidak dapat dibagi, caranya adalah berdasarkan “</a:t>
            </a:r>
            <a:r>
              <a:rPr lang="ms-MY" i="1" dirty="0"/>
              <a:t>qismah ridhaiyah</a:t>
            </a:r>
            <a:r>
              <a:rPr lang="ms-MY" dirty="0"/>
              <a:t>” yaitu pembagian berdasarkan kerelaan masing­masing pihak.</a:t>
            </a:r>
            <a:endParaRPr lang="en-US" sz="1600" dirty="0"/>
          </a:p>
          <a:p>
            <a:br>
              <a:rPr lang="ms-MY" sz="2400" dirty="0"/>
            </a:br>
            <a:r>
              <a:rPr lang="ms-MY" sz="1400" dirty="0"/>
              <a:t> </a:t>
            </a:r>
            <a:endParaRPr lang="en-US" sz="2400" dirty="0"/>
          </a:p>
          <a:p>
            <a:pPr lvl="2"/>
            <a:r>
              <a:rPr lang="ms-MY" i="1" dirty="0"/>
              <a:t>Syirkah </a:t>
            </a:r>
            <a:r>
              <a:rPr lang="ms-MY" dirty="0"/>
              <a:t>pada harta yang tidak dapat dibagi, apabila pemilik bagian itu memberikan kepada orang lain maka pemberian itu sah. Untuk harta yang dapat dibagi pemberian itu tidak sah sebelum diadakan pembagian lebih dahulu.</a:t>
            </a:r>
          </a:p>
          <a:p>
            <a:pPr lvl="2"/>
            <a:endParaRPr lang="en-US" sz="1600" dirty="0"/>
          </a:p>
          <a:p>
            <a:pPr lvl="2"/>
            <a:r>
              <a:rPr lang="ms-MY" i="1" dirty="0"/>
              <a:t>Syirkah </a:t>
            </a:r>
            <a:r>
              <a:rPr lang="ms-MY" dirty="0"/>
              <a:t>pada harta tidak bergerak yang dapat dibagi, jika memerlukan biaya yang mendesak diberikan oleh salah seorang pemilik tanpa izin teman serikatnya atau tanpa perintah hakim, sementara teman tersebut tidak mau memberikan biaya yang dibutuhkan, maka biaya yang telah dikeluarkan itu dianggap sebagai pengeluaran sukarela dan tidak dapat dimintakan ganti rugi kepada teman serikat. Apabila harta serikat itu harta yang tidak dapat dibagi, maka biaya yang telah dikeluarkan itu dapat dimintakan ganti rugi.</a:t>
            </a:r>
            <a:endParaRPr lang="en-US" sz="1600" dirty="0"/>
          </a:p>
        </p:txBody>
      </p:sp>
    </p:spTree>
    <p:extLst>
      <p:ext uri="{BB962C8B-B14F-4D97-AF65-F5344CB8AC3E}">
        <p14:creationId xmlns:p14="http://schemas.microsoft.com/office/powerpoint/2010/main" val="295026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r>
              <a:rPr lang="ms-MY" sz="2400" dirty="0"/>
              <a:t>Ditinjau dari segi perkembangannya, apakah harta itu dapat berkembang atau tidak, baik perkembangannya melalui hasil atau melalui upaya manusia maupun dengan cara sendirinya berdasarkan ciptaan Allah, harta tersebut dapat pula dibagi kepada:</a:t>
            </a:r>
          </a:p>
          <a:p>
            <a:pPr lvl="0"/>
            <a:endParaRPr lang="en-US" sz="2000" dirty="0"/>
          </a:p>
          <a:p>
            <a:pPr lvl="1"/>
            <a:r>
              <a:rPr lang="ms-MY" dirty="0"/>
              <a:t>Harta </a:t>
            </a:r>
            <a:r>
              <a:rPr lang="ms-MY" i="1" dirty="0"/>
              <a:t>al-ashl </a:t>
            </a:r>
            <a:r>
              <a:rPr lang="ms-MY" dirty="0"/>
              <a:t>(harta asal), yaitu harta yang menghasilkan, artinya harta tersebut memungkinkan untuk terjadinya harta yang lain. Seperti rumah, tanah perkebunan, binatang ternak dan lain­lain.</a:t>
            </a:r>
          </a:p>
          <a:p>
            <a:pPr lvl="1"/>
            <a:endParaRPr lang="en-US" sz="1800" dirty="0"/>
          </a:p>
          <a:p>
            <a:pPr lvl="1"/>
            <a:r>
              <a:rPr lang="ms-MY" dirty="0"/>
              <a:t>Harta </a:t>
            </a:r>
            <a:r>
              <a:rPr lang="ms-MY" i="1" dirty="0"/>
              <a:t>ats tsamar </a:t>
            </a:r>
            <a:r>
              <a:rPr lang="ms-MY" dirty="0"/>
              <a:t>(buah atau hasil), yaitu harta yang dihasilkan dari suatu harta yang lain. Seperti sewa rumah, buah­buahan dari pohon yang ada di kebun, susu sapi, bulu domda, anak kerbau dan lain­lain.</a:t>
            </a:r>
            <a:endParaRPr lang="en-US" sz="1800" dirty="0"/>
          </a:p>
        </p:txBody>
      </p:sp>
    </p:spTree>
    <p:extLst>
      <p:ext uri="{BB962C8B-B14F-4D97-AF65-F5344CB8AC3E}">
        <p14:creationId xmlns:p14="http://schemas.microsoft.com/office/powerpoint/2010/main" val="360561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ms-MY" dirty="0"/>
              <a:t>Pengertian Harta	</a:t>
            </a:r>
            <a:endParaRPr lang="en-US" dirty="0"/>
          </a:p>
        </p:txBody>
      </p:sp>
      <p:graphicFrame>
        <p:nvGraphicFramePr>
          <p:cNvPr id="4" name="Content Placeholder 3"/>
          <p:cNvGraphicFramePr>
            <a:graphicFrameLocks noGrp="1"/>
          </p:cNvGraphicFramePr>
          <p:nvPr>
            <p:ph idx="1"/>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90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r>
              <a:rPr lang="ms-MY" sz="2400" dirty="0"/>
              <a:t>Adapun akibat hukum dari pembagian harta kepada bentuk ini adalah:</a:t>
            </a:r>
            <a:endParaRPr lang="en-US" sz="2400" dirty="0"/>
          </a:p>
          <a:p>
            <a:pPr lvl="2"/>
            <a:r>
              <a:rPr lang="ms-MY" sz="2300" dirty="0"/>
              <a:t>Harta wakaf pada asalnya tidak boleh dibagi­ bagikan kepada orang ­orang yang berhak menerima wakaf, tetapi hasilnya boleh dibagikan kepada mereka.</a:t>
            </a:r>
          </a:p>
          <a:p>
            <a:pPr lvl="2"/>
            <a:endParaRPr lang="en-US" sz="2300" dirty="0"/>
          </a:p>
          <a:p>
            <a:pPr lvl="2"/>
            <a:r>
              <a:rPr lang="ms-MY" sz="2300" dirty="0"/>
              <a:t>Harta yang khusus diperuntukkan kepada kepentingan umum, asalnya tidak boleh dibagi­bagikan, tetapi hasilnya boleh dimiliki oleh masyarakat umum.</a:t>
            </a:r>
          </a:p>
          <a:p>
            <a:pPr lvl="2"/>
            <a:endParaRPr lang="en-US" sz="2300" dirty="0"/>
          </a:p>
          <a:p>
            <a:pPr lvl="2"/>
            <a:r>
              <a:rPr lang="ms-MY" sz="2300" dirty="0"/>
              <a:t>Hasil dari harta yang selama dimilikinya adalah milik dia sekalipun harta tersebut dikembalikan kepada pemilik sebelumnya disebabkan adanya penghalang untuk dimilikinya lebih lanjut. Seperti seseorang membeli sebuah rumah, lalu rumah tersebut disewakannya selama satu bulan,</a:t>
            </a:r>
            <a:r>
              <a:rPr lang="en-US" sz="2300" dirty="0"/>
              <a:t> </a:t>
            </a:r>
            <a:r>
              <a:rPr lang="ms-MY" sz="2300" dirty="0"/>
              <a:t>setelah rumah diterimanya dari penyewa diketahui ada cacat, dimana cacat tersebut bukan disebabkan dari orang yang menyewa rumah itu, tetapi memang cacat dari awal ketika membeli, sehingga rumah itu dikembalikan kepada pemilik awal (sipenjual rumah),</a:t>
            </a:r>
          </a:p>
          <a:p>
            <a:pPr lvl="2"/>
            <a:r>
              <a:rPr lang="ms-MY" sz="2300" dirty="0"/>
              <a:t> jadi sewa rumah selama satu bulan tetap menjadi miliknya sekalipun rumah itu setelah disewakan dikembalikan kepada penjualnya, karena rumah tersebut ia sewakan sewaktu menjadi miliknya.</a:t>
            </a:r>
            <a:endParaRPr lang="en-US" sz="2300" dirty="0"/>
          </a:p>
          <a:p>
            <a:pPr lvl="2"/>
            <a:r>
              <a:rPr lang="ms-MY" sz="2300" dirty="0"/>
              <a:t>Hasil dari harta yang ketika ditransaksikan obyeknya adalah manfaat harta tersebut, maka si pemilik manfaat itu berhak terhadap hasilnya. Seperti seseorang yang menyewa sebuah rumah, dimana satu kamar dari rumah tersebut disewakannya kepada orang lain, maka sewa dari satu kamar tersebut menjadi miliknya.</a:t>
            </a:r>
            <a:endParaRPr lang="en-US" sz="2300" dirty="0"/>
          </a:p>
        </p:txBody>
      </p:sp>
    </p:spTree>
    <p:extLst>
      <p:ext uri="{BB962C8B-B14F-4D97-AF65-F5344CB8AC3E}">
        <p14:creationId xmlns:p14="http://schemas.microsoft.com/office/powerpoint/2010/main" val="69517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Fiqih</a:t>
            </a:r>
            <a:r>
              <a:rPr lang="en-US" dirty="0"/>
              <a:t> </a:t>
            </a:r>
            <a:r>
              <a:rPr lang="en-US" dirty="0" err="1"/>
              <a:t>muamalah</a:t>
            </a:r>
            <a:r>
              <a:rPr lang="en-US" dirty="0"/>
              <a:t> 3</a:t>
            </a:r>
          </a:p>
        </p:txBody>
      </p:sp>
      <p:sp>
        <p:nvSpPr>
          <p:cNvPr id="3" name="Subtitle 2"/>
          <p:cNvSpPr>
            <a:spLocks noGrp="1"/>
          </p:cNvSpPr>
          <p:nvPr>
            <p:ph type="subTitle" idx="1"/>
          </p:nvPr>
        </p:nvSpPr>
        <p:spPr/>
        <p:txBody>
          <a:bodyPr/>
          <a:lstStyle/>
          <a:p>
            <a:r>
              <a:rPr lang="en-US" dirty="0"/>
              <a:t>Andi Martina </a:t>
            </a:r>
            <a:r>
              <a:rPr lang="en-US" dirty="0" err="1"/>
              <a:t>Kamaruddin</a:t>
            </a:r>
            <a:endParaRPr lang="en-US" dirty="0"/>
          </a:p>
        </p:txBody>
      </p:sp>
    </p:spTree>
    <p:extLst>
      <p:ext uri="{BB962C8B-B14F-4D97-AF65-F5344CB8AC3E}">
        <p14:creationId xmlns:p14="http://schemas.microsoft.com/office/powerpoint/2010/main" val="3675076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spc="-25" dirty="0"/>
              <a:t>Pengertian </a:t>
            </a:r>
            <a:r>
              <a:rPr lang="ms-MY" spc="-20" dirty="0"/>
              <a:t>Hak</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246993360"/>
              </p:ext>
            </p:extLst>
          </p:nvPr>
        </p:nvGraphicFramePr>
        <p:xfrm>
          <a:off x="812800" y="19018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30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spc="-25" dirty="0"/>
              <a:t>Pembagian </a:t>
            </a:r>
            <a:r>
              <a:rPr lang="ms-MY" spc="-20" dirty="0"/>
              <a:t>Hak</a:t>
            </a:r>
            <a:endParaRPr lang="en-US" dirty="0"/>
          </a:p>
        </p:txBody>
      </p:sp>
      <p:graphicFrame>
        <p:nvGraphicFramePr>
          <p:cNvPr id="6" name="Diagram 5"/>
          <p:cNvGraphicFramePr/>
          <p:nvPr>
            <p:extLst>
              <p:ext uri="{D42A27DB-BD31-4B8C-83A1-F6EECF244321}">
                <p14:modId xmlns:p14="http://schemas.microsoft.com/office/powerpoint/2010/main" val="2681556075"/>
              </p:ext>
            </p:extLst>
          </p:nvPr>
        </p:nvGraphicFramePr>
        <p:xfrm>
          <a:off x="596900" y="584201"/>
          <a:ext cx="7188200" cy="4652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192596" y="952500"/>
            <a:ext cx="1409700" cy="369332"/>
          </a:xfrm>
          <a:prstGeom prst="rect">
            <a:avLst/>
          </a:prstGeom>
          <a:noFill/>
        </p:spPr>
        <p:txBody>
          <a:bodyPr wrap="square" rtlCol="0">
            <a:spAutoFit/>
          </a:bodyPr>
          <a:lstStyle/>
          <a:p>
            <a:r>
              <a:rPr lang="en-US" dirty="0" err="1"/>
              <a:t>pemiliknya</a:t>
            </a:r>
            <a:endParaRPr lang="en-US" dirty="0"/>
          </a:p>
        </p:txBody>
      </p:sp>
      <p:sp>
        <p:nvSpPr>
          <p:cNvPr id="9" name="TextBox 8"/>
          <p:cNvSpPr txBox="1"/>
          <p:nvPr/>
        </p:nvSpPr>
        <p:spPr>
          <a:xfrm>
            <a:off x="1346200" y="2237573"/>
            <a:ext cx="1917700" cy="1107996"/>
          </a:xfrm>
          <a:prstGeom prst="rect">
            <a:avLst/>
          </a:prstGeom>
          <a:noFill/>
        </p:spPr>
        <p:txBody>
          <a:bodyPr wrap="square" rtlCol="0">
            <a:spAutoFit/>
          </a:bodyPr>
          <a:lstStyle/>
          <a:p>
            <a:r>
              <a:rPr lang="en-US" sz="6600" dirty="0" err="1"/>
              <a:t>Hak</a:t>
            </a:r>
            <a:r>
              <a:rPr lang="en-US" dirty="0"/>
              <a:t> </a:t>
            </a:r>
          </a:p>
        </p:txBody>
      </p:sp>
      <p:grpSp>
        <p:nvGrpSpPr>
          <p:cNvPr id="10" name="Group 9"/>
          <p:cNvGrpSpPr/>
          <p:nvPr/>
        </p:nvGrpSpPr>
        <p:grpSpPr>
          <a:xfrm>
            <a:off x="3263900" y="4559580"/>
            <a:ext cx="1354105" cy="1354105"/>
            <a:chOff x="2740493" y="3296709"/>
            <a:chExt cx="1354105" cy="1354105"/>
          </a:xfrm>
          <a:scene3d>
            <a:camera prst="orthographicFront"/>
            <a:lightRig rig="flat" dir="t"/>
          </a:scene3d>
        </p:grpSpPr>
        <p:sp>
          <p:nvSpPr>
            <p:cNvPr id="11" name="Oval 10"/>
            <p:cNvSpPr/>
            <p:nvPr/>
          </p:nvSpPr>
          <p:spPr>
            <a:xfrm>
              <a:off x="2740493" y="3296709"/>
              <a:ext cx="1354105" cy="135410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Oval 4"/>
            <p:cNvSpPr txBox="1"/>
            <p:nvPr/>
          </p:nvSpPr>
          <p:spPr>
            <a:xfrm>
              <a:off x="2938797" y="3495013"/>
              <a:ext cx="957497" cy="9574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171450" lvl="0" indent="-171450" algn="ctr" defTabSz="444500">
                <a:lnSpc>
                  <a:spcPct val="90000"/>
                </a:lnSpc>
                <a:spcBef>
                  <a:spcPct val="0"/>
                </a:spcBef>
                <a:spcAft>
                  <a:spcPct val="35000"/>
                </a:spcAft>
                <a:buFont typeface="Arial" panose="020B0604020202020204" pitchFamily="34" charset="0"/>
                <a:buChar char="•"/>
              </a:pPr>
              <a:r>
                <a:rPr lang="en-US" sz="1000" kern="1200" dirty="0" err="1"/>
                <a:t>Objek</a:t>
              </a:r>
              <a:r>
                <a:rPr lang="en-US" sz="1000" kern="1200" dirty="0"/>
                <a:t> </a:t>
              </a:r>
            </a:p>
          </p:txBody>
        </p:sp>
      </p:grpSp>
      <p:grpSp>
        <p:nvGrpSpPr>
          <p:cNvPr id="13" name="Group 12"/>
          <p:cNvGrpSpPr/>
          <p:nvPr/>
        </p:nvGrpSpPr>
        <p:grpSpPr>
          <a:xfrm>
            <a:off x="2008947" y="5503895"/>
            <a:ext cx="1354105" cy="1354105"/>
            <a:chOff x="2740493" y="3296709"/>
            <a:chExt cx="1354105" cy="1354105"/>
          </a:xfrm>
          <a:scene3d>
            <a:camera prst="orthographicFront"/>
            <a:lightRig rig="flat" dir="t"/>
          </a:scene3d>
        </p:grpSpPr>
        <p:sp>
          <p:nvSpPr>
            <p:cNvPr id="14" name="Oval 13"/>
            <p:cNvSpPr/>
            <p:nvPr/>
          </p:nvSpPr>
          <p:spPr>
            <a:xfrm>
              <a:off x="2740493" y="3296709"/>
              <a:ext cx="1354105" cy="1354105"/>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Oval 4"/>
            <p:cNvSpPr txBox="1"/>
            <p:nvPr/>
          </p:nvSpPr>
          <p:spPr>
            <a:xfrm>
              <a:off x="2938797" y="3495013"/>
              <a:ext cx="957497" cy="9574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a:t>Kewenangan</a:t>
              </a:r>
              <a:r>
                <a:rPr lang="en-US" sz="1000" kern="1200" dirty="0"/>
                <a:t> </a:t>
              </a:r>
            </a:p>
          </p:txBody>
        </p:sp>
      </p:grpSp>
      <p:cxnSp>
        <p:nvCxnSpPr>
          <p:cNvPr id="17" name="Straight Connector 16"/>
          <p:cNvCxnSpPr>
            <a:endCxn id="11" idx="1"/>
          </p:cNvCxnSpPr>
          <p:nvPr/>
        </p:nvCxnSpPr>
        <p:spPr>
          <a:xfrm>
            <a:off x="2685999" y="3824011"/>
            <a:ext cx="776205" cy="93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99592" y="3957642"/>
            <a:ext cx="388103" cy="1546253"/>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17157" y="4877221"/>
            <a:ext cx="3645844"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Hak</a:t>
            </a:r>
            <a:r>
              <a:rPr lang="en-US" dirty="0"/>
              <a:t> Maliyah </a:t>
            </a:r>
          </a:p>
          <a:p>
            <a:pPr marL="285750" indent="-285750">
              <a:buFont typeface="Arial" panose="020B0604020202020204" pitchFamily="34" charset="0"/>
              <a:buChar char="•"/>
            </a:pPr>
            <a:r>
              <a:rPr lang="en-US" dirty="0" err="1"/>
              <a:t>Hak</a:t>
            </a:r>
            <a:r>
              <a:rPr lang="en-US" dirty="0"/>
              <a:t> </a:t>
            </a:r>
            <a:r>
              <a:rPr lang="en-US" dirty="0" err="1"/>
              <a:t>ghairu</a:t>
            </a:r>
            <a:r>
              <a:rPr lang="en-US" dirty="0"/>
              <a:t> Maliyah </a:t>
            </a:r>
          </a:p>
        </p:txBody>
      </p:sp>
      <p:sp>
        <p:nvSpPr>
          <p:cNvPr id="23" name="TextBox 22"/>
          <p:cNvSpPr txBox="1"/>
          <p:nvPr/>
        </p:nvSpPr>
        <p:spPr>
          <a:xfrm>
            <a:off x="4254500" y="6019800"/>
            <a:ext cx="2743200"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Hak</a:t>
            </a:r>
            <a:r>
              <a:rPr lang="en-US" dirty="0"/>
              <a:t> </a:t>
            </a:r>
            <a:r>
              <a:rPr lang="en-US" dirty="0" err="1"/>
              <a:t>dyani</a:t>
            </a:r>
            <a:r>
              <a:rPr lang="en-US" dirty="0"/>
              <a:t> </a:t>
            </a:r>
          </a:p>
          <a:p>
            <a:pPr marL="285750" indent="-285750">
              <a:buFont typeface="Arial" panose="020B0604020202020204" pitchFamily="34" charset="0"/>
              <a:buChar char="•"/>
            </a:pPr>
            <a:r>
              <a:rPr lang="en-US" dirty="0" err="1"/>
              <a:t>Hak</a:t>
            </a:r>
            <a:r>
              <a:rPr lang="en-US" dirty="0"/>
              <a:t> </a:t>
            </a:r>
            <a:r>
              <a:rPr lang="en-US" dirty="0" err="1"/>
              <a:t>qadha’i</a:t>
            </a:r>
            <a:endParaRPr lang="en-US" dirty="0"/>
          </a:p>
        </p:txBody>
      </p:sp>
    </p:spTree>
    <p:extLst>
      <p:ext uri="{BB962C8B-B14F-4D97-AF65-F5344CB8AC3E}">
        <p14:creationId xmlns:p14="http://schemas.microsoft.com/office/powerpoint/2010/main" val="134006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9614807"/>
              </p:ext>
            </p:extLst>
          </p:nvPr>
        </p:nvGraphicFramePr>
        <p:xfrm>
          <a:off x="-279400" y="1050925"/>
          <a:ext cx="12725400" cy="480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150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spc="-25" dirty="0"/>
              <a:t>Macam-Macam </a:t>
            </a:r>
            <a:r>
              <a:rPr lang="ms-MY" spc="-20" dirty="0"/>
              <a:t>Milik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316242"/>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380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spc="-30" dirty="0"/>
              <a:t>Sebab-Sebab </a:t>
            </a:r>
            <a:r>
              <a:rPr lang="ms-MY" spc="-25" dirty="0"/>
              <a:t>Memiliki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4025730"/>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99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spc="-30" dirty="0"/>
              <a:t>Sebab-Sebab </a:t>
            </a:r>
            <a:r>
              <a:rPr lang="ms-MY" spc="-25" dirty="0"/>
              <a:t>Memiliki</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3922029"/>
              </p:ext>
            </p:extLst>
          </p:nvPr>
        </p:nvGraphicFramePr>
        <p:xfrm>
          <a:off x="-368300" y="647701"/>
          <a:ext cx="10960100" cy="594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410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pPr marL="31750" marR="0">
              <a:spcBef>
                <a:spcPts val="125"/>
              </a:spcBef>
              <a:spcAft>
                <a:spcPts val="0"/>
              </a:spcAft>
            </a:pPr>
            <a:r>
              <a:rPr lang="ms-MY" spc="-30" dirty="0"/>
              <a:t>Kepemilikan </a:t>
            </a:r>
            <a:r>
              <a:rPr lang="ms-MY" spc="-20" dirty="0"/>
              <a:t>dalam </a:t>
            </a:r>
            <a:r>
              <a:rPr lang="ms-MY" spc="-25" dirty="0"/>
              <a:t>Alqur'an </a:t>
            </a:r>
            <a:r>
              <a:rPr lang="ms-MY" spc="-20" dirty="0"/>
              <a:t>dan Hadis</a:t>
            </a:r>
            <a:endParaRPr lang="en-US" sz="3600" dirty="0">
              <a:latin typeface="Cambria" panose="02040503050406030204" pitchFamily="18" charset="0"/>
              <a:ea typeface="Cambria" panose="02040503050406030204" pitchFamily="18" charset="0"/>
              <a:cs typeface="Cambria" panose="02040503050406030204" pitchFamily="18" charset="0"/>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Surat al- </a:t>
            </a:r>
            <a:r>
              <a:rPr lang="en-US" dirty="0" err="1"/>
              <a:t>Baqarah</a:t>
            </a:r>
            <a:r>
              <a:rPr lang="en-US" dirty="0"/>
              <a:t>  107, 284</a:t>
            </a:r>
          </a:p>
          <a:p>
            <a:pPr marL="457200" indent="-457200">
              <a:buFont typeface="+mj-lt"/>
              <a:buAutoNum type="arabicPeriod"/>
            </a:pPr>
            <a:r>
              <a:rPr lang="en-US" dirty="0"/>
              <a:t>Surat al- Imran 26, 189</a:t>
            </a:r>
          </a:p>
          <a:p>
            <a:pPr marL="457200" indent="-457200">
              <a:buFont typeface="+mj-lt"/>
              <a:buAutoNum type="arabicPeriod"/>
            </a:pPr>
            <a:r>
              <a:rPr lang="en-US" dirty="0"/>
              <a:t>Surat al- Madinah 17,18, 40, 120</a:t>
            </a:r>
          </a:p>
          <a:p>
            <a:pPr marL="457200" indent="-457200">
              <a:buFont typeface="+mj-lt"/>
              <a:buAutoNum type="arabicPeriod"/>
            </a:pPr>
            <a:r>
              <a:rPr lang="en-US" dirty="0"/>
              <a:t>Surat al-</a:t>
            </a:r>
            <a:r>
              <a:rPr lang="en-US" dirty="0" err="1"/>
              <a:t>anam</a:t>
            </a:r>
            <a:r>
              <a:rPr lang="en-US" dirty="0"/>
              <a:t> 57</a:t>
            </a:r>
          </a:p>
          <a:p>
            <a:pPr marL="457200" indent="-457200">
              <a:buFont typeface="+mj-lt"/>
              <a:buAutoNum type="arabicPeriod"/>
            </a:pPr>
            <a:r>
              <a:rPr lang="en-US" dirty="0"/>
              <a:t>Surat Yusuf 40, 67</a:t>
            </a:r>
          </a:p>
          <a:p>
            <a:pPr marL="457200" indent="-457200">
              <a:buFont typeface="+mj-lt"/>
              <a:buAutoNum type="arabicPeriod"/>
            </a:pPr>
            <a:r>
              <a:rPr lang="en-US" dirty="0"/>
              <a:t>Surat al-</a:t>
            </a:r>
            <a:r>
              <a:rPr lang="en-US" dirty="0" err="1"/>
              <a:t>ahzab</a:t>
            </a:r>
            <a:r>
              <a:rPr lang="en-US" dirty="0"/>
              <a:t> 72</a:t>
            </a:r>
          </a:p>
          <a:p>
            <a:pPr marL="457200" indent="-457200">
              <a:buFont typeface="+mj-lt"/>
              <a:buAutoNum type="arabicPeriod"/>
            </a:pPr>
            <a:r>
              <a:rPr lang="en-US" dirty="0"/>
              <a:t>Surat al-</a:t>
            </a:r>
            <a:r>
              <a:rPr lang="en-US" dirty="0" err="1"/>
              <a:t>mulk</a:t>
            </a:r>
            <a:r>
              <a:rPr lang="en-US" dirty="0"/>
              <a:t> 1</a:t>
            </a:r>
          </a:p>
          <a:p>
            <a:pPr marL="457200" indent="-457200">
              <a:buFont typeface="+mj-lt"/>
              <a:buAutoNum type="arabicPeriod"/>
            </a:pPr>
            <a:endParaRPr lang="en-US" dirty="0"/>
          </a:p>
        </p:txBody>
      </p:sp>
    </p:spTree>
    <p:extLst>
      <p:ext uri="{BB962C8B-B14F-4D97-AF65-F5344CB8AC3E}">
        <p14:creationId xmlns:p14="http://schemas.microsoft.com/office/powerpoint/2010/main" val="3874404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269073"/>
            <a:ext cx="9893300" cy="1013627"/>
          </a:xfrm>
        </p:spPr>
        <p:txBody>
          <a:bodyPr>
            <a:normAutofit fontScale="90000"/>
          </a:bodyPr>
          <a:lstStyle/>
          <a:p>
            <a:pPr marL="31750" marR="0">
              <a:spcBef>
                <a:spcPts val="125"/>
              </a:spcBef>
              <a:spcAft>
                <a:spcPts val="0"/>
              </a:spcAft>
            </a:pPr>
            <a:r>
              <a:rPr lang="ms-MY" dirty="0"/>
              <a:t>Implikasi Kepemilikan Terhadap Pengembangan Ekonomi</a:t>
            </a:r>
            <a:r>
              <a:rPr lang="en-US" sz="3600" dirty="0"/>
              <a:t> </a:t>
            </a:r>
            <a:r>
              <a:rPr lang="ms-MY" spc="-25" dirty="0"/>
              <a:t>Islam</a:t>
            </a:r>
            <a:endParaRPr lang="en-US" sz="3600" dirty="0">
              <a:latin typeface="Cambria" panose="02040503050406030204" pitchFamily="18" charset="0"/>
              <a:ea typeface="Cambria" panose="02040503050406030204" pitchFamily="18" charset="0"/>
              <a:cs typeface="Cambria" panose="02040503050406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492611"/>
              </p:ext>
            </p:extLst>
          </p:nvPr>
        </p:nvGraphicFramePr>
        <p:xfrm>
          <a:off x="469900" y="1282700"/>
          <a:ext cx="8864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03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ms-MY" dirty="0"/>
              <a:t>Fungsi dan Unsur-Unsur Harta</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Ketentuan</a:t>
            </a:r>
            <a:r>
              <a:rPr lang="en-US" dirty="0"/>
              <a:t> </a:t>
            </a:r>
            <a:r>
              <a:rPr lang="en-US" dirty="0" err="1"/>
              <a:t>harta</a:t>
            </a:r>
            <a:r>
              <a:rPr lang="en-US" dirty="0"/>
              <a:t> :</a:t>
            </a:r>
          </a:p>
          <a:p>
            <a:pPr marL="457200" indent="-457200">
              <a:buAutoNum type="arabicPeriod"/>
            </a:pPr>
            <a:r>
              <a:rPr lang="en-US" dirty="0" err="1"/>
              <a:t>Dapat</a:t>
            </a:r>
            <a:r>
              <a:rPr lang="en-US" dirty="0"/>
              <a:t> </a:t>
            </a:r>
            <a:r>
              <a:rPr lang="en-US" dirty="0" err="1"/>
              <a:t>dikuasai</a:t>
            </a:r>
            <a:endParaRPr lang="en-US" dirty="0"/>
          </a:p>
          <a:p>
            <a:pPr marL="457200" indent="-457200">
              <a:buAutoNum type="arabicPeriod"/>
            </a:pPr>
            <a:r>
              <a:rPr lang="en-US" dirty="0" err="1"/>
              <a:t>Dapat</a:t>
            </a:r>
            <a:r>
              <a:rPr lang="en-US" dirty="0"/>
              <a:t> </a:t>
            </a:r>
            <a:r>
              <a:rPr lang="en-US" dirty="0" err="1"/>
              <a:t>diambil</a:t>
            </a:r>
            <a:r>
              <a:rPr lang="en-US" dirty="0"/>
              <a:t> </a:t>
            </a:r>
            <a:r>
              <a:rPr lang="en-US" dirty="0" err="1"/>
              <a:t>manfaatnya</a:t>
            </a:r>
            <a:endParaRPr lang="en-US" dirty="0"/>
          </a:p>
          <a:p>
            <a:pPr marL="0" indent="0">
              <a:buNone/>
            </a:pPr>
            <a:endParaRPr lang="en-US" dirty="0"/>
          </a:p>
          <a:p>
            <a:pPr marL="0" indent="0">
              <a:buNone/>
            </a:pPr>
            <a:r>
              <a:rPr lang="en-US" dirty="0"/>
              <a:t>3 </a:t>
            </a:r>
            <a:r>
              <a:rPr lang="en-US" dirty="0" err="1"/>
              <a:t>unsur</a:t>
            </a:r>
            <a:r>
              <a:rPr lang="en-US" dirty="0"/>
              <a:t> </a:t>
            </a:r>
            <a:r>
              <a:rPr lang="en-US" dirty="0" err="1"/>
              <a:t>harta</a:t>
            </a:r>
            <a:r>
              <a:rPr lang="en-US" dirty="0"/>
              <a:t> </a:t>
            </a:r>
            <a:r>
              <a:rPr lang="en-US" dirty="0" err="1"/>
              <a:t>menurut</a:t>
            </a:r>
            <a:r>
              <a:rPr lang="en-US" dirty="0"/>
              <a:t> Muhammad </a:t>
            </a:r>
            <a:r>
              <a:rPr lang="en-US" dirty="0" err="1"/>
              <a:t>salam</a:t>
            </a:r>
            <a:r>
              <a:rPr lang="en-US" dirty="0"/>
              <a:t> </a:t>
            </a:r>
            <a:r>
              <a:rPr lang="en-US" dirty="0" err="1"/>
              <a:t>madkhur</a:t>
            </a:r>
            <a:r>
              <a:rPr lang="en-US" dirty="0"/>
              <a:t>, ;</a:t>
            </a:r>
          </a:p>
          <a:p>
            <a:pPr marL="457200" indent="-457200">
              <a:buAutoNum type="arabicPeriod"/>
            </a:pPr>
            <a:r>
              <a:rPr lang="en-US" dirty="0" err="1"/>
              <a:t>Dapat</a:t>
            </a:r>
            <a:r>
              <a:rPr lang="en-US" dirty="0"/>
              <a:t> </a:t>
            </a:r>
            <a:r>
              <a:rPr lang="en-US" dirty="0" err="1"/>
              <a:t>dimiliki</a:t>
            </a:r>
            <a:r>
              <a:rPr lang="en-US" dirty="0"/>
              <a:t> </a:t>
            </a:r>
          </a:p>
          <a:p>
            <a:pPr marL="457200" indent="-457200">
              <a:buAutoNum type="arabicPeriod"/>
            </a:pPr>
            <a:r>
              <a:rPr lang="en-US" dirty="0" err="1"/>
              <a:t>Dapat</a:t>
            </a:r>
            <a:r>
              <a:rPr lang="en-US" dirty="0"/>
              <a:t> </a:t>
            </a:r>
            <a:r>
              <a:rPr lang="en-US" dirty="0" err="1"/>
              <a:t>dikuasai</a:t>
            </a:r>
            <a:endParaRPr lang="en-US" dirty="0"/>
          </a:p>
          <a:p>
            <a:pPr marL="457200" indent="-457200">
              <a:buAutoNum type="arabicPeriod"/>
            </a:pPr>
            <a:r>
              <a:rPr lang="en-US" dirty="0" err="1"/>
              <a:t>Pemanfaatan</a:t>
            </a:r>
            <a:r>
              <a:rPr lang="en-US" dirty="0"/>
              <a:t> </a:t>
            </a:r>
            <a:r>
              <a:rPr lang="en-US" dirty="0" err="1"/>
              <a:t>itu</a:t>
            </a:r>
            <a:r>
              <a:rPr lang="en-US" dirty="0"/>
              <a:t> </a:t>
            </a:r>
            <a:r>
              <a:rPr lang="en-US" dirty="0" err="1"/>
              <a:t>diperbolehkan</a:t>
            </a:r>
            <a:r>
              <a:rPr lang="en-US" dirty="0"/>
              <a:t> </a:t>
            </a:r>
            <a:r>
              <a:rPr lang="en-US" dirty="0" err="1"/>
              <a:t>oleh</a:t>
            </a:r>
            <a:r>
              <a:rPr lang="en-US" dirty="0"/>
              <a:t> </a:t>
            </a:r>
            <a:r>
              <a:rPr lang="en-US" dirty="0" err="1"/>
              <a:t>syara’dalam</a:t>
            </a:r>
            <a:r>
              <a:rPr lang="en-US" dirty="0"/>
              <a:t> </a:t>
            </a:r>
            <a:r>
              <a:rPr lang="en-US" dirty="0" err="1"/>
              <a:t>keadaaan</a:t>
            </a:r>
            <a:r>
              <a:rPr lang="en-US" dirty="0"/>
              <a:t> </a:t>
            </a:r>
            <a:r>
              <a:rPr lang="en-US" dirty="0" err="1"/>
              <a:t>biasa</a:t>
            </a:r>
            <a:r>
              <a:rPr lang="en-US" dirty="0"/>
              <a:t> </a:t>
            </a:r>
            <a:r>
              <a:rPr lang="en-US" dirty="0" err="1"/>
              <a:t>bukan</a:t>
            </a:r>
            <a:r>
              <a:rPr lang="en-US" dirty="0"/>
              <a:t> </a:t>
            </a:r>
            <a:r>
              <a:rPr lang="en-US" dirty="0" err="1"/>
              <a:t>dalam</a:t>
            </a:r>
            <a:r>
              <a:rPr lang="en-US" dirty="0"/>
              <a:t> </a:t>
            </a:r>
            <a:r>
              <a:rPr lang="en-US" dirty="0" err="1"/>
              <a:t>keadaan</a:t>
            </a:r>
            <a:r>
              <a:rPr lang="en-US" dirty="0"/>
              <a:t> </a:t>
            </a:r>
            <a:r>
              <a:rPr lang="en-US" dirty="0" err="1"/>
              <a:t>terpaksa</a:t>
            </a:r>
            <a:endParaRPr lang="en-US" dirty="0"/>
          </a:p>
        </p:txBody>
      </p:sp>
    </p:spTree>
    <p:extLst>
      <p:ext uri="{BB962C8B-B14F-4D97-AF65-F5344CB8AC3E}">
        <p14:creationId xmlns:p14="http://schemas.microsoft.com/office/powerpoint/2010/main" val="44203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72"/>
            <a:ext cx="10566400" cy="531028"/>
          </a:xfrm>
        </p:spPr>
        <p:txBody>
          <a:bodyPr>
            <a:normAutofit fontScale="90000"/>
          </a:bodyPr>
          <a:lstStyle/>
          <a:p>
            <a:pPr lvl="0" algn="l"/>
            <a:r>
              <a:rPr lang="ms-MY" dirty="0"/>
              <a:t>Pembagian Harta dan Akibat Hukumnya</a:t>
            </a:r>
            <a:endParaRPr lang="en-US" dirty="0"/>
          </a:p>
        </p:txBody>
      </p:sp>
      <p:sp>
        <p:nvSpPr>
          <p:cNvPr id="3" name="Content Placeholder 2"/>
          <p:cNvSpPr>
            <a:spLocks noGrp="1"/>
          </p:cNvSpPr>
          <p:nvPr>
            <p:ph idx="1"/>
          </p:nvPr>
        </p:nvSpPr>
        <p:spPr>
          <a:xfrm>
            <a:off x="203200" y="1295400"/>
            <a:ext cx="11303000" cy="4923285"/>
          </a:xfrm>
        </p:spPr>
        <p:txBody>
          <a:bodyPr>
            <a:normAutofit fontScale="92500"/>
          </a:bodyPr>
          <a:lstStyle/>
          <a:p>
            <a:pPr lvl="0"/>
            <a:r>
              <a:rPr lang="ms-MY" sz="2400" dirty="0"/>
              <a:t>Ditinjau dari segi kebolehan pemanfaatannya menurut </a:t>
            </a:r>
            <a:r>
              <a:rPr lang="ms-MY" sz="2400" i="1" dirty="0"/>
              <a:t>syara’</a:t>
            </a:r>
            <a:r>
              <a:rPr lang="ms-MY" sz="2400" dirty="0"/>
              <a:t>, harta dibagi kepada:</a:t>
            </a:r>
            <a:endParaRPr lang="en-US" sz="2000" dirty="0"/>
          </a:p>
          <a:p>
            <a:pPr lvl="1"/>
            <a:r>
              <a:rPr lang="ms-MY" i="1" dirty="0"/>
              <a:t>Mutaqawwim </a:t>
            </a:r>
            <a:r>
              <a:rPr lang="ms-MY" dirty="0"/>
              <a:t>(bernilai)</a:t>
            </a:r>
            <a:endParaRPr lang="en-US" sz="1800" dirty="0"/>
          </a:p>
          <a:p>
            <a:pPr lvl="1"/>
            <a:r>
              <a:rPr lang="ms-MY" i="1" dirty="0"/>
              <a:t>Ghairu Mutaqawwim </a:t>
            </a:r>
            <a:r>
              <a:rPr lang="ms-MY" dirty="0"/>
              <a:t>(tidak bernilai)</a:t>
            </a:r>
            <a:endParaRPr lang="en-US" sz="1800" dirty="0"/>
          </a:p>
          <a:p>
            <a:r>
              <a:rPr lang="ms-MY" sz="2400" dirty="0"/>
              <a:t>akan berakibat hukum kepada:</a:t>
            </a:r>
            <a:endParaRPr lang="en-US" sz="2400" dirty="0"/>
          </a:p>
          <a:p>
            <a:r>
              <a:rPr lang="ms-MY" dirty="0"/>
              <a:t>Harta </a:t>
            </a:r>
            <a:r>
              <a:rPr lang="ms-MY" i="1" dirty="0"/>
              <a:t>mutaqawwim </a:t>
            </a:r>
            <a:r>
              <a:rPr lang="ms-MY" dirty="0"/>
              <a:t>dapat dijadikan obyek transaksi, seperti jual beli, yaitu sewa menyewa dan sebagainya. Sedangkan </a:t>
            </a:r>
            <a:r>
              <a:rPr lang="ms-MY" i="1" dirty="0"/>
              <a:t>ghairu mutaqawwim </a:t>
            </a:r>
            <a:r>
              <a:rPr lang="ms-MY" dirty="0"/>
              <a:t>tidak dibolehkan syara’</a:t>
            </a:r>
          </a:p>
          <a:p>
            <a:r>
              <a:rPr lang="ms-MY" dirty="0"/>
              <a:t>Harta </a:t>
            </a:r>
            <a:r>
              <a:rPr lang="ms-MY" i="1" dirty="0"/>
              <a:t>mutaqawwim </a:t>
            </a:r>
            <a:r>
              <a:rPr lang="ms-MY" dirty="0"/>
              <a:t>mendapat perlindungan dan jaminan, apabila dirusak oleh seseorang maka ia dituntut ganti rugi, yaitu tuntutan mengganti dari pada benda serupa atau nilainya. Akan tetapi ulama Hanafiyah berpendapat jika harta </a:t>
            </a:r>
            <a:r>
              <a:rPr lang="ms-MY" i="1" dirty="0"/>
              <a:t>ghairu mutaqawwim </a:t>
            </a:r>
            <a:r>
              <a:rPr lang="ms-MY" dirty="0"/>
              <a:t>itu milik kafir </a:t>
            </a:r>
            <a:r>
              <a:rPr lang="ms-MY" i="1" dirty="0"/>
              <a:t>dzimmi </a:t>
            </a:r>
            <a:r>
              <a:rPr lang="ms-MY" dirty="0"/>
              <a:t>( kafir yang hidup dan tunduk di bawah perundang­undangan negara Islam) dirusak atau dibinasakan oleh orang muslim, maka muslim ini wajib membayar ganti rugi, karena harta tersebut termasuk harta mutaqawwim bagi kafir </a:t>
            </a:r>
            <a:r>
              <a:rPr lang="ms-MY" i="1" dirty="0"/>
              <a:t>dzimmi</a:t>
            </a:r>
            <a:r>
              <a:rPr lang="ms-MY" dirty="0"/>
              <a:t>, namun jumhur ulama selain Hanafiyah berpendapat bahwa terhadap kasus di atas seorang muslim tidak dituntut ganti rugi, karena harta </a:t>
            </a:r>
            <a:r>
              <a:rPr lang="ms-MY" i="1" dirty="0"/>
              <a:t>ghairu mutaqawwim </a:t>
            </a:r>
            <a:r>
              <a:rPr lang="ms-MY" dirty="0"/>
              <a:t>itu tidak dinilai harta dalam Islam.</a:t>
            </a:r>
            <a:endParaRPr lang="en-US" sz="1600" dirty="0"/>
          </a:p>
        </p:txBody>
      </p:sp>
    </p:spTree>
    <p:extLst>
      <p:ext uri="{BB962C8B-B14F-4D97-AF65-F5344CB8AC3E}">
        <p14:creationId xmlns:p14="http://schemas.microsoft.com/office/powerpoint/2010/main" val="61342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lvl="0"/>
            <a:r>
              <a:rPr lang="ms-MY" sz="2400" dirty="0"/>
              <a:t>Ditinjau dari segi dapat atau tidaknya dipindahkan, harta dibagi kepada:</a:t>
            </a:r>
            <a:endParaRPr lang="en-US" sz="2000" dirty="0"/>
          </a:p>
          <a:p>
            <a:pPr lvl="1"/>
            <a:r>
              <a:rPr lang="ms-MY" dirty="0"/>
              <a:t>Harta </a:t>
            </a:r>
            <a:r>
              <a:rPr lang="ms-MY" i="1" dirty="0"/>
              <a:t>Manqul </a:t>
            </a:r>
            <a:r>
              <a:rPr lang="ms-MY" dirty="0"/>
              <a:t>(bergerak)</a:t>
            </a:r>
            <a:endParaRPr lang="en-US" sz="1800" dirty="0"/>
          </a:p>
          <a:p>
            <a:r>
              <a:rPr lang="ms-MY" sz="2400" dirty="0"/>
              <a:t>Ali al­Khafif memberi definisi harta </a:t>
            </a:r>
            <a:r>
              <a:rPr lang="ms-MY" sz="2400" i="1" dirty="0"/>
              <a:t>manqul </a:t>
            </a:r>
            <a:r>
              <a:rPr lang="ms-MY" sz="2400" dirty="0"/>
              <a:t>adalah sesuatu harta yang mungkin dipindahkan dari tempat semula ke tempat lain tanpa mengalami perubahan bentuk dan keadaan karena perpindahan itu</a:t>
            </a:r>
            <a:r>
              <a:rPr lang="ms-MY" sz="2400" i="1" dirty="0"/>
              <a:t>. </a:t>
            </a:r>
            <a:r>
              <a:rPr lang="ms-MY" sz="2400" dirty="0"/>
              <a:t>Jadi harta </a:t>
            </a:r>
            <a:r>
              <a:rPr lang="ms-MY" sz="2400" i="1" dirty="0"/>
              <a:t>manqul </a:t>
            </a:r>
            <a:r>
              <a:rPr lang="ms-MY" sz="2400" dirty="0"/>
              <a:t>ini sesuatu yang dapat dipindahkan dari suatu tempat ke tempat yang lain, baik harta tersebut tetap dalam bentuk dan kondisinya berubah akibat dipindahkan. Harta ini seperti uang, pakaian, makanan, buku dan berbagai jenis barang yang bisa diukur dan ditimbang.</a:t>
            </a:r>
            <a:endParaRPr lang="en-US" sz="2400" dirty="0"/>
          </a:p>
          <a:p>
            <a:pPr lvl="1"/>
            <a:r>
              <a:rPr lang="ms-MY" dirty="0"/>
              <a:t>Harta </a:t>
            </a:r>
            <a:r>
              <a:rPr lang="ms-MY" i="1" dirty="0"/>
              <a:t>‘Iqar </a:t>
            </a:r>
            <a:r>
              <a:rPr lang="ms-MY" dirty="0"/>
              <a:t>(tidak bergerak)</a:t>
            </a:r>
            <a:endParaRPr lang="en-US" sz="1800" dirty="0"/>
          </a:p>
          <a:p>
            <a:r>
              <a:rPr lang="ms-MY" sz="2400" dirty="0"/>
              <a:t>Di antara pengertian </a:t>
            </a:r>
            <a:r>
              <a:rPr lang="ms-MY" sz="2400" i="1" dirty="0"/>
              <a:t>‘iqar </a:t>
            </a:r>
            <a:r>
              <a:rPr lang="ms-MY" sz="2400" dirty="0"/>
              <a:t>tersebut adalah sesuatu harta yang tidak mungkin dipindahkan dari tempatnya semula</a:t>
            </a:r>
            <a:r>
              <a:rPr lang="ms-MY" sz="2400" i="1" dirty="0"/>
              <a:t>. </a:t>
            </a:r>
            <a:r>
              <a:rPr lang="ms-MY" sz="2400" dirty="0"/>
              <a:t>Pengertian ini dipahami bahwa yang demikian itu hanya tanah dan apa­apa yang mengikut padanya.</a:t>
            </a:r>
            <a:endParaRPr lang="en-US" sz="2400" dirty="0"/>
          </a:p>
          <a:p>
            <a:r>
              <a:rPr lang="ms-MY" sz="2400" dirty="0"/>
              <a:t>Para </a:t>
            </a:r>
            <a:r>
              <a:rPr lang="ms-MY" sz="2400" i="1" dirty="0"/>
              <a:t>fuqaha, </a:t>
            </a:r>
            <a:r>
              <a:rPr lang="ms-MY" sz="2400" dirty="0"/>
              <a:t>dalam hal ini Hanafiyah dan Malikiyah berbeda pendapat terhadap harta </a:t>
            </a:r>
            <a:r>
              <a:rPr lang="ms-MY" sz="2400" i="1" dirty="0"/>
              <a:t>manqul </a:t>
            </a:r>
            <a:r>
              <a:rPr lang="ms-MY" sz="2400" dirty="0"/>
              <a:t>dan ‘</a:t>
            </a:r>
            <a:r>
              <a:rPr lang="ms-MY" sz="2400" i="1" dirty="0"/>
              <a:t>iqar </a:t>
            </a:r>
            <a:r>
              <a:rPr lang="ms-MY" sz="2400" dirty="0"/>
              <a:t>tersebut.</a:t>
            </a:r>
          </a:p>
          <a:p>
            <a:r>
              <a:rPr lang="ms-MY" sz="2400" dirty="0"/>
              <a:t> Menurut Hanafiyah bahwa bangunan, pepohonan dan tanam­tanaman di bumi tidak dikategorikan sebagai harta </a:t>
            </a:r>
            <a:r>
              <a:rPr lang="ms-MY" sz="2400" i="1" dirty="0"/>
              <a:t>‘iqar </a:t>
            </a:r>
            <a:r>
              <a:rPr lang="ms-MY" sz="2400" dirty="0"/>
              <a:t>kecuali dalam status mengikut pada tanah. Maka, apabila tanah yang ada bangunan di atasnya atau ada tanaman, lalu tanah tersebut dijual, maka akan diterapkan hukum </a:t>
            </a:r>
            <a:r>
              <a:rPr lang="ms-MY" sz="2400" i="1" dirty="0"/>
              <a:t>‘iqar </a:t>
            </a:r>
            <a:r>
              <a:rPr lang="ms-MY" sz="2400" dirty="0"/>
              <a:t>untuk segala yang mengikut kepada tanah, baik berupa bangunan ataupun yang lainnya. </a:t>
            </a:r>
          </a:p>
          <a:p>
            <a:r>
              <a:rPr lang="ms-MY" sz="2400" dirty="0"/>
              <a:t>Sementara, kalau hanya bangunan atau tanaman itu saja yang dijual tanpa tanahnya maka dalam hal ini tidak diberlakukan hukum </a:t>
            </a:r>
            <a:r>
              <a:rPr lang="ms-MY" sz="2400" i="1" dirty="0"/>
              <a:t>‘iqar</a:t>
            </a:r>
            <a:r>
              <a:rPr lang="ms-MY" sz="2400" dirty="0"/>
              <a:t>. Jadi menurut Hanafiyah, harta </a:t>
            </a:r>
            <a:r>
              <a:rPr lang="ms-MY" sz="2400" i="1" dirty="0"/>
              <a:t>‘iqar </a:t>
            </a:r>
            <a:r>
              <a:rPr lang="ms-MY" sz="2400" dirty="0"/>
              <a:t>tidak mencakup apa­apa kecuali hanya tanah saja, sementara </a:t>
            </a:r>
            <a:r>
              <a:rPr lang="ms-MY" sz="2400" i="1" dirty="0"/>
              <a:t>manqul </a:t>
            </a:r>
            <a:r>
              <a:rPr lang="ms-MY" sz="2400" dirty="0"/>
              <a:t>mencakup segala sesuatu selain dari tanah.</a:t>
            </a:r>
            <a:endParaRPr lang="en-US" sz="2400" dirty="0"/>
          </a:p>
        </p:txBody>
      </p:sp>
    </p:spTree>
    <p:extLst>
      <p:ext uri="{BB962C8B-B14F-4D97-AF65-F5344CB8AC3E}">
        <p14:creationId xmlns:p14="http://schemas.microsoft.com/office/powerpoint/2010/main" val="117756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ms-MY" sz="2000" dirty="0"/>
              <a:t>Menurut Malikiyah, mereka mempersempit pengertian manqul dan meluaskan pengertian </a:t>
            </a:r>
            <a:r>
              <a:rPr lang="ms-MY" sz="2000" i="1" dirty="0"/>
              <a:t>‘iqar</a:t>
            </a:r>
            <a:r>
              <a:rPr lang="ms-MY" sz="2000" dirty="0"/>
              <a:t>. Mereka berpendapat bahwa manqul adalah sesuatu yang dapat dipindahkan dari suatu tempat ke tempat yang lain, tetapi tetap dalam kondisi dan bentuknya semula, seperti buku, pakaian, kendaraan dan sebagainya. Sedangkan </a:t>
            </a:r>
            <a:r>
              <a:rPr lang="ms-MY" sz="2000" i="1" dirty="0"/>
              <a:t>‘iqar </a:t>
            </a:r>
            <a:r>
              <a:rPr lang="ms-MY" sz="2000" dirty="0"/>
              <a:t>adalah sesuatu yang tidak mungkin dipindahkan sama sekali seperti tanah, atau mungkin dipindahkan tetapi terjadi perubahan bentuk ketika dipindahkan seperti bangunan dan tanaman. Bangunan ketika dipindahkan akan hancur dan berubah menjadi puing­puing, demikian pula tanaman akan berubah menjadi kayu­kayu.</a:t>
            </a:r>
            <a:endParaRPr lang="en-US" sz="2000" dirty="0"/>
          </a:p>
        </p:txBody>
      </p:sp>
    </p:spTree>
    <p:extLst>
      <p:ext uri="{BB962C8B-B14F-4D97-AF65-F5344CB8AC3E}">
        <p14:creationId xmlns:p14="http://schemas.microsoft.com/office/powerpoint/2010/main" val="223801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ms-MY" sz="2400" dirty="0"/>
              <a:t>Adapun akibat hukum dari pembagian harta jenis ini, para ulama</a:t>
            </a:r>
            <a:r>
              <a:rPr lang="en-US" sz="2400" dirty="0"/>
              <a:t> </a:t>
            </a:r>
            <a:r>
              <a:rPr lang="ms-MY" sz="2400" i="1" dirty="0"/>
              <a:t>fiqh </a:t>
            </a:r>
            <a:r>
              <a:rPr lang="ms-MY" sz="2400" dirty="0"/>
              <a:t>berpendapat bahwa:</a:t>
            </a:r>
            <a:endParaRPr lang="en-US" sz="2000" dirty="0"/>
          </a:p>
          <a:p>
            <a:pPr lvl="0"/>
            <a:r>
              <a:rPr lang="ms-MY" sz="2400" dirty="0"/>
              <a:t>S</a:t>
            </a:r>
            <a:r>
              <a:rPr lang="ms-MY" sz="2400" i="1" dirty="0"/>
              <a:t>yuf’ah </a:t>
            </a:r>
            <a:r>
              <a:rPr lang="ms-MY" sz="2400" dirty="0"/>
              <a:t>(hak beli atas bagian harta syarikat) hanya ditetapkan pada harta </a:t>
            </a:r>
            <a:r>
              <a:rPr lang="ms-MY" sz="2400" i="1" dirty="0"/>
              <a:t>‘iqar </a:t>
            </a:r>
            <a:r>
              <a:rPr lang="ms-MY" sz="2400" dirty="0"/>
              <a:t>(tidak bergerak), bukan pada harta </a:t>
            </a:r>
            <a:r>
              <a:rPr lang="ms-MY" sz="2400" i="1" dirty="0"/>
              <a:t>manqul </a:t>
            </a:r>
            <a:r>
              <a:rPr lang="ms-MY" sz="2400" dirty="0"/>
              <a:t>(bergerak). Apabila harta </a:t>
            </a:r>
            <a:r>
              <a:rPr lang="ms-MY" sz="2400" i="1" dirty="0"/>
              <a:t>manqul </a:t>
            </a:r>
            <a:r>
              <a:rPr lang="ms-MY" sz="2400" dirty="0"/>
              <a:t>dijual mengikut harta pada </a:t>
            </a:r>
            <a:r>
              <a:rPr lang="ms-MY" sz="2400" i="1" dirty="0"/>
              <a:t>‘iqar</a:t>
            </a:r>
            <a:r>
              <a:rPr lang="ms-MY" sz="2400" dirty="0"/>
              <a:t>, maka syuf’ah diberlakukan pada keduanya. Terhadap jual beli </a:t>
            </a:r>
            <a:r>
              <a:rPr lang="ms-MY" sz="2400" i="1" dirty="0"/>
              <a:t>al-wafa’ </a:t>
            </a:r>
            <a:r>
              <a:rPr lang="ms-MY" sz="2400" dirty="0"/>
              <a:t>(jual beli bersyarat, dimana sipenjual bisa membeli kembali barang yang telah dijualnya), hal ini hanya berlaku pada ‘</a:t>
            </a:r>
            <a:r>
              <a:rPr lang="ms-MY" sz="2400" i="1" dirty="0"/>
              <a:t>iqar </a:t>
            </a:r>
            <a:r>
              <a:rPr lang="ms-MY" sz="2400" dirty="0"/>
              <a:t>dan tidak berlaku pada </a:t>
            </a:r>
            <a:r>
              <a:rPr lang="ms-MY" sz="2400" i="1" dirty="0"/>
              <a:t>manqul</a:t>
            </a:r>
            <a:r>
              <a:rPr lang="ms-MY" sz="2400" dirty="0"/>
              <a:t>.</a:t>
            </a:r>
            <a:endParaRPr lang="en-US" sz="2000" dirty="0"/>
          </a:p>
          <a:p>
            <a:pPr lvl="0"/>
            <a:r>
              <a:rPr lang="ms-MY" sz="2400" dirty="0"/>
              <a:t>Wakaf, untuk wakaf dapat dilakukan terhadap  harta tidak bergerak, ini disepakati para ulama fiqh. Namun wakaf terhadap harta bergerak, ulama Hanafiyah tidak membolehkan kecuali ada hubungannya, atau ada </a:t>
            </a:r>
            <a:r>
              <a:rPr lang="ms-MY" sz="2400" i="1" dirty="0"/>
              <a:t>atsar </a:t>
            </a:r>
            <a:r>
              <a:rPr lang="ms-MY" sz="2400" dirty="0"/>
              <a:t>yang yang menunjukkan sahnya seperti kuda, senjata atau menurut kebiasaan yang mashur seperti wakaf kitab dan sejenisnya. Akan tetapi jumhur ulama membolehkan harta bergerak untuk diwakafkan.</a:t>
            </a:r>
            <a:endParaRPr lang="en-US" sz="2000" dirty="0"/>
          </a:p>
          <a:p>
            <a:pPr lvl="0"/>
            <a:r>
              <a:rPr lang="ms-MY" sz="2400" i="1" dirty="0"/>
              <a:t>Muflis, </a:t>
            </a:r>
            <a:r>
              <a:rPr lang="ms-MY" sz="2400" dirty="0"/>
              <a:t>yaitu orang yang dinyatakan pailit, maka untuk melunasi utang seorang yang </a:t>
            </a:r>
            <a:r>
              <a:rPr lang="ms-MY" sz="2400" i="1" dirty="0"/>
              <a:t>muflis </a:t>
            </a:r>
            <a:r>
              <a:rPr lang="ms-MY" sz="2400" dirty="0"/>
              <a:t>dapat dilakukan dengan cara menjual hartanya yang </a:t>
            </a:r>
            <a:r>
              <a:rPr lang="ms-MY" sz="2400" i="1" dirty="0"/>
              <a:t>manqul </a:t>
            </a:r>
            <a:r>
              <a:rPr lang="ms-MY" sz="2400" dirty="0"/>
              <a:t>(bergerak) terlebih dahulu sebelum hartanya yang </a:t>
            </a:r>
            <a:r>
              <a:rPr lang="ms-MY" sz="2400" i="1" dirty="0"/>
              <a:t>‘iqar </a:t>
            </a:r>
            <a:r>
              <a:rPr lang="ms-MY" sz="2400" dirty="0"/>
              <a:t>(tidak bergerak).</a:t>
            </a:r>
            <a:endParaRPr lang="en-US" sz="2000" dirty="0"/>
          </a:p>
          <a:p>
            <a:br>
              <a:rPr lang="ms-MY" sz="2400" dirty="0"/>
            </a:br>
            <a:r>
              <a:rPr lang="ms-MY" sz="1400" dirty="0"/>
              <a:t> </a:t>
            </a:r>
            <a:endParaRPr lang="en-US" sz="2400" dirty="0"/>
          </a:p>
        </p:txBody>
      </p:sp>
    </p:spTree>
    <p:extLst>
      <p:ext uri="{BB962C8B-B14F-4D97-AF65-F5344CB8AC3E}">
        <p14:creationId xmlns:p14="http://schemas.microsoft.com/office/powerpoint/2010/main" val="183967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r>
              <a:rPr lang="ms-MY" sz="2000" i="1" dirty="0"/>
              <a:t>Al-Washi </a:t>
            </a:r>
            <a:r>
              <a:rPr lang="ms-MY" sz="2000" dirty="0"/>
              <a:t>(orang yang diberi wasiat). Pelaksana wasiat dapat bertindak atas nama </a:t>
            </a:r>
            <a:r>
              <a:rPr lang="ms-MY" sz="2000" i="1" dirty="0"/>
              <a:t>qashir </a:t>
            </a:r>
            <a:r>
              <a:rPr lang="ms-MY" sz="2000" dirty="0"/>
              <a:t>(orang yang belum memenuhi kriteria untuk melakukan tasharruf secara sempurna pada hartanya). Seorang </a:t>
            </a:r>
            <a:r>
              <a:rPr lang="ms-MY" sz="2000" i="1" dirty="0"/>
              <a:t>washi </a:t>
            </a:r>
            <a:r>
              <a:rPr lang="ms-MY" sz="2000" dirty="0"/>
              <a:t>dapat menjual harta </a:t>
            </a:r>
            <a:r>
              <a:rPr lang="ms-MY" sz="2000" i="1" dirty="0"/>
              <a:t>manqul </a:t>
            </a:r>
            <a:r>
              <a:rPr lang="ms-MY" sz="2000" dirty="0"/>
              <a:t>untuk kebutuhan mereka sepanjang ada kemaslahatan dan tidak berlebihan, harta </a:t>
            </a:r>
            <a:r>
              <a:rPr lang="ms-MY" sz="2000" i="1" dirty="0"/>
              <a:t>‘iqar </a:t>
            </a:r>
            <a:r>
              <a:rPr lang="ms-MY" sz="2000" dirty="0"/>
              <a:t>(tidak bergerak) dapat dijual jika ada hal yang mendesak dan dibolehkan </a:t>
            </a:r>
            <a:r>
              <a:rPr lang="ms-MY" sz="2000" i="1" dirty="0"/>
              <a:t>syara’ </a:t>
            </a:r>
            <a:r>
              <a:rPr lang="ms-MY" sz="2000" dirty="0"/>
              <a:t>seperti untuk melunasi utang menutup kebutuhan yang sangat penting, ataupun untuk tercapainya kemaslahatan yang lebih besar.</a:t>
            </a:r>
            <a:endParaRPr lang="en-US" sz="1800" dirty="0"/>
          </a:p>
          <a:p>
            <a:pPr lvl="0"/>
            <a:r>
              <a:rPr lang="ms-MY" sz="2000" dirty="0"/>
              <a:t>Hak­ hak tetangga dan </a:t>
            </a:r>
            <a:r>
              <a:rPr lang="ms-MY" sz="2000" i="1" dirty="0"/>
              <a:t>irtifaq. </a:t>
            </a:r>
            <a:r>
              <a:rPr lang="ms-MY" sz="2000" dirty="0"/>
              <a:t>Terhadap hak ini ditetapkan hanya pada ‘</a:t>
            </a:r>
            <a:r>
              <a:rPr lang="ms-MY" sz="2000" i="1" dirty="0"/>
              <a:t>iqar </a:t>
            </a:r>
            <a:r>
              <a:rPr lang="ms-MY" sz="2000" dirty="0"/>
              <a:t>(harta tidak bergerak), jadi tidak ada hak </a:t>
            </a:r>
            <a:r>
              <a:rPr lang="ms-MY" sz="2000" i="1" dirty="0"/>
              <a:t>irtifaq </a:t>
            </a:r>
            <a:r>
              <a:rPr lang="ms-MY" sz="2000" dirty="0"/>
              <a:t>pada pada harta </a:t>
            </a:r>
            <a:r>
              <a:rPr lang="ms-MY" sz="2000" i="1" dirty="0"/>
              <a:t>manqu</a:t>
            </a:r>
            <a:r>
              <a:rPr lang="ms-MY" sz="2000" dirty="0"/>
              <a:t>l (harta bergerak).</a:t>
            </a:r>
            <a:endParaRPr lang="en-US" sz="1800" dirty="0"/>
          </a:p>
          <a:p>
            <a:pPr lvl="0"/>
            <a:r>
              <a:rPr lang="ms-MY" sz="2000" dirty="0"/>
              <a:t>Hikmah pembagian harta jenis ini, menurut Abu Hanifah dan Abu Yusuf, tidak bisa dipersepsikan adanya </a:t>
            </a:r>
            <a:r>
              <a:rPr lang="ms-MY" sz="2000" i="1" dirty="0"/>
              <a:t>al</a:t>
            </a:r>
            <a:r>
              <a:rPr lang="ms-MY" sz="2000" dirty="0"/>
              <a:t>­</a:t>
            </a:r>
            <a:r>
              <a:rPr lang="ms-MY" sz="2000" i="1" dirty="0"/>
              <a:t>ghashbu </a:t>
            </a:r>
            <a:r>
              <a:rPr lang="ms-MY" sz="2000" dirty="0"/>
              <a:t>atau perampasan terhadap harta </a:t>
            </a:r>
            <a:r>
              <a:rPr lang="ms-MY" sz="2000" i="1" dirty="0"/>
              <a:t>‘iqar </a:t>
            </a:r>
            <a:r>
              <a:rPr lang="ms-MY" sz="2000" dirty="0"/>
              <a:t>(tidak bergerak), karena harta tersebut tidak mungkin untuk dipindahkan dan dikuasai yang merupakan syarat </a:t>
            </a:r>
            <a:r>
              <a:rPr lang="ms-MY" sz="2000" i="1" dirty="0"/>
              <a:t>al-ghasb</a:t>
            </a:r>
            <a:r>
              <a:rPr lang="ms-MY" sz="2000" dirty="0"/>
              <a:t>. Tetapi menurut jumhur ulama berpendapat bahwa pada harta </a:t>
            </a:r>
            <a:r>
              <a:rPr lang="ms-MY" sz="2000" i="1" dirty="0"/>
              <a:t>‘iqar </a:t>
            </a:r>
            <a:r>
              <a:rPr lang="ms-MY" sz="2000" dirty="0"/>
              <a:t>dan manqul dapat juga terjadi perampasan.</a:t>
            </a:r>
            <a:endParaRPr lang="en-US" sz="1800" dirty="0"/>
          </a:p>
        </p:txBody>
      </p:sp>
    </p:spTree>
    <p:extLst>
      <p:ext uri="{BB962C8B-B14F-4D97-AF65-F5344CB8AC3E}">
        <p14:creationId xmlns:p14="http://schemas.microsoft.com/office/powerpoint/2010/main" val="184495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lvl="0"/>
            <a:r>
              <a:rPr lang="ms-MY" sz="2400" dirty="0"/>
              <a:t>Ditinjau dari segi ada atau tidaknya persamaan harta tersebut dapat dibagi kepada </a:t>
            </a:r>
            <a:r>
              <a:rPr lang="ms-MY" sz="2400" i="1" dirty="0"/>
              <a:t>mitsli </a:t>
            </a:r>
            <a:r>
              <a:rPr lang="ms-MY" sz="2400" dirty="0"/>
              <a:t>dan </a:t>
            </a:r>
            <a:r>
              <a:rPr lang="ms-MY" sz="2400" i="1" dirty="0"/>
              <a:t>qimi</a:t>
            </a:r>
            <a:r>
              <a:rPr lang="ms-MY" sz="2400" dirty="0"/>
              <a:t>, berikut ini penjelasannya:</a:t>
            </a:r>
            <a:endParaRPr lang="en-US" sz="2000" dirty="0"/>
          </a:p>
          <a:p>
            <a:pPr lvl="1"/>
            <a:r>
              <a:rPr lang="ms-MY" i="1" dirty="0"/>
              <a:t>Mitsli </a:t>
            </a:r>
            <a:r>
              <a:rPr lang="ms-MY" dirty="0"/>
              <a:t>(harta yang ada persamaannya).</a:t>
            </a:r>
            <a:endParaRPr lang="en-US" sz="1800" dirty="0"/>
          </a:p>
          <a:p>
            <a:r>
              <a:rPr lang="ms-MY" sz="2400" dirty="0"/>
              <a:t>Harta </a:t>
            </a:r>
            <a:r>
              <a:rPr lang="ms-MY" sz="2400" i="1" dirty="0"/>
              <a:t>mitsli </a:t>
            </a:r>
            <a:r>
              <a:rPr lang="ms-MY" sz="2400" dirty="0"/>
              <a:t>adalah suatu harta yang punya persamaan dan padanan di pasar dalam dunia perdagangan tanpa ada perbedaan yang signifikan. Harta </a:t>
            </a:r>
            <a:r>
              <a:rPr lang="ms-MY" sz="2400" i="1" dirty="0"/>
              <a:t>mitsli </a:t>
            </a:r>
            <a:r>
              <a:rPr lang="ms-MY" sz="2400" dirty="0"/>
              <a:t>ini biasanya terindikasi pada 4 (empat) jenis/sifat, yaitu harta yang dapat ditimbang </a:t>
            </a:r>
            <a:r>
              <a:rPr lang="ms-MY" sz="2400" i="1" dirty="0"/>
              <a:t>(al- mauzuunaat</a:t>
            </a:r>
            <a:r>
              <a:rPr lang="ms-MY" sz="2400" dirty="0"/>
              <a:t>) seperti tepung, kapas. Harta yang dapat ditakar (</a:t>
            </a:r>
            <a:r>
              <a:rPr lang="ms-MY" sz="2400" i="1" dirty="0"/>
              <a:t>al- makilat</a:t>
            </a:r>
            <a:r>
              <a:rPr lang="ms-MY" sz="2400" dirty="0"/>
              <a:t>) seperti gula, beras. Harta yang dapat diukur berdasarkan meteran, hasta dan sebagainya (</a:t>
            </a:r>
            <a:r>
              <a:rPr lang="ms-MY" sz="2400" i="1" dirty="0"/>
              <a:t>adz-dzar’iyyat</a:t>
            </a:r>
            <a:r>
              <a:rPr lang="ms-MY" sz="2400" dirty="0"/>
              <a:t>) seperti kain, tali yang seluruh bagiannya sama tanpa ada perbedaan yang signifikan. Harta yang dapat dihitung dan dijumlah (</a:t>
            </a:r>
            <a:r>
              <a:rPr lang="ms-MY" sz="2400" i="1" dirty="0"/>
              <a:t>al-‘adadiyyat</a:t>
            </a:r>
            <a:r>
              <a:rPr lang="ms-MY" sz="2400" dirty="0"/>
              <a:t>) yang ukurannya hampir sama seperti kelapa, telur dan lain­lain.</a:t>
            </a:r>
            <a:endParaRPr lang="en-US" sz="2400" dirty="0"/>
          </a:p>
          <a:p>
            <a:pPr lvl="1"/>
            <a:r>
              <a:rPr lang="ms-MY" i="1" dirty="0"/>
              <a:t>Qimi </a:t>
            </a:r>
            <a:r>
              <a:rPr lang="ms-MY" dirty="0"/>
              <a:t>(harta yang tidak ada persamaannya).</a:t>
            </a:r>
            <a:endParaRPr lang="en-US" sz="1800" dirty="0"/>
          </a:p>
          <a:p>
            <a:r>
              <a:rPr lang="ms-MY" sz="2400" dirty="0"/>
              <a:t>Harta </a:t>
            </a:r>
            <a:r>
              <a:rPr lang="ms-MY" sz="2400" i="1" dirty="0"/>
              <a:t>qimi </a:t>
            </a:r>
            <a:r>
              <a:rPr lang="ms-MY" sz="2400" dirty="0"/>
              <a:t>tidak punya persamaan dan jenis dan padanan di pasar, atau ada persamaannya namun antara satu dengan yang lainnya ada perbedaan yang signifikan antara unit­unit dan kualitasnya yang diperhitungkan dalam berinteraksi seperti hewan ternak, tanah, rumah, permata, kitab­kitab yang masih</a:t>
            </a:r>
            <a:r>
              <a:rPr lang="en-US" sz="2400" dirty="0"/>
              <a:t> </a:t>
            </a:r>
            <a:r>
              <a:rPr lang="ms-MY" sz="2400" dirty="0"/>
              <a:t>berbentuk manuskrip sebagai naskah kuno dan lain­lain.</a:t>
            </a:r>
            <a:endParaRPr lang="en-US" sz="2400" dirty="0"/>
          </a:p>
        </p:txBody>
      </p:sp>
    </p:spTree>
    <p:extLst>
      <p:ext uri="{BB962C8B-B14F-4D97-AF65-F5344CB8AC3E}">
        <p14:creationId xmlns:p14="http://schemas.microsoft.com/office/powerpoint/2010/main" val="4042700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206</TotalTime>
  <Words>3089</Words>
  <Application>Microsoft Office PowerPoint</Application>
  <PresentationFormat>Widescreen</PresentationFormat>
  <Paragraphs>179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Cambria</vt:lpstr>
      <vt:lpstr>Century Gothic</vt:lpstr>
      <vt:lpstr>Mesh</vt:lpstr>
      <vt:lpstr>Ketentuan pokok tentang harta</vt:lpstr>
      <vt:lpstr>Pengertian Harta </vt:lpstr>
      <vt:lpstr>Fungsi dan Unsur-Unsur Harta</vt:lpstr>
      <vt:lpstr>Pembagian Harta dan Akibat Hukumnya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Fiqih muamalah 3</vt:lpstr>
      <vt:lpstr>Pengertian Hak</vt:lpstr>
      <vt:lpstr>Pembagian Hak</vt:lpstr>
      <vt:lpstr>PowerPoint Presentation</vt:lpstr>
      <vt:lpstr>Macam-Macam Milik</vt:lpstr>
      <vt:lpstr>Sebab-Sebab Memiliki</vt:lpstr>
      <vt:lpstr>Sebab-Sebab Memiliki</vt:lpstr>
      <vt:lpstr>Kepemilikan dalam Alqur'an dan Hadis</vt:lpstr>
      <vt:lpstr>Implikasi Kepemilikan Terhadap Pengembangan Ekonomi Islam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Fiqih muamalah 3</dc:title>
  <dc:creator>user</dc:creator>
  <cp:lastModifiedBy>user</cp:lastModifiedBy>
  <cp:revision>11</cp:revision>
  <dcterms:created xsi:type="dcterms:W3CDTF">2020-09-16T04:11:53Z</dcterms:created>
  <dcterms:modified xsi:type="dcterms:W3CDTF">2022-03-15T17:06:08Z</dcterms:modified>
</cp:coreProperties>
</file>