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809E4-04BB-45AE-826E-4023A70E1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2C4872-F192-44EF-A9E6-294C40DDD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6D13C-37DC-452D-8893-52438DEDE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6C67A-0D1A-4208-AF74-2F8ABF21A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1A6D8-9BC6-4223-9706-DF9F05EC0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3732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D1BF3-4206-4392-BB70-1A8F6C8A5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AE48AA-78EA-4CBA-9E6D-73C3FD722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D2D66-10DD-40DD-8686-A393C10F4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234A6-5E3E-40E3-B135-9BD1DD10A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D2C42-B464-4C15-B6FE-5A2F2690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9522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4EC082-C51D-4B6E-B414-C4489488AA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D2B48-E2D5-4A10-8521-90AF6BFEE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56B7A-ED74-4AB9-B97D-EB21F6C44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C1FF3-FF8F-454F-8EE5-1A13F1129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5EE84-1530-4A6E-9380-F6B848B91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7729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13DF5-3B93-444C-BECF-FEFBBCC82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63B14-1555-413E-8E91-EB53F0DB2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F8FAB-1B1C-4729-A987-DB1752FA6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576A8-8F9D-416E-B8E9-FBB0CA46B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AD765-7684-4DBA-8114-ACB890267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89428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05CF7-A61A-48AF-86AE-5090528CA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F473A-7AF7-44FF-B0E6-17F606746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D9F4F-EC6C-4318-A56F-28E9CB0EE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CD567-E4BF-4589-A91B-C3D5C8973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A9F28-B4C3-4AC0-BA97-DFE15769A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7666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D2699-097B-4107-963E-7B195A35C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288E3-5A3C-4555-94F0-D577491F7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913732-82ED-473F-B6B5-D543CEE8F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C4497-2389-482D-9DF0-983D612CD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29C01-D3A3-43E6-AAAE-570743F47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E4B91-0EF5-47BE-9CC2-5F7B0CA3F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5910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B7211-EC03-4EA5-8E1C-D26FED853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A82936-51AD-4B8E-8B63-D6C32D43C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87B18-0477-460D-83BF-F0F1E37B2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CB4FEF-9DB1-441D-A455-B39DFC70F2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C16E66-C823-4540-BA2F-404FA93942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C3B117-D961-44B4-B48A-F091D0B43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AC88D6-E780-4C71-A735-7D77C2692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2BD285-3AB7-4416-ADFF-B699F932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04161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7501A-3D79-472F-981A-8BFE462D2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C64F97-8595-4819-BA76-22287427C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79EAC1-763A-4A09-8E30-1880FD38D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A34E9-A4E8-42FB-BCF9-CC1C4947F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889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63403B-9B6B-408D-91E7-7D8D235A7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B5D240-4847-42EC-B532-55CE22D23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0314C-E57F-4C99-BA16-9A1D1B538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9509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9572A-B8F3-4AD6-990B-173A92FF6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E54B9-FFDB-455A-859E-CCCF1BA9A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7F0681-1B5C-4071-941B-EA33B101D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69243-2E22-413D-8276-EA97A93A7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F8464-15FE-4D9A-A410-A381A2C8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F68C4-97A7-464E-BEFE-E4168B905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5544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12199-1620-4268-BA23-EEDC06945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C27C2C-B8DA-48E3-992C-27AA5931A5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448F0-0AF3-41D7-8470-FCFD2F941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9D73D-A111-429D-9C61-AB4D74E9A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56546-5138-448A-A9C3-29DAB30EE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53D681-046B-48F6-B05B-2280CB971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100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02D167-8D3B-475C-A601-FECD7228C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C5279-1070-4B10-9299-0434367D0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CDF07-C744-4813-9A43-FBD6217845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2641C-7449-444F-BA84-00175B8585F0}" type="datetimeFigureOut">
              <a:rPr lang="en-ID" smtClean="0"/>
              <a:t>06/05/2021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B3466-8D56-487B-A742-F20C204DA7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36F9D-5A49-43EB-AC1D-D41A7802F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DEA85-B096-4207-B058-AF5D784E629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283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A39AB-4BA5-45FF-8779-A058676946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Komparatif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C5BE8-6AD3-4358-B899-2D60488F58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56197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6892351-78E6-4C91-BE7B-D6633C830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680" y="9525"/>
            <a:ext cx="7081520" cy="68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574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812439-E093-4970-9C0B-0A76878BB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6320" y="0"/>
            <a:ext cx="76911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62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45A0389-EED4-4D73-8B40-0AE877829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9760" y="9525"/>
            <a:ext cx="8605520" cy="68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160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83941B9-81C1-4AEF-BA31-68208E066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640" y="9525"/>
            <a:ext cx="7254239" cy="68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658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Contoh Analisis Komparatif untuk Laporan Keuangan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Contoh Analisis Komparatif untuk Laporan Keuangan</dc:title>
  <dc:creator>annisa.lahjie@live.vu.edu.au</dc:creator>
  <cp:lastModifiedBy>annisa.lahjie@live.vu.edu.au</cp:lastModifiedBy>
  <cp:revision>3</cp:revision>
  <dcterms:created xsi:type="dcterms:W3CDTF">2021-05-05T15:37:45Z</dcterms:created>
  <dcterms:modified xsi:type="dcterms:W3CDTF">2021-05-06T02:32:46Z</dcterms:modified>
</cp:coreProperties>
</file>