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48A2F38-7E1D-4CD4-B77C-6C0C6539AF24}" type="datetimeFigureOut">
              <a:rPr lang="en-US" smtClean="0"/>
              <a:t>9/1/2021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32F52F6F-E6ED-4E01-ACFB-1BD72998A0D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Motif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err="1" smtClean="0"/>
              <a:t>Asnawati</a:t>
            </a:r>
            <a:r>
              <a:rPr lang="en-US" dirty="0" smtClean="0"/>
              <a:t>, SE., MM</a:t>
            </a:r>
          </a:p>
          <a:p>
            <a:r>
              <a:rPr lang="en-US" dirty="0" err="1" smtClean="0"/>
              <a:t>Fakultas</a:t>
            </a:r>
            <a:r>
              <a:rPr lang="en-US" dirty="0" smtClean="0"/>
              <a:t> </a:t>
            </a:r>
            <a:r>
              <a:rPr lang="en-US" dirty="0" err="1"/>
              <a:t>E</a:t>
            </a:r>
            <a:r>
              <a:rPr lang="en-US" dirty="0" err="1" smtClean="0"/>
              <a:t>konomi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endParaRPr lang="en-US" dirty="0"/>
          </a:p>
          <a:p>
            <a:r>
              <a:rPr lang="en-US" dirty="0" err="1" smtClean="0"/>
              <a:t>Universitas</a:t>
            </a:r>
            <a:r>
              <a:rPr lang="en-US" dirty="0" smtClean="0"/>
              <a:t> </a:t>
            </a:r>
            <a:r>
              <a:rPr lang="en-US" dirty="0" err="1" smtClean="0"/>
              <a:t>Mulawarman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4360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/ </a:t>
            </a:r>
            <a:r>
              <a:rPr lang="en-US" dirty="0" err="1" smtClean="0"/>
              <a:t>perusahaan</a:t>
            </a:r>
            <a:r>
              <a:rPr lang="en-US" dirty="0" smtClean="0"/>
              <a:t> :</a:t>
            </a:r>
          </a:p>
          <a:p>
            <a:pPr marL="109728" indent="0">
              <a:buNone/>
            </a:pPr>
            <a:r>
              <a:rPr lang="en-US" dirty="0" smtClean="0"/>
              <a:t>Usaha yang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yang </a:t>
            </a:r>
            <a:r>
              <a:rPr lang="en-US" dirty="0" err="1" smtClean="0"/>
              <a:t>diinginkan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b="1" dirty="0" smtClean="0"/>
              <a:t>TUJUAN DARI SUATU BISNIS 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Memperoleh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</a:p>
          <a:p>
            <a:pPr marL="109728" indent="0">
              <a:buNone/>
            </a:pPr>
            <a:r>
              <a:rPr lang="en-US" b="1" dirty="0" err="1" smtClean="0"/>
              <a:t>Apa</a:t>
            </a:r>
            <a:r>
              <a:rPr lang="en-US" b="1" dirty="0" smtClean="0"/>
              <a:t> motif </a:t>
            </a:r>
            <a:r>
              <a:rPr lang="en-US" b="1" dirty="0" err="1" smtClean="0"/>
              <a:t>bisnis</a:t>
            </a:r>
            <a:r>
              <a:rPr lang="en-US" b="1" dirty="0" smtClean="0"/>
              <a:t> ?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Melayani</a:t>
            </a:r>
            <a:r>
              <a:rPr lang="en-US" dirty="0" smtClean="0"/>
              <a:t> </a:t>
            </a:r>
            <a:r>
              <a:rPr lang="en-US" dirty="0" err="1" smtClean="0"/>
              <a:t>kebutuhan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Melihat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peluang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harga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pesaing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37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Selisih</a:t>
            </a:r>
            <a:r>
              <a:rPr lang="en-US" dirty="0" smtClean="0"/>
              <a:t> </a:t>
            </a:r>
            <a:r>
              <a:rPr lang="en-US" dirty="0" err="1" smtClean="0"/>
              <a:t>antara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endParaRPr lang="en-US" dirty="0" smtClean="0"/>
          </a:p>
          <a:p>
            <a:endParaRPr lang="en-US" dirty="0"/>
          </a:p>
          <a:p>
            <a:pPr marL="109728" indent="0">
              <a:buNone/>
            </a:pPr>
            <a:r>
              <a:rPr lang="en-US" dirty="0" err="1" smtClean="0"/>
              <a:t>Contoh</a:t>
            </a:r>
            <a:r>
              <a:rPr lang="en-US" dirty="0" smtClean="0"/>
              <a:t> : </a:t>
            </a:r>
            <a:r>
              <a:rPr lang="en-US" dirty="0" err="1" smtClean="0"/>
              <a:t>Pendapatan</a:t>
            </a:r>
            <a:r>
              <a:rPr lang="en-US" dirty="0" smtClean="0"/>
              <a:t>          </a:t>
            </a:r>
            <a:r>
              <a:rPr lang="en-US" dirty="0" err="1" smtClean="0"/>
              <a:t>Rp</a:t>
            </a:r>
            <a:r>
              <a:rPr lang="en-US" dirty="0" smtClean="0"/>
              <a:t>. 1.000.000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en-US" dirty="0" err="1" smtClean="0"/>
              <a:t>Beban</a:t>
            </a:r>
            <a:r>
              <a:rPr lang="en-US" dirty="0" smtClean="0"/>
              <a:t>                -</a:t>
            </a:r>
            <a:r>
              <a:rPr lang="en-US" dirty="0" err="1" smtClean="0"/>
              <a:t>Rp</a:t>
            </a:r>
            <a:r>
              <a:rPr lang="en-US" dirty="0" smtClean="0"/>
              <a:t>.    200.000</a:t>
            </a:r>
          </a:p>
          <a:p>
            <a:pPr marL="109728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</a:t>
            </a:r>
            <a:r>
              <a:rPr lang="en-US" dirty="0" err="1" smtClean="0"/>
              <a:t>Laba</a:t>
            </a:r>
            <a:r>
              <a:rPr lang="en-US" dirty="0" smtClean="0"/>
              <a:t>                  =</a:t>
            </a:r>
            <a:r>
              <a:rPr lang="en-US" dirty="0" err="1" smtClean="0"/>
              <a:t>Rp</a:t>
            </a:r>
            <a:r>
              <a:rPr lang="en-US" dirty="0" smtClean="0"/>
              <a:t>.    800.000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err="1" smtClean="0"/>
              <a:t>Laba</a:t>
            </a:r>
            <a:r>
              <a:rPr lang="en-US" dirty="0" smtClean="0"/>
              <a:t> yang </a:t>
            </a:r>
            <a:r>
              <a:rPr lang="en-US" dirty="0" err="1" smtClean="0"/>
              <a:t>diperoleh</a:t>
            </a:r>
            <a:r>
              <a:rPr lang="en-US" dirty="0" smtClean="0"/>
              <a:t> </a:t>
            </a:r>
            <a:r>
              <a:rPr lang="en-US" dirty="0" err="1" smtClean="0"/>
              <a:t>tergantung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3 </a:t>
            </a:r>
            <a:r>
              <a:rPr lang="en-US" dirty="0" err="1" smtClean="0"/>
              <a:t>kondisi</a:t>
            </a:r>
            <a:r>
              <a:rPr lang="en-US" dirty="0" smtClean="0"/>
              <a:t> :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err="1" smtClean="0"/>
              <a:t>Permintaan</a:t>
            </a: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endParaRPr lang="en-US" dirty="0" smtClean="0"/>
          </a:p>
          <a:p>
            <a:pPr marL="624078" indent="-514350">
              <a:buFont typeface="+mj-lt"/>
              <a:buAutoNum type="arabicPeriod"/>
            </a:pP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agar </a:t>
            </a:r>
            <a:r>
              <a:rPr lang="en-US" dirty="0" err="1" smtClean="0"/>
              <a:t>tetap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Dari </a:t>
            </a:r>
            <a:r>
              <a:rPr lang="en-US" dirty="0" err="1" smtClean="0"/>
              <a:t>mana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berasal</a:t>
            </a:r>
            <a:r>
              <a:rPr lang="en-US" dirty="0" smtClean="0"/>
              <a:t> 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291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i="1" dirty="0" smtClean="0"/>
              <a:t>Nonprofit Organization  </a:t>
            </a:r>
            <a:r>
              <a:rPr lang="en-US" dirty="0" err="1" smtClean="0"/>
              <a:t>adalah</a:t>
            </a:r>
            <a:r>
              <a:rPr lang="en-US" dirty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yang </a:t>
            </a:r>
            <a:r>
              <a:rPr lang="en-US" dirty="0" err="1" smtClean="0"/>
              <a:t>melayani</a:t>
            </a:r>
            <a:r>
              <a:rPr lang="en-US" dirty="0" smtClean="0"/>
              <a:t> </a:t>
            </a:r>
            <a:r>
              <a:rPr lang="en-US" dirty="0" err="1" smtClean="0"/>
              <a:t>tujuan</a:t>
            </a:r>
            <a:r>
              <a:rPr lang="en-US" dirty="0" smtClean="0"/>
              <a:t> </a:t>
            </a:r>
            <a:r>
              <a:rPr lang="en-US" dirty="0" err="1" smtClean="0"/>
              <a:t>tertentu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dimaksudkan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r>
              <a:rPr lang="en-US" dirty="0" smtClean="0"/>
              <a:t>.</a:t>
            </a:r>
          </a:p>
          <a:p>
            <a:pPr marL="109728" indent="0">
              <a:buNone/>
            </a:pPr>
            <a:r>
              <a:rPr lang="en-US" dirty="0" smtClean="0"/>
              <a:t>Ex : </a:t>
            </a:r>
            <a:r>
              <a:rPr lang="en-US" dirty="0" err="1" smtClean="0"/>
              <a:t>yayasan</a:t>
            </a:r>
            <a:r>
              <a:rPr lang="en-US" dirty="0" smtClean="0"/>
              <a:t>, </a:t>
            </a:r>
            <a:r>
              <a:rPr lang="en-US" dirty="0" err="1" smtClean="0"/>
              <a:t>rumah</a:t>
            </a:r>
            <a:r>
              <a:rPr lang="en-US" dirty="0" smtClean="0"/>
              <a:t> </a:t>
            </a:r>
            <a:r>
              <a:rPr lang="en-US" dirty="0" err="1" smtClean="0"/>
              <a:t>sakit</a:t>
            </a:r>
            <a:r>
              <a:rPr lang="en-US" dirty="0" smtClean="0"/>
              <a:t> yang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laba</a:t>
            </a:r>
            <a:endParaRPr lang="en-US" dirty="0" smtClean="0"/>
          </a:p>
          <a:p>
            <a:endParaRPr lang="en-US" b="1" i="1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pendapatan</a:t>
            </a:r>
            <a:r>
              <a:rPr lang="en-US" dirty="0" smtClean="0"/>
              <a:t> </a:t>
            </a:r>
            <a:r>
              <a:rPr lang="en-US" dirty="0" err="1" smtClean="0"/>
              <a:t>melebihi</a:t>
            </a:r>
            <a:r>
              <a:rPr lang="en-US" dirty="0" smtClean="0"/>
              <a:t> </a:t>
            </a:r>
            <a:r>
              <a:rPr lang="en-US" dirty="0" err="1" smtClean="0"/>
              <a:t>beban</a:t>
            </a:r>
            <a:r>
              <a:rPr lang="en-US" dirty="0" smtClean="0"/>
              <a:t> -&gt;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diinvestasikan</a:t>
            </a:r>
            <a:r>
              <a:rPr lang="en-US" dirty="0" smtClean="0"/>
              <a:t> </a:t>
            </a:r>
            <a:r>
              <a:rPr lang="en-US" dirty="0" err="1" smtClean="0"/>
              <a:t>kembali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Nirlaba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8685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alam</a:t>
            </a:r>
            <a:endParaRPr lang="en-US" dirty="0" smtClean="0"/>
          </a:p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endParaRPr lang="en-US" dirty="0" smtClean="0"/>
          </a:p>
          <a:p>
            <a:r>
              <a:rPr lang="en-US" dirty="0" smtClean="0"/>
              <a:t>Modal</a:t>
            </a:r>
          </a:p>
          <a:p>
            <a:r>
              <a:rPr lang="en-US" dirty="0" err="1" smtClean="0"/>
              <a:t>Kewiraswastaan</a:t>
            </a:r>
            <a:endParaRPr lang="en-US" dirty="0" smtClean="0"/>
          </a:p>
          <a:p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Sumber</a:t>
            </a:r>
            <a:r>
              <a:rPr lang="en-US" b="1" dirty="0" smtClean="0"/>
              <a:t> </a:t>
            </a:r>
            <a:r>
              <a:rPr lang="en-US" b="1" dirty="0" err="1"/>
              <a:t>D</a:t>
            </a:r>
            <a:r>
              <a:rPr lang="en-US" b="1" dirty="0" err="1" smtClean="0"/>
              <a:t>aya</a:t>
            </a:r>
            <a:r>
              <a:rPr lang="en-US" b="1" dirty="0" smtClean="0"/>
              <a:t> </a:t>
            </a:r>
            <a:r>
              <a:rPr lang="en-US" b="1" dirty="0" err="1" smtClean="0"/>
              <a:t>Alam</a:t>
            </a:r>
            <a:endParaRPr lang="en-US" b="1" dirty="0" smtClean="0"/>
          </a:p>
          <a:p>
            <a:pPr marL="109728" indent="0">
              <a:buNone/>
            </a:pP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</a:t>
            </a:r>
            <a:r>
              <a:rPr lang="en-US" dirty="0" err="1" smtClean="0"/>
              <a:t>apa</a:t>
            </a:r>
            <a:r>
              <a:rPr lang="en-US" dirty="0" smtClean="0"/>
              <a:t> pun yang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alamiahnya</a:t>
            </a:r>
            <a:r>
              <a:rPr lang="en-US" dirty="0" smtClean="0"/>
              <a:t> </a:t>
            </a:r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Daya</a:t>
            </a:r>
            <a:r>
              <a:rPr lang="en-US" dirty="0" smtClean="0"/>
              <a:t>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4086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Sumber</a:t>
            </a:r>
            <a:r>
              <a:rPr lang="en-US" b="1" dirty="0" smtClean="0"/>
              <a:t> </a:t>
            </a:r>
            <a:r>
              <a:rPr lang="en-US" b="1" dirty="0" err="1" smtClean="0"/>
              <a:t>Daya</a:t>
            </a:r>
            <a:r>
              <a:rPr lang="en-US" b="1" dirty="0" smtClean="0"/>
              <a:t> </a:t>
            </a:r>
            <a:r>
              <a:rPr lang="en-US" b="1" dirty="0" err="1" smtClean="0"/>
              <a:t>Manusia</a:t>
            </a:r>
            <a:endParaRPr lang="en-US" b="1" dirty="0" smtClean="0"/>
          </a:p>
          <a:p>
            <a:pPr marL="109728" indent="0">
              <a:buNone/>
            </a:pPr>
            <a:r>
              <a:rPr lang="en-US" dirty="0" err="1" smtClean="0"/>
              <a:t>Manusia</a:t>
            </a:r>
            <a:r>
              <a:rPr lang="en-US" dirty="0" smtClean="0"/>
              <a:t> yang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pekerjaan</a:t>
            </a:r>
            <a:r>
              <a:rPr lang="en-US" dirty="0" smtClean="0"/>
              <a:t>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suatu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err="1" smtClean="0"/>
              <a:t>Kontribusi</a:t>
            </a:r>
            <a:r>
              <a:rPr lang="en-US" dirty="0" smtClean="0"/>
              <a:t> :</a:t>
            </a:r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endParaRPr lang="en-US" dirty="0" smtClean="0"/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menghasilkan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endParaRPr lang="en-US" dirty="0" smtClean="0"/>
          </a:p>
          <a:p>
            <a:pPr>
              <a:buFont typeface="Wingdings" pitchFamily="2" charset="2"/>
              <a:buChar char="Ø"/>
            </a:pPr>
            <a:r>
              <a:rPr lang="en-US" dirty="0" err="1" smtClean="0"/>
              <a:t>Kemampuan</a:t>
            </a:r>
            <a:r>
              <a:rPr lang="en-US" dirty="0" smtClean="0"/>
              <a:t> mental</a:t>
            </a:r>
          </a:p>
          <a:p>
            <a:pPr marL="109728" indent="0">
              <a:buNone/>
            </a:pPr>
            <a:r>
              <a:rPr lang="en-US" dirty="0"/>
              <a:t>	</a:t>
            </a:r>
            <a:r>
              <a:rPr lang="en-US" dirty="0" err="1" smtClean="0"/>
              <a:t>memberikan</a:t>
            </a:r>
            <a:r>
              <a:rPr lang="en-US" dirty="0" smtClean="0"/>
              <a:t> ide, </a:t>
            </a:r>
            <a:r>
              <a:rPr lang="en-US" dirty="0" err="1" smtClean="0"/>
              <a:t>memotivasi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340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smtClean="0"/>
              <a:t>Modal</a:t>
            </a:r>
          </a:p>
          <a:p>
            <a:pPr marL="109728" indent="0">
              <a:buNone/>
            </a:pPr>
            <a:r>
              <a:rPr lang="en-US" dirty="0" err="1" smtClean="0"/>
              <a:t>Meliputi</a:t>
            </a:r>
            <a:r>
              <a:rPr lang="en-US" dirty="0" smtClean="0"/>
              <a:t> : </a:t>
            </a:r>
            <a:r>
              <a:rPr lang="en-US" dirty="0" err="1" smtClean="0"/>
              <a:t>mesin</a:t>
            </a:r>
            <a:r>
              <a:rPr lang="en-US" dirty="0" smtClean="0"/>
              <a:t>, </a:t>
            </a:r>
            <a:r>
              <a:rPr lang="en-US" dirty="0" err="1" smtClean="0"/>
              <a:t>peralatan</a:t>
            </a:r>
            <a:r>
              <a:rPr lang="en-US" dirty="0" smtClean="0"/>
              <a:t>, </a:t>
            </a:r>
            <a:r>
              <a:rPr lang="en-US" dirty="0" err="1" smtClean="0"/>
              <a:t>perlengkapan</a:t>
            </a:r>
            <a:r>
              <a:rPr lang="en-US" dirty="0" smtClean="0"/>
              <a:t>, </a:t>
            </a:r>
            <a:r>
              <a:rPr lang="en-US" dirty="0" err="1" smtClean="0"/>
              <a:t>fasilitas</a:t>
            </a:r>
            <a:r>
              <a:rPr lang="en-US" dirty="0" smtClean="0"/>
              <a:t> </a:t>
            </a:r>
            <a:r>
              <a:rPr lang="en-US" dirty="0" err="1" smtClean="0"/>
              <a:t>fisik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modalnya</a:t>
            </a:r>
            <a:r>
              <a:rPr lang="en-US" dirty="0" smtClean="0"/>
              <a:t> </a:t>
            </a:r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efektif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Teknologi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Teknologi</a:t>
            </a:r>
            <a:r>
              <a:rPr lang="en-US" dirty="0" smtClean="0"/>
              <a:t> electronic</a:t>
            </a:r>
          </a:p>
          <a:p>
            <a:pPr marL="109728" indent="0">
              <a:buNone/>
            </a:pPr>
            <a:endParaRPr lang="en-US" dirty="0"/>
          </a:p>
          <a:p>
            <a:r>
              <a:rPr lang="en-US" b="1" dirty="0" err="1"/>
              <a:t>Kewiraswastaan</a:t>
            </a:r>
            <a:r>
              <a:rPr lang="en-US" b="1" dirty="0"/>
              <a:t> </a:t>
            </a:r>
          </a:p>
          <a:p>
            <a:pPr marL="109728" indent="0">
              <a:buNone/>
            </a:pPr>
            <a:r>
              <a:rPr lang="en-US" dirty="0" err="1"/>
              <a:t>Penciptaan</a:t>
            </a:r>
            <a:r>
              <a:rPr lang="en-US" dirty="0"/>
              <a:t> ide-ide </a:t>
            </a:r>
            <a:r>
              <a:rPr lang="en-US" dirty="0" err="1"/>
              <a:t>bisnis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kemauan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resiko</a:t>
            </a:r>
            <a:endParaRPr lang="en-US" dirty="0"/>
          </a:p>
          <a:p>
            <a:pPr marL="109728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9760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Pemilik</a:t>
            </a:r>
            <a:r>
              <a:rPr lang="en-US" b="1" dirty="0" smtClean="0"/>
              <a:t> </a:t>
            </a:r>
          </a:p>
          <a:p>
            <a:pPr marL="109728" indent="0">
              <a:buNone/>
            </a:pPr>
            <a:r>
              <a:rPr lang="en-US" dirty="0" err="1" smtClean="0"/>
              <a:t>Pemilik</a:t>
            </a:r>
            <a:r>
              <a:rPr lang="en-US" dirty="0" smtClean="0"/>
              <a:t> </a:t>
            </a:r>
            <a:r>
              <a:rPr lang="en-US" dirty="0" err="1" smtClean="0"/>
              <a:t>tunggal</a:t>
            </a:r>
            <a:r>
              <a:rPr lang="en-US" dirty="0" smtClean="0"/>
              <a:t> -&gt; </a:t>
            </a:r>
            <a:r>
              <a:rPr lang="en-US" dirty="0" err="1" smtClean="0"/>
              <a:t>berpartner</a:t>
            </a:r>
            <a:r>
              <a:rPr lang="en-US" dirty="0" smtClean="0"/>
              <a:t> -&gt; </a:t>
            </a:r>
            <a:r>
              <a:rPr lang="en-US" dirty="0" err="1" smtClean="0"/>
              <a:t>laba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terbagi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err="1" smtClean="0"/>
              <a:t>menjual</a:t>
            </a:r>
            <a:r>
              <a:rPr lang="en-US" dirty="0" smtClean="0"/>
              <a:t> </a:t>
            </a:r>
            <a:r>
              <a:rPr lang="en-US" dirty="0" err="1" smtClean="0"/>
              <a:t>sebagian</a:t>
            </a:r>
            <a:r>
              <a:rPr lang="en-US" dirty="0" smtClean="0"/>
              <a:t> </a:t>
            </a:r>
            <a:r>
              <a:rPr lang="en-US" dirty="0" err="1" smtClean="0"/>
              <a:t>kepemilikan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investor lain</a:t>
            </a:r>
          </a:p>
          <a:p>
            <a:pPr marL="109728" indent="0">
              <a:buNone/>
            </a:pPr>
            <a:endParaRPr lang="en-US" dirty="0" smtClean="0"/>
          </a:p>
          <a:p>
            <a:pPr marL="109728" indent="0">
              <a:buNone/>
            </a:pPr>
            <a:r>
              <a:rPr lang="en-US" dirty="0" err="1" smtClean="0"/>
              <a:t>Menjual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  -&gt; </a:t>
            </a:r>
            <a:r>
              <a:rPr lang="en-US" dirty="0" err="1" smtClean="0"/>
              <a:t>pemegang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r>
              <a:rPr lang="en-US" dirty="0" smtClean="0"/>
              <a:t> </a:t>
            </a:r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err="1" smtClean="0"/>
              <a:t>Kinerja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r>
              <a:rPr lang="en-US" dirty="0" smtClean="0"/>
              <a:t>,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meningkat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effectLst/>
              </a:rPr>
              <a:t>Pemangku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Kepentingan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Dalam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Suatu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Bisnis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81893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Kreditor</a:t>
            </a:r>
            <a:endParaRPr lang="en-US" b="1" dirty="0" smtClean="0"/>
          </a:p>
          <a:p>
            <a:pPr marL="109728" indent="0">
              <a:buNone/>
            </a:pPr>
            <a:r>
              <a:rPr lang="en-US" dirty="0" err="1" smtClean="0"/>
              <a:t>Ekspansi</a:t>
            </a:r>
            <a:r>
              <a:rPr lang="en-US" dirty="0" smtClean="0"/>
              <a:t> -&gt; </a:t>
            </a:r>
            <a:r>
              <a:rPr lang="en-US" dirty="0" err="1" smtClean="0"/>
              <a:t>membutuhkan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-&gt; </a:t>
            </a:r>
            <a:r>
              <a:rPr lang="en-US" dirty="0" err="1" smtClean="0"/>
              <a:t>meminjam</a:t>
            </a:r>
            <a:r>
              <a:rPr lang="en-US" dirty="0" smtClean="0"/>
              <a:t> </a:t>
            </a:r>
            <a:r>
              <a:rPr lang="en-US" dirty="0" err="1" smtClean="0"/>
              <a:t>dana</a:t>
            </a:r>
            <a:r>
              <a:rPr lang="en-US" dirty="0" smtClean="0"/>
              <a:t> </a:t>
            </a:r>
            <a:r>
              <a:rPr lang="en-US" dirty="0" err="1" smtClean="0"/>
              <a:t>pd</a:t>
            </a:r>
            <a:r>
              <a:rPr lang="en-US" dirty="0" smtClean="0"/>
              <a:t> </a:t>
            </a:r>
            <a:r>
              <a:rPr lang="en-US" dirty="0" err="1" smtClean="0"/>
              <a:t>lembaga</a:t>
            </a:r>
            <a:r>
              <a:rPr lang="en-US" dirty="0" smtClean="0"/>
              <a:t> </a:t>
            </a:r>
            <a:r>
              <a:rPr lang="en-US" dirty="0" err="1" smtClean="0"/>
              <a:t>keuangan</a:t>
            </a:r>
            <a:r>
              <a:rPr lang="en-US" dirty="0" smtClean="0"/>
              <a:t> </a:t>
            </a:r>
          </a:p>
          <a:p>
            <a:pPr marL="109728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Karyawan</a:t>
            </a:r>
            <a:endParaRPr lang="en-US" b="1" dirty="0" smtClean="0"/>
          </a:p>
          <a:p>
            <a:pPr marL="109728" indent="0">
              <a:buNone/>
            </a:pPr>
            <a:r>
              <a:rPr lang="en-US" dirty="0" err="1" smtClean="0"/>
              <a:t>Karyawan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asset, </a:t>
            </a:r>
            <a:r>
              <a:rPr lang="en-US" dirty="0" err="1" smtClean="0"/>
              <a:t>bukan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sebagai</a:t>
            </a:r>
            <a:r>
              <a:rPr lang="en-US" dirty="0" smtClean="0"/>
              <a:t> </a:t>
            </a:r>
            <a:r>
              <a:rPr lang="en-US" dirty="0" err="1" smtClean="0"/>
              <a:t>faktor</a:t>
            </a:r>
            <a:r>
              <a:rPr lang="en-US" dirty="0" smtClean="0"/>
              <a:t> </a:t>
            </a:r>
            <a:r>
              <a:rPr lang="en-US" dirty="0" err="1" smtClean="0"/>
              <a:t>produksi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 marL="109728" indent="0">
              <a:buNone/>
            </a:pPr>
            <a:r>
              <a:rPr lang="en-US" dirty="0" err="1" smtClean="0"/>
              <a:t>Manajer</a:t>
            </a:r>
            <a:r>
              <a:rPr lang="en-US" dirty="0" smtClean="0"/>
              <a:t> : </a:t>
            </a:r>
            <a:r>
              <a:rPr lang="en-US" dirty="0" err="1" smtClean="0"/>
              <a:t>karyawan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bertanggung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mengelola</a:t>
            </a:r>
            <a:r>
              <a:rPr lang="en-US" dirty="0" smtClean="0"/>
              <a:t> </a:t>
            </a:r>
            <a:r>
              <a:rPr lang="en-US" dirty="0" err="1" smtClean="0"/>
              <a:t>penugasan</a:t>
            </a:r>
            <a:r>
              <a:rPr lang="en-US" dirty="0" smtClean="0"/>
              <a:t>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membuat</a:t>
            </a:r>
            <a:r>
              <a:rPr lang="en-US" dirty="0" smtClean="0"/>
              <a:t> </a:t>
            </a:r>
            <a:r>
              <a:rPr lang="en-US" dirty="0" err="1" smtClean="0"/>
              <a:t>keputusan</a:t>
            </a:r>
            <a:r>
              <a:rPr lang="en-US" dirty="0" smtClean="0"/>
              <a:t> </a:t>
            </a:r>
            <a:r>
              <a:rPr lang="en-US" dirty="0" err="1" smtClean="0"/>
              <a:t>bisnis</a:t>
            </a:r>
            <a:endParaRPr lang="en-US" dirty="0" smtClean="0"/>
          </a:p>
          <a:p>
            <a:pPr marL="109728" indent="0">
              <a:buNone/>
            </a:pPr>
            <a:r>
              <a:rPr lang="en-US" dirty="0" err="1" smtClean="0"/>
              <a:t>Tujuan</a:t>
            </a:r>
            <a:r>
              <a:rPr lang="en-US" dirty="0" smtClean="0"/>
              <a:t> : </a:t>
            </a:r>
            <a:r>
              <a:rPr lang="en-US" dirty="0" err="1" smtClean="0"/>
              <a:t>memaksimalkan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-&gt; </a:t>
            </a:r>
            <a:r>
              <a:rPr lang="en-US" dirty="0" err="1" smtClean="0"/>
              <a:t>mendorong</a:t>
            </a:r>
            <a:r>
              <a:rPr lang="en-US" dirty="0" smtClean="0"/>
              <a:t> investor </a:t>
            </a:r>
            <a:r>
              <a:rPr lang="en-US" dirty="0" err="1" smtClean="0"/>
              <a:t>prospektif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membeli</a:t>
            </a:r>
            <a:r>
              <a:rPr lang="en-US" dirty="0" smtClean="0"/>
              <a:t> </a:t>
            </a:r>
            <a:r>
              <a:rPr lang="en-US" dirty="0" err="1" smtClean="0"/>
              <a:t>saham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0996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Pemasok</a:t>
            </a:r>
            <a:r>
              <a:rPr lang="en-US" b="1" dirty="0" smtClean="0"/>
              <a:t> </a:t>
            </a:r>
          </a:p>
          <a:p>
            <a:pPr marL="109728" indent="0">
              <a:buNone/>
            </a:pPr>
            <a:r>
              <a:rPr lang="en-US" dirty="0" err="1" smtClean="0"/>
              <a:t>Penyedia</a:t>
            </a:r>
            <a:r>
              <a:rPr lang="en-US" dirty="0" smtClean="0"/>
              <a:t> </a:t>
            </a:r>
            <a:r>
              <a:rPr lang="en-US" dirty="0" err="1" smtClean="0"/>
              <a:t>bahan</a:t>
            </a:r>
            <a:r>
              <a:rPr lang="en-US" dirty="0" smtClean="0"/>
              <a:t> </a:t>
            </a:r>
            <a:r>
              <a:rPr lang="en-US" dirty="0" err="1" smtClean="0"/>
              <a:t>baku</a:t>
            </a:r>
            <a:endParaRPr lang="en-US" dirty="0" smtClean="0"/>
          </a:p>
          <a:p>
            <a:pPr marL="109728" indent="0">
              <a:buNone/>
            </a:pP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pemasok</a:t>
            </a:r>
            <a:r>
              <a:rPr lang="en-US" dirty="0" smtClean="0"/>
              <a:t>, proses </a:t>
            </a:r>
            <a:r>
              <a:rPr lang="en-US" dirty="0" err="1" smtClean="0"/>
              <a:t>produksi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terhambat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Pelanggan</a:t>
            </a:r>
            <a:r>
              <a:rPr lang="en-US" b="1" dirty="0" smtClean="0"/>
              <a:t> </a:t>
            </a:r>
          </a:p>
          <a:p>
            <a:pPr marL="109728" indent="0">
              <a:buNone/>
            </a:pPr>
            <a:r>
              <a:rPr lang="en-US" dirty="0" smtClean="0"/>
              <a:t>Perusahaan </a:t>
            </a:r>
            <a:r>
              <a:rPr lang="en-US" dirty="0" err="1" smtClean="0"/>
              <a:t>harus</a:t>
            </a:r>
            <a:r>
              <a:rPr lang="en-US" dirty="0" smtClean="0"/>
              <a:t> </a:t>
            </a:r>
            <a:r>
              <a:rPr lang="en-US" dirty="0" err="1" smtClean="0"/>
              <a:t>bisa</a:t>
            </a:r>
            <a:r>
              <a:rPr lang="en-US" dirty="0" smtClean="0"/>
              <a:t> </a:t>
            </a:r>
            <a:r>
              <a:rPr lang="en-US" dirty="0" err="1" smtClean="0"/>
              <a:t>memastikan</a:t>
            </a:r>
            <a:r>
              <a:rPr lang="en-US" dirty="0" smtClean="0"/>
              <a:t> </a:t>
            </a:r>
            <a:r>
              <a:rPr lang="en-US" dirty="0" err="1" smtClean="0"/>
              <a:t>kualitas</a:t>
            </a:r>
            <a:r>
              <a:rPr lang="en-US" dirty="0" smtClean="0"/>
              <a:t> </a:t>
            </a:r>
            <a:r>
              <a:rPr lang="en-US" dirty="0" err="1" smtClean="0"/>
              <a:t>produk</a:t>
            </a:r>
            <a:r>
              <a:rPr lang="en-US" dirty="0" smtClean="0"/>
              <a:t> yang </a:t>
            </a:r>
            <a:r>
              <a:rPr lang="en-US" dirty="0" err="1" smtClean="0"/>
              <a:t>dihasilkan</a:t>
            </a:r>
            <a:r>
              <a:rPr lang="en-US" dirty="0" smtClean="0"/>
              <a:t> </a:t>
            </a:r>
            <a:r>
              <a:rPr lang="en-US" dirty="0" err="1" smtClean="0"/>
              <a:t>memadai</a:t>
            </a:r>
            <a:r>
              <a:rPr lang="en-US" dirty="0" smtClean="0"/>
              <a:t>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memuaskan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3845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7337" y="1729300"/>
            <a:ext cx="6449325" cy="4029637"/>
          </a:xfr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effectLst/>
              </a:rPr>
              <a:t>Interaksi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Antara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Pemangku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Kepentingan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25647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Lingkungan</a:t>
            </a:r>
            <a:r>
              <a:rPr lang="en-US" b="1" dirty="0" smtClean="0"/>
              <a:t> </a:t>
            </a:r>
            <a:r>
              <a:rPr lang="en-US" b="1" dirty="0" err="1" smtClean="0"/>
              <a:t>Sosial</a:t>
            </a:r>
            <a:endParaRPr lang="en-US" b="1" dirty="0" smtClean="0"/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Demografis</a:t>
            </a:r>
            <a:r>
              <a:rPr lang="en-US" dirty="0" smtClean="0"/>
              <a:t> / </a:t>
            </a:r>
            <a:r>
              <a:rPr lang="en-US" dirty="0" err="1" smtClean="0"/>
              <a:t>karakteristik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populasi</a:t>
            </a:r>
            <a:r>
              <a:rPr lang="en-US" dirty="0" smtClean="0"/>
              <a:t> -&gt; </a:t>
            </a:r>
            <a:r>
              <a:rPr lang="en-US" dirty="0" err="1" smtClean="0"/>
              <a:t>berubah</a:t>
            </a:r>
            <a:r>
              <a:rPr lang="en-US" dirty="0" smtClean="0"/>
              <a:t> </a:t>
            </a:r>
            <a:r>
              <a:rPr lang="en-US" dirty="0" err="1" smtClean="0"/>
              <a:t>sejalan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endParaRPr lang="en-US" dirty="0" smtClean="0"/>
          </a:p>
          <a:p>
            <a:pPr>
              <a:buFont typeface="Wingdings" pitchFamily="2" charset="2"/>
              <a:buChar char="§"/>
            </a:pPr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preferensi</a:t>
            </a:r>
            <a:r>
              <a:rPr lang="en-US" dirty="0" smtClean="0"/>
              <a:t> </a:t>
            </a:r>
            <a:r>
              <a:rPr lang="en-US" dirty="0" err="1" smtClean="0"/>
              <a:t>sejalan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waktu</a:t>
            </a:r>
            <a:r>
              <a:rPr lang="en-US" dirty="0" smtClean="0"/>
              <a:t>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permintaan</a:t>
            </a:r>
            <a:r>
              <a:rPr lang="en-US" dirty="0" smtClean="0"/>
              <a:t> </a:t>
            </a:r>
          </a:p>
          <a:p>
            <a:pPr marL="109728" indent="0">
              <a:buNone/>
            </a:pPr>
            <a:endParaRPr lang="en-US" b="1" dirty="0" smtClean="0"/>
          </a:p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Lingkungan</a:t>
            </a:r>
            <a:r>
              <a:rPr lang="en-US" b="1" dirty="0" smtClean="0"/>
              <a:t> </a:t>
            </a:r>
            <a:r>
              <a:rPr lang="en-US" b="1" dirty="0" err="1" smtClean="0"/>
              <a:t>Industri</a:t>
            </a:r>
            <a:endParaRPr lang="en-US" b="1" dirty="0" smtClean="0"/>
          </a:p>
          <a:p>
            <a:pPr marL="109728" indent="0">
              <a:buNone/>
            </a:pPr>
            <a:r>
              <a:rPr lang="en-US" dirty="0" err="1" smtClean="0"/>
              <a:t>Persaingan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ketat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industri</a:t>
            </a:r>
            <a:r>
              <a:rPr lang="en-US" dirty="0" smtClean="0"/>
              <a:t> </a:t>
            </a:r>
          </a:p>
          <a:p>
            <a:pPr>
              <a:buFontTx/>
              <a:buChar char="-"/>
            </a:pP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pelanggan</a:t>
            </a:r>
            <a:r>
              <a:rPr lang="en-US" dirty="0" smtClean="0"/>
              <a:t> -&gt; </a:t>
            </a:r>
            <a:r>
              <a:rPr lang="en-US" dirty="0" err="1" smtClean="0"/>
              <a:t>harga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endParaRPr lang="en-US" dirty="0" smtClean="0"/>
          </a:p>
          <a:p>
            <a:pPr>
              <a:buFontTx/>
              <a:buChar char="-"/>
            </a:pP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perusahaan</a:t>
            </a:r>
            <a:r>
              <a:rPr lang="en-US" dirty="0" smtClean="0"/>
              <a:t> -&gt; </a:t>
            </a:r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turun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>
                <a:effectLst/>
              </a:rPr>
              <a:t>Lingkungan</a:t>
            </a:r>
            <a:r>
              <a:rPr lang="en-US" dirty="0" smtClean="0">
                <a:effectLst/>
              </a:rPr>
              <a:t> </a:t>
            </a:r>
            <a:r>
              <a:rPr lang="en-US" dirty="0" err="1" smtClean="0">
                <a:effectLst/>
              </a:rPr>
              <a:t>Bisnis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578076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Lingkungan</a:t>
            </a:r>
            <a:r>
              <a:rPr lang="en-US" b="1" dirty="0" smtClean="0"/>
              <a:t> </a:t>
            </a:r>
            <a:r>
              <a:rPr lang="en-US" b="1" dirty="0" err="1" smtClean="0"/>
              <a:t>Ekonomi</a:t>
            </a:r>
            <a:endParaRPr lang="en-US" b="1" dirty="0" smtClean="0"/>
          </a:p>
          <a:p>
            <a:pPr marL="109728" indent="0">
              <a:buNone/>
            </a:pP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perekonomian</a:t>
            </a:r>
            <a:r>
              <a:rPr lang="en-US" dirty="0" smtClean="0"/>
              <a:t> </a:t>
            </a:r>
            <a:r>
              <a:rPr lang="en-US" dirty="0" err="1" smtClean="0"/>
              <a:t>kuat</a:t>
            </a:r>
            <a:r>
              <a:rPr lang="en-US" dirty="0"/>
              <a:t> </a:t>
            </a:r>
            <a:r>
              <a:rPr lang="en-US" dirty="0" smtClean="0"/>
              <a:t>-&gt;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endParaRPr lang="en-US" dirty="0" smtClean="0"/>
          </a:p>
          <a:p>
            <a:pPr marL="109728" indent="0">
              <a:buNone/>
            </a:pP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perekonomian</a:t>
            </a:r>
            <a:r>
              <a:rPr lang="en-US" dirty="0" smtClean="0"/>
              <a:t> </a:t>
            </a:r>
            <a:r>
              <a:rPr lang="en-US" dirty="0" err="1" smtClean="0"/>
              <a:t>lemah</a:t>
            </a:r>
            <a:r>
              <a:rPr lang="en-US" dirty="0" smtClean="0"/>
              <a:t> -&gt; </a:t>
            </a:r>
            <a:r>
              <a:rPr lang="en-US" dirty="0" err="1" smtClean="0"/>
              <a:t>penghasilan</a:t>
            </a:r>
            <a:r>
              <a:rPr lang="en-US" dirty="0" smtClean="0"/>
              <a:t> </a:t>
            </a:r>
            <a:r>
              <a:rPr lang="en-US" dirty="0" err="1" smtClean="0"/>
              <a:t>relatif</a:t>
            </a:r>
            <a:r>
              <a:rPr lang="en-US" dirty="0" smtClean="0"/>
              <a:t> </a:t>
            </a:r>
            <a:r>
              <a:rPr lang="en-US" dirty="0" err="1" smtClean="0"/>
              <a:t>rendah</a:t>
            </a:r>
            <a:endParaRPr lang="en-US" dirty="0" smtClean="0"/>
          </a:p>
          <a:p>
            <a:pPr marL="109728" indent="0">
              <a:buNone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dirty="0" err="1" smtClean="0"/>
              <a:t>Lingkungan</a:t>
            </a:r>
            <a:r>
              <a:rPr lang="en-US" b="1" dirty="0" smtClean="0"/>
              <a:t> Global</a:t>
            </a:r>
          </a:p>
          <a:p>
            <a:pPr marL="109728" indent="0">
              <a:buNone/>
            </a:pPr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global </a:t>
            </a:r>
            <a:r>
              <a:rPr lang="en-US" dirty="0" err="1" smtClean="0"/>
              <a:t>mempengaruhi</a:t>
            </a:r>
            <a:r>
              <a:rPr lang="en-US" dirty="0" smtClean="0"/>
              <a:t> </a:t>
            </a:r>
            <a:r>
              <a:rPr lang="en-US" dirty="0" err="1" smtClean="0"/>
              <a:t>lingkungan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7946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229</TotalTime>
  <Words>385</Words>
  <Application>Microsoft Office PowerPoint</Application>
  <PresentationFormat>On-screen Show (4:3)</PresentationFormat>
  <Paragraphs>94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Concourse</vt:lpstr>
      <vt:lpstr>Motif dan Fungsi dari suatu Bisnis</vt:lpstr>
      <vt:lpstr>Tujuan dari suatu Bisnis</vt:lpstr>
      <vt:lpstr>Dari mana laba berasal ?</vt:lpstr>
      <vt:lpstr>Bisnis Nirlaba</vt:lpstr>
      <vt:lpstr>Sumber Daya yang Digunakan untuk Menghasilkan Produk</vt:lpstr>
      <vt:lpstr>PowerPoint Presentation</vt:lpstr>
      <vt:lpstr>PowerPoint Presentation</vt:lpstr>
      <vt:lpstr>Pemangku Kepentingan Dalam Suatu Bisnis</vt:lpstr>
      <vt:lpstr>PowerPoint Presentation</vt:lpstr>
      <vt:lpstr>PowerPoint Presentation</vt:lpstr>
      <vt:lpstr>Interaksi Antara Pemangku Kepentingan</vt:lpstr>
      <vt:lpstr>Lingkungan Bisnis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Motif dan Fungsi dari suatu Bisnis</dc:title>
  <dc:creator>user</dc:creator>
  <cp:lastModifiedBy>user</cp:lastModifiedBy>
  <cp:revision>22</cp:revision>
  <dcterms:created xsi:type="dcterms:W3CDTF">2021-08-30T02:34:17Z</dcterms:created>
  <dcterms:modified xsi:type="dcterms:W3CDTF">2021-09-01T03:42:29Z</dcterms:modified>
</cp:coreProperties>
</file>