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55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28877" y="1009269"/>
            <a:ext cx="688624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4152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880609" y="1111377"/>
            <a:ext cx="3019425" cy="272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4544" y="3708272"/>
            <a:ext cx="9152926" cy="13174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12716" y="916304"/>
            <a:ext cx="718566" cy="2007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47038" y="610583"/>
            <a:ext cx="6670675" cy="8147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89069" y="4619955"/>
            <a:ext cx="168910" cy="295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‹#›</a:t>
            </a:fld>
            <a:endParaRPr spc="-4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image" Target="../media/image29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3.jp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283" y="1581150"/>
            <a:ext cx="8166404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b="0" dirty="0" smtClean="0">
                <a:latin typeface="Lucida Sans Unicode"/>
                <a:cs typeface="Lucida Sans Unicode"/>
              </a:rPr>
              <a:t>KOMUNIKASI DALAM ORGANISASI</a:t>
            </a:r>
            <a:endParaRPr sz="4400" b="0" dirty="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01" y="241045"/>
            <a:ext cx="9153525" cy="1250950"/>
            <a:chOff x="-4544" y="260350"/>
            <a:chExt cx="9153525" cy="1250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0097" y="736726"/>
              <a:ext cx="1178940" cy="75526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803647" y="968755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5">
                  <a:moveTo>
                    <a:pt x="426338" y="0"/>
                  </a:moveTo>
                  <a:lnTo>
                    <a:pt x="0" y="0"/>
                  </a:lnTo>
                  <a:lnTo>
                    <a:pt x="20153" y="45073"/>
                  </a:lnTo>
                  <a:lnTo>
                    <a:pt x="41142" y="88840"/>
                  </a:lnTo>
                  <a:lnTo>
                    <a:pt x="63907" y="129851"/>
                  </a:lnTo>
                  <a:lnTo>
                    <a:pt x="89392" y="166655"/>
                  </a:lnTo>
                  <a:lnTo>
                    <a:pt x="118537" y="197804"/>
                  </a:lnTo>
                  <a:lnTo>
                    <a:pt x="152286" y="221849"/>
                  </a:lnTo>
                  <a:lnTo>
                    <a:pt x="191581" y="237338"/>
                  </a:lnTo>
                  <a:lnTo>
                    <a:pt x="237362" y="242824"/>
                  </a:lnTo>
                  <a:lnTo>
                    <a:pt x="275316" y="236511"/>
                  </a:lnTo>
                  <a:lnTo>
                    <a:pt x="338000" y="190079"/>
                  </a:lnTo>
                  <a:lnTo>
                    <a:pt x="363863" y="152675"/>
                  </a:lnTo>
                  <a:lnTo>
                    <a:pt x="386830" y="107622"/>
                  </a:lnTo>
                  <a:lnTo>
                    <a:pt x="407466" y="56278"/>
                  </a:lnTo>
                  <a:lnTo>
                    <a:pt x="426338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19039" y="612140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69">
                  <a:moveTo>
                    <a:pt x="219075" y="0"/>
                  </a:moveTo>
                  <a:lnTo>
                    <a:pt x="170801" y="23231"/>
                  </a:lnTo>
                  <a:lnTo>
                    <a:pt x="123067" y="86509"/>
                  </a:lnTo>
                  <a:lnTo>
                    <a:pt x="99112" y="130157"/>
                  </a:lnTo>
                  <a:lnTo>
                    <a:pt x="74944" y="180208"/>
                  </a:lnTo>
                  <a:lnTo>
                    <a:pt x="50446" y="235458"/>
                  </a:lnTo>
                  <a:lnTo>
                    <a:pt x="25504" y="294704"/>
                  </a:lnTo>
                  <a:lnTo>
                    <a:pt x="0" y="356743"/>
                  </a:lnTo>
                  <a:lnTo>
                    <a:pt x="481964" y="356743"/>
                  </a:lnTo>
                  <a:lnTo>
                    <a:pt x="453776" y="306511"/>
                  </a:lnTo>
                  <a:lnTo>
                    <a:pt x="426777" y="256048"/>
                  </a:lnTo>
                  <a:lnTo>
                    <a:pt x="400681" y="206653"/>
                  </a:lnTo>
                  <a:lnTo>
                    <a:pt x="375199" y="159626"/>
                  </a:lnTo>
                  <a:lnTo>
                    <a:pt x="350043" y="116268"/>
                  </a:lnTo>
                  <a:lnTo>
                    <a:pt x="324925" y="77878"/>
                  </a:lnTo>
                  <a:lnTo>
                    <a:pt x="299558" y="45756"/>
                  </a:lnTo>
                  <a:lnTo>
                    <a:pt x="246920" y="5517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29986" y="402970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19">
                  <a:moveTo>
                    <a:pt x="305815" y="0"/>
                  </a:moveTo>
                  <a:lnTo>
                    <a:pt x="238026" y="16486"/>
                  </a:lnTo>
                  <a:lnTo>
                    <a:pt x="183076" y="61991"/>
                  </a:lnTo>
                  <a:lnTo>
                    <a:pt x="159643" y="93773"/>
                  </a:lnTo>
                  <a:lnTo>
                    <a:pt x="138495" y="130584"/>
                  </a:lnTo>
                  <a:lnTo>
                    <a:pt x="119321" y="171684"/>
                  </a:lnTo>
                  <a:lnTo>
                    <a:pt x="101814" y="216332"/>
                  </a:lnTo>
                  <a:lnTo>
                    <a:pt x="85665" y="263786"/>
                  </a:lnTo>
                  <a:lnTo>
                    <a:pt x="70564" y="313304"/>
                  </a:lnTo>
                  <a:lnTo>
                    <a:pt x="56205" y="364145"/>
                  </a:lnTo>
                  <a:lnTo>
                    <a:pt x="28473" y="466831"/>
                  </a:lnTo>
                  <a:lnTo>
                    <a:pt x="14483" y="517193"/>
                  </a:lnTo>
                  <a:lnTo>
                    <a:pt x="0" y="565912"/>
                  </a:lnTo>
                  <a:lnTo>
                    <a:pt x="686053" y="565912"/>
                  </a:lnTo>
                  <a:lnTo>
                    <a:pt x="666198" y="523663"/>
                  </a:lnTo>
                  <a:lnTo>
                    <a:pt x="646994" y="479061"/>
                  </a:lnTo>
                  <a:lnTo>
                    <a:pt x="628189" y="432807"/>
                  </a:lnTo>
                  <a:lnTo>
                    <a:pt x="590773" y="338145"/>
                  </a:lnTo>
                  <a:lnTo>
                    <a:pt x="571660" y="291138"/>
                  </a:lnTo>
                  <a:lnTo>
                    <a:pt x="551942" y="245283"/>
                  </a:lnTo>
                  <a:lnTo>
                    <a:pt x="531367" y="201279"/>
                  </a:lnTo>
                  <a:lnTo>
                    <a:pt x="509686" y="159827"/>
                  </a:lnTo>
                  <a:lnTo>
                    <a:pt x="486646" y="121629"/>
                  </a:lnTo>
                  <a:lnTo>
                    <a:pt x="461997" y="87384"/>
                  </a:lnTo>
                  <a:lnTo>
                    <a:pt x="435486" y="57794"/>
                  </a:lnTo>
                  <a:lnTo>
                    <a:pt x="375879" y="15383"/>
                  </a:lnTo>
                  <a:lnTo>
                    <a:pt x="342280" y="3962"/>
                  </a:lnTo>
                  <a:lnTo>
                    <a:pt x="305815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6041" y="968755"/>
              <a:ext cx="392938" cy="1714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5348" y="968755"/>
              <a:ext cx="493649" cy="2428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8277" y="968755"/>
              <a:ext cx="679450" cy="45694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08979" y="5457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4">
                  <a:moveTo>
                    <a:pt x="240665" y="0"/>
                  </a:moveTo>
                  <a:lnTo>
                    <a:pt x="190073" y="22627"/>
                  </a:lnTo>
                  <a:lnTo>
                    <a:pt x="146554" y="82832"/>
                  </a:lnTo>
                  <a:lnTo>
                    <a:pt x="126365" y="123426"/>
                  </a:lnTo>
                  <a:lnTo>
                    <a:pt x="106648" y="169095"/>
                  </a:lnTo>
                  <a:lnTo>
                    <a:pt x="86969" y="218398"/>
                  </a:lnTo>
                  <a:lnTo>
                    <a:pt x="66897" y="269897"/>
                  </a:lnTo>
                  <a:lnTo>
                    <a:pt x="46000" y="322150"/>
                  </a:lnTo>
                  <a:lnTo>
                    <a:pt x="23845" y="373719"/>
                  </a:lnTo>
                  <a:lnTo>
                    <a:pt x="0" y="423163"/>
                  </a:lnTo>
                  <a:lnTo>
                    <a:pt x="479298" y="423163"/>
                  </a:lnTo>
                  <a:lnTo>
                    <a:pt x="428413" y="296883"/>
                  </a:lnTo>
                  <a:lnTo>
                    <a:pt x="403838" y="237276"/>
                  </a:lnTo>
                  <a:lnTo>
                    <a:pt x="379736" y="181654"/>
                  </a:lnTo>
                  <a:lnTo>
                    <a:pt x="356028" y="131238"/>
                  </a:lnTo>
                  <a:lnTo>
                    <a:pt x="332637" y="87250"/>
                  </a:lnTo>
                  <a:lnTo>
                    <a:pt x="309483" y="50910"/>
                  </a:lnTo>
                  <a:lnTo>
                    <a:pt x="263576" y="6063"/>
                  </a:lnTo>
                  <a:lnTo>
                    <a:pt x="240665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67727" y="854837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29" h="114300">
                  <a:moveTo>
                    <a:pt x="120015" y="0"/>
                  </a:moveTo>
                  <a:lnTo>
                    <a:pt x="86367" y="8387"/>
                  </a:lnTo>
                  <a:lnTo>
                    <a:pt x="55625" y="31861"/>
                  </a:lnTo>
                  <a:lnTo>
                    <a:pt x="27074" y="67883"/>
                  </a:lnTo>
                  <a:lnTo>
                    <a:pt x="0" y="113918"/>
                  </a:lnTo>
                  <a:lnTo>
                    <a:pt x="265049" y="113918"/>
                  </a:lnTo>
                  <a:lnTo>
                    <a:pt x="233350" y="69490"/>
                  </a:lnTo>
                  <a:lnTo>
                    <a:pt x="199866" y="33289"/>
                  </a:lnTo>
                  <a:lnTo>
                    <a:pt x="162714" y="8923"/>
                  </a:lnTo>
                  <a:lnTo>
                    <a:pt x="120015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4134" y="968755"/>
              <a:ext cx="189484" cy="2428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19039" y="612140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69">
                  <a:moveTo>
                    <a:pt x="219075" y="0"/>
                  </a:moveTo>
                  <a:lnTo>
                    <a:pt x="170801" y="23231"/>
                  </a:lnTo>
                  <a:lnTo>
                    <a:pt x="123067" y="86509"/>
                  </a:lnTo>
                  <a:lnTo>
                    <a:pt x="99112" y="130157"/>
                  </a:lnTo>
                  <a:lnTo>
                    <a:pt x="74944" y="180208"/>
                  </a:lnTo>
                  <a:lnTo>
                    <a:pt x="50446" y="235458"/>
                  </a:lnTo>
                  <a:lnTo>
                    <a:pt x="25504" y="294704"/>
                  </a:lnTo>
                  <a:lnTo>
                    <a:pt x="0" y="356743"/>
                  </a:lnTo>
                  <a:lnTo>
                    <a:pt x="397001" y="356743"/>
                  </a:lnTo>
                  <a:lnTo>
                    <a:pt x="377950" y="316257"/>
                  </a:lnTo>
                  <a:lnTo>
                    <a:pt x="359509" y="273599"/>
                  </a:lnTo>
                  <a:lnTo>
                    <a:pt x="341454" y="229385"/>
                  </a:lnTo>
                  <a:lnTo>
                    <a:pt x="305614" y="138745"/>
                  </a:lnTo>
                  <a:lnTo>
                    <a:pt x="287381" y="93549"/>
                  </a:lnTo>
                  <a:lnTo>
                    <a:pt x="268642" y="49254"/>
                  </a:lnTo>
                  <a:lnTo>
                    <a:pt x="249174" y="6476"/>
                  </a:lnTo>
                  <a:lnTo>
                    <a:pt x="226849" y="422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5885" y="968755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4" h="214630">
                  <a:moveTo>
                    <a:pt x="470281" y="0"/>
                  </a:moveTo>
                  <a:lnTo>
                    <a:pt x="0" y="0"/>
                  </a:lnTo>
                  <a:lnTo>
                    <a:pt x="23576" y="50289"/>
                  </a:lnTo>
                  <a:lnTo>
                    <a:pt x="48839" y="95823"/>
                  </a:lnTo>
                  <a:lnTo>
                    <a:pt x="76167" y="135513"/>
                  </a:lnTo>
                  <a:lnTo>
                    <a:pt x="105942" y="168275"/>
                  </a:lnTo>
                  <a:lnTo>
                    <a:pt x="138542" y="193021"/>
                  </a:lnTo>
                  <a:lnTo>
                    <a:pt x="174349" y="208665"/>
                  </a:lnTo>
                  <a:lnTo>
                    <a:pt x="213741" y="214122"/>
                  </a:lnTo>
                  <a:lnTo>
                    <a:pt x="257702" y="208525"/>
                  </a:lnTo>
                  <a:lnTo>
                    <a:pt x="298845" y="192554"/>
                  </a:lnTo>
                  <a:lnTo>
                    <a:pt x="337398" y="167435"/>
                  </a:lnTo>
                  <a:lnTo>
                    <a:pt x="373589" y="134394"/>
                  </a:lnTo>
                  <a:lnTo>
                    <a:pt x="407647" y="94656"/>
                  </a:lnTo>
                  <a:lnTo>
                    <a:pt x="439801" y="49450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828785" y="564515"/>
              <a:ext cx="314960" cy="404495"/>
            </a:xfrm>
            <a:custGeom>
              <a:avLst/>
              <a:gdLst/>
              <a:ahLst/>
              <a:cxnLst/>
              <a:rect l="l" t="t" r="r" b="b"/>
              <a:pathLst>
                <a:path w="314959" h="404494">
                  <a:moveTo>
                    <a:pt x="314833" y="0"/>
                  </a:moveTo>
                  <a:lnTo>
                    <a:pt x="256036" y="22977"/>
                  </a:lnTo>
                  <a:lnTo>
                    <a:pt x="201302" y="81778"/>
                  </a:lnTo>
                  <a:lnTo>
                    <a:pt x="174555" y="121031"/>
                  </a:lnTo>
                  <a:lnTo>
                    <a:pt x="147740" y="164942"/>
                  </a:lnTo>
                  <a:lnTo>
                    <a:pt x="92461" y="261010"/>
                  </a:lnTo>
                  <a:lnTo>
                    <a:pt x="63274" y="310302"/>
                  </a:lnTo>
                  <a:lnTo>
                    <a:pt x="32574" y="358523"/>
                  </a:lnTo>
                  <a:lnTo>
                    <a:pt x="0" y="404240"/>
                  </a:lnTo>
                  <a:lnTo>
                    <a:pt x="314833" y="404240"/>
                  </a:lnTo>
                  <a:lnTo>
                    <a:pt x="314833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09893" y="374395"/>
              <a:ext cx="699770" cy="594995"/>
            </a:xfrm>
            <a:custGeom>
              <a:avLst/>
              <a:gdLst/>
              <a:ahLst/>
              <a:cxnLst/>
              <a:rect l="l" t="t" r="r" b="b"/>
              <a:pathLst>
                <a:path w="699770" h="594994">
                  <a:moveTo>
                    <a:pt x="11556" y="558038"/>
                  </a:moveTo>
                  <a:lnTo>
                    <a:pt x="8635" y="565530"/>
                  </a:lnTo>
                  <a:lnTo>
                    <a:pt x="37591" y="594487"/>
                  </a:lnTo>
                  <a:lnTo>
                    <a:pt x="47878" y="594487"/>
                  </a:lnTo>
                  <a:lnTo>
                    <a:pt x="11556" y="558038"/>
                  </a:lnTo>
                  <a:close/>
                </a:path>
                <a:path w="699770" h="594994">
                  <a:moveTo>
                    <a:pt x="19938" y="535686"/>
                  </a:moveTo>
                  <a:lnTo>
                    <a:pt x="17145" y="543178"/>
                  </a:lnTo>
                  <a:lnTo>
                    <a:pt x="68452" y="594487"/>
                  </a:lnTo>
                  <a:lnTo>
                    <a:pt x="78739" y="594487"/>
                  </a:lnTo>
                  <a:lnTo>
                    <a:pt x="19938" y="535686"/>
                  </a:lnTo>
                  <a:close/>
                </a:path>
                <a:path w="699770" h="594994">
                  <a:moveTo>
                    <a:pt x="28193" y="513206"/>
                  </a:moveTo>
                  <a:lnTo>
                    <a:pt x="25273" y="520700"/>
                  </a:lnTo>
                  <a:lnTo>
                    <a:pt x="99186" y="594487"/>
                  </a:lnTo>
                  <a:lnTo>
                    <a:pt x="109600" y="594487"/>
                  </a:lnTo>
                  <a:lnTo>
                    <a:pt x="28193" y="513206"/>
                  </a:lnTo>
                  <a:close/>
                </a:path>
                <a:path w="699770" h="594994">
                  <a:moveTo>
                    <a:pt x="60071" y="422020"/>
                  </a:moveTo>
                  <a:lnTo>
                    <a:pt x="57403" y="429640"/>
                  </a:lnTo>
                  <a:lnTo>
                    <a:pt x="222376" y="594487"/>
                  </a:lnTo>
                  <a:lnTo>
                    <a:pt x="232663" y="594487"/>
                  </a:lnTo>
                  <a:lnTo>
                    <a:pt x="60071" y="422020"/>
                  </a:lnTo>
                  <a:close/>
                </a:path>
                <a:path w="699770" h="594994">
                  <a:moveTo>
                    <a:pt x="67945" y="399033"/>
                  </a:moveTo>
                  <a:lnTo>
                    <a:pt x="65277" y="406780"/>
                  </a:lnTo>
                  <a:lnTo>
                    <a:pt x="253237" y="594487"/>
                  </a:lnTo>
                  <a:lnTo>
                    <a:pt x="263525" y="594487"/>
                  </a:lnTo>
                  <a:lnTo>
                    <a:pt x="67945" y="399033"/>
                  </a:lnTo>
                  <a:close/>
                </a:path>
                <a:path w="699770" h="594994">
                  <a:moveTo>
                    <a:pt x="75691" y="376174"/>
                  </a:moveTo>
                  <a:lnTo>
                    <a:pt x="74929" y="378713"/>
                  </a:lnTo>
                  <a:lnTo>
                    <a:pt x="74040" y="381253"/>
                  </a:lnTo>
                  <a:lnTo>
                    <a:pt x="73151" y="383920"/>
                  </a:lnTo>
                  <a:lnTo>
                    <a:pt x="283845" y="594487"/>
                  </a:lnTo>
                  <a:lnTo>
                    <a:pt x="294258" y="594487"/>
                  </a:lnTo>
                  <a:lnTo>
                    <a:pt x="75691" y="376174"/>
                  </a:lnTo>
                  <a:close/>
                </a:path>
                <a:path w="699770" h="594994">
                  <a:moveTo>
                    <a:pt x="83692" y="353440"/>
                  </a:moveTo>
                  <a:lnTo>
                    <a:pt x="81025" y="361061"/>
                  </a:lnTo>
                  <a:lnTo>
                    <a:pt x="314705" y="594487"/>
                  </a:lnTo>
                  <a:lnTo>
                    <a:pt x="324992" y="594487"/>
                  </a:lnTo>
                  <a:lnTo>
                    <a:pt x="83692" y="353440"/>
                  </a:lnTo>
                  <a:close/>
                </a:path>
                <a:path w="699770" h="594994">
                  <a:moveTo>
                    <a:pt x="91821" y="330707"/>
                  </a:moveTo>
                  <a:lnTo>
                    <a:pt x="89026" y="338327"/>
                  </a:lnTo>
                  <a:lnTo>
                    <a:pt x="345566" y="594487"/>
                  </a:lnTo>
                  <a:lnTo>
                    <a:pt x="355853" y="594487"/>
                  </a:lnTo>
                  <a:lnTo>
                    <a:pt x="91821" y="330707"/>
                  </a:lnTo>
                  <a:close/>
                </a:path>
                <a:path w="699770" h="594994">
                  <a:moveTo>
                    <a:pt x="100075" y="308101"/>
                  </a:moveTo>
                  <a:lnTo>
                    <a:pt x="97154" y="315594"/>
                  </a:lnTo>
                  <a:lnTo>
                    <a:pt x="376427" y="594487"/>
                  </a:lnTo>
                  <a:lnTo>
                    <a:pt x="386714" y="594487"/>
                  </a:lnTo>
                  <a:lnTo>
                    <a:pt x="100075" y="308101"/>
                  </a:lnTo>
                  <a:close/>
                </a:path>
                <a:path w="699770" h="594994">
                  <a:moveTo>
                    <a:pt x="108203" y="285623"/>
                  </a:moveTo>
                  <a:lnTo>
                    <a:pt x="107314" y="288036"/>
                  </a:lnTo>
                  <a:lnTo>
                    <a:pt x="106425" y="290575"/>
                  </a:lnTo>
                  <a:lnTo>
                    <a:pt x="105409" y="293115"/>
                  </a:lnTo>
                  <a:lnTo>
                    <a:pt x="407161" y="594487"/>
                  </a:lnTo>
                  <a:lnTo>
                    <a:pt x="417449" y="594487"/>
                  </a:lnTo>
                  <a:lnTo>
                    <a:pt x="108203" y="285623"/>
                  </a:lnTo>
                  <a:close/>
                </a:path>
                <a:path w="699770" h="594994">
                  <a:moveTo>
                    <a:pt x="116712" y="263270"/>
                  </a:moveTo>
                  <a:lnTo>
                    <a:pt x="115824" y="265811"/>
                  </a:lnTo>
                  <a:lnTo>
                    <a:pt x="114807" y="268224"/>
                  </a:lnTo>
                  <a:lnTo>
                    <a:pt x="113918" y="270763"/>
                  </a:lnTo>
                  <a:lnTo>
                    <a:pt x="438023" y="594487"/>
                  </a:lnTo>
                  <a:lnTo>
                    <a:pt x="448309" y="594487"/>
                  </a:lnTo>
                  <a:lnTo>
                    <a:pt x="116712" y="263270"/>
                  </a:lnTo>
                  <a:close/>
                </a:path>
                <a:path w="699770" h="594994">
                  <a:moveTo>
                    <a:pt x="125475" y="241300"/>
                  </a:moveTo>
                  <a:lnTo>
                    <a:pt x="124459" y="243712"/>
                  </a:lnTo>
                  <a:lnTo>
                    <a:pt x="123571" y="246252"/>
                  </a:lnTo>
                  <a:lnTo>
                    <a:pt x="122554" y="248665"/>
                  </a:lnTo>
                  <a:lnTo>
                    <a:pt x="468629" y="594487"/>
                  </a:lnTo>
                  <a:lnTo>
                    <a:pt x="479043" y="594487"/>
                  </a:lnTo>
                  <a:lnTo>
                    <a:pt x="125475" y="241300"/>
                  </a:lnTo>
                  <a:close/>
                </a:path>
                <a:path w="699770" h="594994">
                  <a:moveTo>
                    <a:pt x="134492" y="219582"/>
                  </a:moveTo>
                  <a:lnTo>
                    <a:pt x="131317" y="226821"/>
                  </a:lnTo>
                  <a:lnTo>
                    <a:pt x="499363" y="594487"/>
                  </a:lnTo>
                  <a:lnTo>
                    <a:pt x="509650" y="594487"/>
                  </a:lnTo>
                  <a:lnTo>
                    <a:pt x="134492" y="219582"/>
                  </a:lnTo>
                  <a:close/>
                </a:path>
                <a:path w="699770" h="594994">
                  <a:moveTo>
                    <a:pt x="143890" y="198119"/>
                  </a:moveTo>
                  <a:lnTo>
                    <a:pt x="142875" y="200532"/>
                  </a:lnTo>
                  <a:lnTo>
                    <a:pt x="141731" y="202818"/>
                  </a:lnTo>
                  <a:lnTo>
                    <a:pt x="140715" y="205231"/>
                  </a:lnTo>
                  <a:lnTo>
                    <a:pt x="530351" y="594487"/>
                  </a:lnTo>
                  <a:lnTo>
                    <a:pt x="540638" y="594487"/>
                  </a:lnTo>
                  <a:lnTo>
                    <a:pt x="143890" y="198119"/>
                  </a:lnTo>
                  <a:close/>
                </a:path>
                <a:path w="699770" h="594994">
                  <a:moveTo>
                    <a:pt x="153670" y="177164"/>
                  </a:moveTo>
                  <a:lnTo>
                    <a:pt x="150240" y="184150"/>
                  </a:lnTo>
                  <a:lnTo>
                    <a:pt x="561085" y="594487"/>
                  </a:lnTo>
                  <a:lnTo>
                    <a:pt x="571500" y="594487"/>
                  </a:lnTo>
                  <a:lnTo>
                    <a:pt x="153670" y="177164"/>
                  </a:lnTo>
                  <a:close/>
                </a:path>
                <a:path w="699770" h="594994">
                  <a:moveTo>
                    <a:pt x="2921" y="580136"/>
                  </a:moveTo>
                  <a:lnTo>
                    <a:pt x="1904" y="582802"/>
                  </a:lnTo>
                  <a:lnTo>
                    <a:pt x="888" y="585088"/>
                  </a:lnTo>
                  <a:lnTo>
                    <a:pt x="0" y="587501"/>
                  </a:lnTo>
                  <a:lnTo>
                    <a:pt x="6857" y="594359"/>
                  </a:lnTo>
                  <a:lnTo>
                    <a:pt x="17145" y="594359"/>
                  </a:lnTo>
                  <a:lnTo>
                    <a:pt x="2921" y="580136"/>
                  </a:lnTo>
                  <a:close/>
                </a:path>
                <a:path w="699770" h="594994">
                  <a:moveTo>
                    <a:pt x="36322" y="490474"/>
                  </a:moveTo>
                  <a:lnTo>
                    <a:pt x="35305" y="493013"/>
                  </a:lnTo>
                  <a:lnTo>
                    <a:pt x="33527" y="498093"/>
                  </a:lnTo>
                  <a:lnTo>
                    <a:pt x="130048" y="594359"/>
                  </a:lnTo>
                  <a:lnTo>
                    <a:pt x="140334" y="594359"/>
                  </a:lnTo>
                  <a:lnTo>
                    <a:pt x="36322" y="490474"/>
                  </a:lnTo>
                  <a:close/>
                </a:path>
                <a:path w="699770" h="594994">
                  <a:moveTo>
                    <a:pt x="44323" y="467613"/>
                  </a:moveTo>
                  <a:lnTo>
                    <a:pt x="43306" y="470280"/>
                  </a:lnTo>
                  <a:lnTo>
                    <a:pt x="41528" y="475361"/>
                  </a:lnTo>
                  <a:lnTo>
                    <a:pt x="160908" y="594359"/>
                  </a:lnTo>
                  <a:lnTo>
                    <a:pt x="171196" y="594359"/>
                  </a:lnTo>
                  <a:lnTo>
                    <a:pt x="44323" y="467613"/>
                  </a:lnTo>
                  <a:close/>
                </a:path>
                <a:path w="699770" h="594994">
                  <a:moveTo>
                    <a:pt x="52197" y="444753"/>
                  </a:moveTo>
                  <a:lnTo>
                    <a:pt x="49529" y="452500"/>
                  </a:lnTo>
                  <a:lnTo>
                    <a:pt x="191642" y="594359"/>
                  </a:lnTo>
                  <a:lnTo>
                    <a:pt x="201929" y="594359"/>
                  </a:lnTo>
                  <a:lnTo>
                    <a:pt x="52197" y="444753"/>
                  </a:lnTo>
                  <a:close/>
                </a:path>
                <a:path w="699770" h="594994">
                  <a:moveTo>
                    <a:pt x="163829" y="156590"/>
                  </a:moveTo>
                  <a:lnTo>
                    <a:pt x="162686" y="158750"/>
                  </a:lnTo>
                  <a:lnTo>
                    <a:pt x="160400" y="163321"/>
                  </a:lnTo>
                  <a:lnTo>
                    <a:pt x="592074" y="594359"/>
                  </a:lnTo>
                  <a:lnTo>
                    <a:pt x="602360" y="594359"/>
                  </a:lnTo>
                  <a:lnTo>
                    <a:pt x="163829" y="156590"/>
                  </a:lnTo>
                  <a:close/>
                </a:path>
                <a:path w="699770" h="594994">
                  <a:moveTo>
                    <a:pt x="174498" y="136525"/>
                  </a:moveTo>
                  <a:lnTo>
                    <a:pt x="173354" y="138683"/>
                  </a:lnTo>
                  <a:lnTo>
                    <a:pt x="172084" y="140842"/>
                  </a:lnTo>
                  <a:lnTo>
                    <a:pt x="170941" y="143128"/>
                  </a:lnTo>
                  <a:lnTo>
                    <a:pt x="622934" y="594359"/>
                  </a:lnTo>
                  <a:lnTo>
                    <a:pt x="633222" y="594359"/>
                  </a:lnTo>
                  <a:lnTo>
                    <a:pt x="174498" y="136525"/>
                  </a:lnTo>
                  <a:close/>
                </a:path>
                <a:path w="699770" h="594994">
                  <a:moveTo>
                    <a:pt x="185800" y="116966"/>
                  </a:moveTo>
                  <a:lnTo>
                    <a:pt x="184530" y="119125"/>
                  </a:lnTo>
                  <a:lnTo>
                    <a:pt x="183387" y="121412"/>
                  </a:lnTo>
                  <a:lnTo>
                    <a:pt x="181990" y="123443"/>
                  </a:lnTo>
                  <a:lnTo>
                    <a:pt x="181736" y="123443"/>
                  </a:lnTo>
                  <a:lnTo>
                    <a:pt x="653287" y="594359"/>
                  </a:lnTo>
                  <a:lnTo>
                    <a:pt x="663575" y="594359"/>
                  </a:lnTo>
                  <a:lnTo>
                    <a:pt x="185800" y="116966"/>
                  </a:lnTo>
                  <a:close/>
                </a:path>
                <a:path w="699770" h="594994">
                  <a:moveTo>
                    <a:pt x="197865" y="98298"/>
                  </a:moveTo>
                  <a:lnTo>
                    <a:pt x="195072" y="102362"/>
                  </a:lnTo>
                  <a:lnTo>
                    <a:pt x="193801" y="104520"/>
                  </a:lnTo>
                  <a:lnTo>
                    <a:pt x="684276" y="594359"/>
                  </a:lnTo>
                  <a:lnTo>
                    <a:pt x="694562" y="594359"/>
                  </a:lnTo>
                  <a:lnTo>
                    <a:pt x="197865" y="98298"/>
                  </a:lnTo>
                  <a:close/>
                </a:path>
                <a:path w="699770" h="594994">
                  <a:moveTo>
                    <a:pt x="210692" y="80390"/>
                  </a:moveTo>
                  <a:lnTo>
                    <a:pt x="209296" y="82295"/>
                  </a:lnTo>
                  <a:lnTo>
                    <a:pt x="207772" y="84327"/>
                  </a:lnTo>
                  <a:lnTo>
                    <a:pt x="206375" y="86232"/>
                  </a:lnTo>
                  <a:lnTo>
                    <a:pt x="699261" y="578484"/>
                  </a:lnTo>
                  <a:lnTo>
                    <a:pt x="696849" y="572769"/>
                  </a:lnTo>
                  <a:lnTo>
                    <a:pt x="694435" y="566927"/>
                  </a:lnTo>
                  <a:lnTo>
                    <a:pt x="691896" y="560958"/>
                  </a:lnTo>
                  <a:lnTo>
                    <a:pt x="692150" y="560831"/>
                  </a:lnTo>
                  <a:lnTo>
                    <a:pt x="210692" y="80390"/>
                  </a:lnTo>
                  <a:close/>
                </a:path>
                <a:path w="699770" h="594994">
                  <a:moveTo>
                    <a:pt x="224662" y="63373"/>
                  </a:moveTo>
                  <a:lnTo>
                    <a:pt x="221487" y="67055"/>
                  </a:lnTo>
                  <a:lnTo>
                    <a:pt x="219963" y="68961"/>
                  </a:lnTo>
                  <a:lnTo>
                    <a:pt x="678687" y="527176"/>
                  </a:lnTo>
                  <a:lnTo>
                    <a:pt x="676528" y="521715"/>
                  </a:lnTo>
                  <a:lnTo>
                    <a:pt x="674370" y="516127"/>
                  </a:lnTo>
                  <a:lnTo>
                    <a:pt x="672337" y="510539"/>
                  </a:lnTo>
                  <a:lnTo>
                    <a:pt x="224662" y="63373"/>
                  </a:lnTo>
                  <a:close/>
                </a:path>
                <a:path w="699770" h="594994">
                  <a:moveTo>
                    <a:pt x="239522" y="47625"/>
                  </a:moveTo>
                  <a:lnTo>
                    <a:pt x="237871" y="49402"/>
                  </a:lnTo>
                  <a:lnTo>
                    <a:pt x="236092" y="51053"/>
                  </a:lnTo>
                  <a:lnTo>
                    <a:pt x="234441" y="52831"/>
                  </a:lnTo>
                  <a:lnTo>
                    <a:pt x="660273" y="478154"/>
                  </a:lnTo>
                  <a:lnTo>
                    <a:pt x="654557" y="461899"/>
                  </a:lnTo>
                  <a:lnTo>
                    <a:pt x="239522" y="47625"/>
                  </a:lnTo>
                  <a:close/>
                </a:path>
                <a:path w="699770" h="594994">
                  <a:moveTo>
                    <a:pt x="256031" y="33400"/>
                  </a:moveTo>
                  <a:lnTo>
                    <a:pt x="250316" y="37973"/>
                  </a:lnTo>
                  <a:lnTo>
                    <a:pt x="643001" y="430275"/>
                  </a:lnTo>
                  <a:lnTo>
                    <a:pt x="637539" y="414146"/>
                  </a:lnTo>
                  <a:lnTo>
                    <a:pt x="256031" y="33400"/>
                  </a:lnTo>
                  <a:close/>
                </a:path>
                <a:path w="699770" h="594994">
                  <a:moveTo>
                    <a:pt x="274192" y="20700"/>
                  </a:moveTo>
                  <a:lnTo>
                    <a:pt x="272160" y="21970"/>
                  </a:lnTo>
                  <a:lnTo>
                    <a:pt x="267842" y="24764"/>
                  </a:lnTo>
                  <a:lnTo>
                    <a:pt x="626236" y="382524"/>
                  </a:lnTo>
                  <a:lnTo>
                    <a:pt x="624331" y="377189"/>
                  </a:lnTo>
                  <a:lnTo>
                    <a:pt x="622426" y="371982"/>
                  </a:lnTo>
                  <a:lnTo>
                    <a:pt x="620522" y="366649"/>
                  </a:lnTo>
                  <a:lnTo>
                    <a:pt x="620649" y="366521"/>
                  </a:lnTo>
                  <a:lnTo>
                    <a:pt x="274192" y="20700"/>
                  </a:lnTo>
                  <a:close/>
                </a:path>
                <a:path w="699770" h="594994">
                  <a:moveTo>
                    <a:pt x="294766" y="10413"/>
                  </a:moveTo>
                  <a:lnTo>
                    <a:pt x="289940" y="12445"/>
                  </a:lnTo>
                  <a:lnTo>
                    <a:pt x="287527" y="13588"/>
                  </a:lnTo>
                  <a:lnTo>
                    <a:pt x="609091" y="334644"/>
                  </a:lnTo>
                  <a:lnTo>
                    <a:pt x="603250" y="318388"/>
                  </a:lnTo>
                  <a:lnTo>
                    <a:pt x="294766" y="10413"/>
                  </a:lnTo>
                  <a:close/>
                </a:path>
                <a:path w="699770" h="594994">
                  <a:moveTo>
                    <a:pt x="318134" y="3175"/>
                  </a:moveTo>
                  <a:lnTo>
                    <a:pt x="315340" y="3682"/>
                  </a:lnTo>
                  <a:lnTo>
                    <a:pt x="312674" y="4444"/>
                  </a:lnTo>
                  <a:lnTo>
                    <a:pt x="309879" y="5206"/>
                  </a:lnTo>
                  <a:lnTo>
                    <a:pt x="590930" y="285750"/>
                  </a:lnTo>
                  <a:lnTo>
                    <a:pt x="586612" y="274574"/>
                  </a:lnTo>
                  <a:lnTo>
                    <a:pt x="584326" y="268986"/>
                  </a:lnTo>
                  <a:lnTo>
                    <a:pt x="584580" y="268858"/>
                  </a:lnTo>
                  <a:lnTo>
                    <a:pt x="318134" y="3175"/>
                  </a:lnTo>
                  <a:close/>
                </a:path>
                <a:path w="699770" h="594994">
                  <a:moveTo>
                    <a:pt x="345821" y="0"/>
                  </a:moveTo>
                  <a:lnTo>
                    <a:pt x="342518" y="0"/>
                  </a:lnTo>
                  <a:lnTo>
                    <a:pt x="339216" y="126"/>
                  </a:lnTo>
                  <a:lnTo>
                    <a:pt x="335914" y="507"/>
                  </a:lnTo>
                  <a:lnTo>
                    <a:pt x="570483" y="234695"/>
                  </a:lnTo>
                  <a:lnTo>
                    <a:pt x="567943" y="228600"/>
                  </a:lnTo>
                  <a:lnTo>
                    <a:pt x="565530" y="222630"/>
                  </a:lnTo>
                  <a:lnTo>
                    <a:pt x="562863" y="216788"/>
                  </a:lnTo>
                  <a:lnTo>
                    <a:pt x="345821" y="0"/>
                  </a:lnTo>
                  <a:close/>
                </a:path>
                <a:path w="699770" h="594994">
                  <a:moveTo>
                    <a:pt x="367537" y="1142"/>
                  </a:moveTo>
                  <a:lnTo>
                    <a:pt x="545718" y="179069"/>
                  </a:lnTo>
                  <a:lnTo>
                    <a:pt x="542416" y="172212"/>
                  </a:lnTo>
                  <a:lnTo>
                    <a:pt x="538987" y="165353"/>
                  </a:lnTo>
                  <a:lnTo>
                    <a:pt x="535558" y="158750"/>
                  </a:lnTo>
                  <a:lnTo>
                    <a:pt x="380237" y="3555"/>
                  </a:lnTo>
                  <a:lnTo>
                    <a:pt x="376047" y="2539"/>
                  </a:lnTo>
                  <a:lnTo>
                    <a:pt x="371855" y="1777"/>
                  </a:lnTo>
                  <a:lnTo>
                    <a:pt x="367537" y="1142"/>
                  </a:lnTo>
                  <a:close/>
                </a:path>
                <a:path w="699770" h="594994">
                  <a:moveTo>
                    <a:pt x="412241" y="14986"/>
                  </a:moveTo>
                  <a:lnTo>
                    <a:pt x="508634" y="111125"/>
                  </a:lnTo>
                  <a:lnTo>
                    <a:pt x="502707" y="102127"/>
                  </a:lnTo>
                  <a:lnTo>
                    <a:pt x="496554" y="93249"/>
                  </a:lnTo>
                  <a:lnTo>
                    <a:pt x="490186" y="84514"/>
                  </a:lnTo>
                  <a:lnTo>
                    <a:pt x="483615" y="75945"/>
                  </a:lnTo>
                  <a:lnTo>
                    <a:pt x="439927" y="32257"/>
                  </a:lnTo>
                  <a:lnTo>
                    <a:pt x="433333" y="27398"/>
                  </a:lnTo>
                  <a:lnTo>
                    <a:pt x="426513" y="22907"/>
                  </a:lnTo>
                  <a:lnTo>
                    <a:pt x="419479" y="18774"/>
                  </a:lnTo>
                  <a:lnTo>
                    <a:pt x="412241" y="14986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86167" y="260350"/>
              <a:ext cx="1267967" cy="70853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686294" y="931926"/>
              <a:ext cx="46990" cy="36830"/>
            </a:xfrm>
            <a:custGeom>
              <a:avLst/>
              <a:gdLst/>
              <a:ahLst/>
              <a:cxnLst/>
              <a:rect l="l" t="t" r="r" b="b"/>
              <a:pathLst>
                <a:path w="46990" h="36830">
                  <a:moveTo>
                    <a:pt x="20700" y="0"/>
                  </a:moveTo>
                  <a:lnTo>
                    <a:pt x="10398" y="18605"/>
                  </a:lnTo>
                  <a:lnTo>
                    <a:pt x="0" y="36829"/>
                  </a:lnTo>
                  <a:lnTo>
                    <a:pt x="46608" y="36829"/>
                  </a:lnTo>
                  <a:lnTo>
                    <a:pt x="40131" y="27289"/>
                  </a:lnTo>
                  <a:lnTo>
                    <a:pt x="33654" y="17938"/>
                  </a:lnTo>
                  <a:lnTo>
                    <a:pt x="27177" y="8826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69172" y="968755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612" y="0"/>
                  </a:moveTo>
                  <a:lnTo>
                    <a:pt x="0" y="0"/>
                  </a:lnTo>
                  <a:lnTo>
                    <a:pt x="33272" y="39281"/>
                  </a:lnTo>
                  <a:lnTo>
                    <a:pt x="68189" y="73754"/>
                  </a:lnTo>
                  <a:lnTo>
                    <a:pt x="104933" y="102377"/>
                  </a:lnTo>
                  <a:lnTo>
                    <a:pt x="143688" y="124111"/>
                  </a:lnTo>
                  <a:lnTo>
                    <a:pt x="184638" y="137915"/>
                  </a:lnTo>
                  <a:lnTo>
                    <a:pt x="227965" y="142748"/>
                  </a:lnTo>
                  <a:lnTo>
                    <a:pt x="274007" y="137836"/>
                  </a:lnTo>
                  <a:lnTo>
                    <a:pt x="316695" y="123857"/>
                  </a:lnTo>
                  <a:lnTo>
                    <a:pt x="356314" y="101949"/>
                  </a:lnTo>
                  <a:lnTo>
                    <a:pt x="393149" y="73246"/>
                  </a:lnTo>
                  <a:lnTo>
                    <a:pt x="427487" y="38884"/>
                  </a:lnTo>
                  <a:lnTo>
                    <a:pt x="459612" y="0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00877" y="968375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29" h="237490">
                  <a:moveTo>
                    <a:pt x="239649" y="0"/>
                  </a:moveTo>
                  <a:lnTo>
                    <a:pt x="223265" y="0"/>
                  </a:lnTo>
                  <a:lnTo>
                    <a:pt x="216662" y="6603"/>
                  </a:lnTo>
                  <a:lnTo>
                    <a:pt x="216662" y="221869"/>
                  </a:lnTo>
                  <a:lnTo>
                    <a:pt x="223265" y="228473"/>
                  </a:lnTo>
                  <a:lnTo>
                    <a:pt x="239649" y="228473"/>
                  </a:lnTo>
                  <a:lnTo>
                    <a:pt x="246252" y="221869"/>
                  </a:lnTo>
                  <a:lnTo>
                    <a:pt x="246252" y="6603"/>
                  </a:lnTo>
                  <a:lnTo>
                    <a:pt x="239649" y="0"/>
                  </a:lnTo>
                  <a:close/>
                </a:path>
                <a:path w="506729" h="237490">
                  <a:moveTo>
                    <a:pt x="22987" y="0"/>
                  </a:moveTo>
                  <a:lnTo>
                    <a:pt x="6603" y="0"/>
                  </a:lnTo>
                  <a:lnTo>
                    <a:pt x="0" y="6603"/>
                  </a:lnTo>
                  <a:lnTo>
                    <a:pt x="0" y="34162"/>
                  </a:lnTo>
                  <a:lnTo>
                    <a:pt x="6603" y="40766"/>
                  </a:lnTo>
                  <a:lnTo>
                    <a:pt x="22987" y="40766"/>
                  </a:lnTo>
                  <a:lnTo>
                    <a:pt x="29590" y="34162"/>
                  </a:lnTo>
                  <a:lnTo>
                    <a:pt x="29590" y="6603"/>
                  </a:lnTo>
                  <a:lnTo>
                    <a:pt x="22987" y="0"/>
                  </a:lnTo>
                  <a:close/>
                </a:path>
                <a:path w="506729" h="237490">
                  <a:moveTo>
                    <a:pt x="196342" y="0"/>
                  </a:moveTo>
                  <a:lnTo>
                    <a:pt x="179832" y="0"/>
                  </a:lnTo>
                  <a:lnTo>
                    <a:pt x="173227" y="6603"/>
                  </a:lnTo>
                  <a:lnTo>
                    <a:pt x="173227" y="200660"/>
                  </a:lnTo>
                  <a:lnTo>
                    <a:pt x="179832" y="207263"/>
                  </a:lnTo>
                  <a:lnTo>
                    <a:pt x="196214" y="207263"/>
                  </a:lnTo>
                  <a:lnTo>
                    <a:pt x="202819" y="200660"/>
                  </a:lnTo>
                  <a:lnTo>
                    <a:pt x="202819" y="6603"/>
                  </a:lnTo>
                  <a:lnTo>
                    <a:pt x="196342" y="0"/>
                  </a:lnTo>
                  <a:close/>
                </a:path>
                <a:path w="506729" h="237490">
                  <a:moveTo>
                    <a:pt x="153035" y="0"/>
                  </a:moveTo>
                  <a:lnTo>
                    <a:pt x="136525" y="0"/>
                  </a:lnTo>
                  <a:lnTo>
                    <a:pt x="129921" y="6603"/>
                  </a:lnTo>
                  <a:lnTo>
                    <a:pt x="129921" y="172085"/>
                  </a:lnTo>
                  <a:lnTo>
                    <a:pt x="136525" y="178688"/>
                  </a:lnTo>
                  <a:lnTo>
                    <a:pt x="152908" y="178688"/>
                  </a:lnTo>
                  <a:lnTo>
                    <a:pt x="159512" y="172085"/>
                  </a:lnTo>
                  <a:lnTo>
                    <a:pt x="159512" y="6603"/>
                  </a:lnTo>
                  <a:lnTo>
                    <a:pt x="153035" y="0"/>
                  </a:lnTo>
                  <a:close/>
                </a:path>
                <a:path w="506729" h="237490">
                  <a:moveTo>
                    <a:pt x="66294" y="0"/>
                  </a:moveTo>
                  <a:lnTo>
                    <a:pt x="49911" y="0"/>
                  </a:lnTo>
                  <a:lnTo>
                    <a:pt x="43307" y="6603"/>
                  </a:lnTo>
                  <a:lnTo>
                    <a:pt x="43307" y="72389"/>
                  </a:lnTo>
                  <a:lnTo>
                    <a:pt x="49911" y="78994"/>
                  </a:lnTo>
                  <a:lnTo>
                    <a:pt x="66294" y="78994"/>
                  </a:lnTo>
                  <a:lnTo>
                    <a:pt x="72898" y="72389"/>
                  </a:lnTo>
                  <a:lnTo>
                    <a:pt x="72898" y="6603"/>
                  </a:lnTo>
                  <a:lnTo>
                    <a:pt x="66294" y="0"/>
                  </a:lnTo>
                  <a:close/>
                </a:path>
                <a:path w="506729" h="237490">
                  <a:moveTo>
                    <a:pt x="109600" y="0"/>
                  </a:moveTo>
                  <a:lnTo>
                    <a:pt x="93218" y="0"/>
                  </a:lnTo>
                  <a:lnTo>
                    <a:pt x="86613" y="6603"/>
                  </a:lnTo>
                  <a:lnTo>
                    <a:pt x="86613" y="129032"/>
                  </a:lnTo>
                  <a:lnTo>
                    <a:pt x="93218" y="135636"/>
                  </a:lnTo>
                  <a:lnTo>
                    <a:pt x="109600" y="135636"/>
                  </a:lnTo>
                  <a:lnTo>
                    <a:pt x="116205" y="129032"/>
                  </a:lnTo>
                  <a:lnTo>
                    <a:pt x="116205" y="6603"/>
                  </a:lnTo>
                  <a:lnTo>
                    <a:pt x="109600" y="0"/>
                  </a:lnTo>
                  <a:close/>
                </a:path>
                <a:path w="506729" h="237490">
                  <a:moveTo>
                    <a:pt x="326263" y="0"/>
                  </a:moveTo>
                  <a:lnTo>
                    <a:pt x="309880" y="0"/>
                  </a:lnTo>
                  <a:lnTo>
                    <a:pt x="303275" y="6603"/>
                  </a:lnTo>
                  <a:lnTo>
                    <a:pt x="303275" y="225933"/>
                  </a:lnTo>
                  <a:lnTo>
                    <a:pt x="309880" y="232537"/>
                  </a:lnTo>
                  <a:lnTo>
                    <a:pt x="326263" y="232537"/>
                  </a:lnTo>
                  <a:lnTo>
                    <a:pt x="332867" y="225933"/>
                  </a:lnTo>
                  <a:lnTo>
                    <a:pt x="332867" y="6603"/>
                  </a:lnTo>
                  <a:lnTo>
                    <a:pt x="326263" y="0"/>
                  </a:lnTo>
                  <a:close/>
                </a:path>
                <a:path w="506729" h="237490">
                  <a:moveTo>
                    <a:pt x="456184" y="0"/>
                  </a:moveTo>
                  <a:lnTo>
                    <a:pt x="439800" y="0"/>
                  </a:lnTo>
                  <a:lnTo>
                    <a:pt x="433197" y="6603"/>
                  </a:lnTo>
                  <a:lnTo>
                    <a:pt x="433197" y="96647"/>
                  </a:lnTo>
                  <a:lnTo>
                    <a:pt x="439800" y="103250"/>
                  </a:lnTo>
                  <a:lnTo>
                    <a:pt x="456184" y="103250"/>
                  </a:lnTo>
                  <a:lnTo>
                    <a:pt x="462788" y="96647"/>
                  </a:lnTo>
                  <a:lnTo>
                    <a:pt x="462914" y="6603"/>
                  </a:lnTo>
                  <a:lnTo>
                    <a:pt x="456184" y="0"/>
                  </a:lnTo>
                  <a:close/>
                </a:path>
                <a:path w="506729" h="237490">
                  <a:moveTo>
                    <a:pt x="499618" y="0"/>
                  </a:moveTo>
                  <a:lnTo>
                    <a:pt x="483235" y="0"/>
                  </a:lnTo>
                  <a:lnTo>
                    <a:pt x="476503" y="6603"/>
                  </a:lnTo>
                  <a:lnTo>
                    <a:pt x="476503" y="34798"/>
                  </a:lnTo>
                  <a:lnTo>
                    <a:pt x="483235" y="41401"/>
                  </a:lnTo>
                  <a:lnTo>
                    <a:pt x="499490" y="41401"/>
                  </a:lnTo>
                  <a:lnTo>
                    <a:pt x="506222" y="34798"/>
                  </a:lnTo>
                  <a:lnTo>
                    <a:pt x="506222" y="6603"/>
                  </a:lnTo>
                  <a:lnTo>
                    <a:pt x="499618" y="0"/>
                  </a:lnTo>
                  <a:close/>
                </a:path>
                <a:path w="506729" h="237490">
                  <a:moveTo>
                    <a:pt x="282956" y="0"/>
                  </a:moveTo>
                  <a:lnTo>
                    <a:pt x="266446" y="0"/>
                  </a:lnTo>
                  <a:lnTo>
                    <a:pt x="259842" y="6603"/>
                  </a:lnTo>
                  <a:lnTo>
                    <a:pt x="259842" y="230632"/>
                  </a:lnTo>
                  <a:lnTo>
                    <a:pt x="266446" y="237362"/>
                  </a:lnTo>
                  <a:lnTo>
                    <a:pt x="282828" y="237362"/>
                  </a:lnTo>
                  <a:lnTo>
                    <a:pt x="289433" y="230632"/>
                  </a:lnTo>
                  <a:lnTo>
                    <a:pt x="289433" y="6603"/>
                  </a:lnTo>
                  <a:lnTo>
                    <a:pt x="282956" y="0"/>
                  </a:lnTo>
                  <a:close/>
                </a:path>
                <a:path w="506729" h="237490">
                  <a:moveTo>
                    <a:pt x="412876" y="0"/>
                  </a:moveTo>
                  <a:lnTo>
                    <a:pt x="396367" y="0"/>
                  </a:lnTo>
                  <a:lnTo>
                    <a:pt x="389763" y="6603"/>
                  </a:lnTo>
                  <a:lnTo>
                    <a:pt x="389763" y="162305"/>
                  </a:lnTo>
                  <a:lnTo>
                    <a:pt x="396367" y="168910"/>
                  </a:lnTo>
                  <a:lnTo>
                    <a:pt x="412750" y="168910"/>
                  </a:lnTo>
                  <a:lnTo>
                    <a:pt x="419353" y="162305"/>
                  </a:lnTo>
                  <a:lnTo>
                    <a:pt x="419353" y="14732"/>
                  </a:lnTo>
                  <a:lnTo>
                    <a:pt x="419481" y="6603"/>
                  </a:lnTo>
                  <a:lnTo>
                    <a:pt x="412876" y="0"/>
                  </a:lnTo>
                  <a:close/>
                </a:path>
                <a:path w="506729" h="237490">
                  <a:moveTo>
                    <a:pt x="369570" y="0"/>
                  </a:moveTo>
                  <a:lnTo>
                    <a:pt x="353060" y="0"/>
                  </a:lnTo>
                  <a:lnTo>
                    <a:pt x="346456" y="6603"/>
                  </a:lnTo>
                  <a:lnTo>
                    <a:pt x="346456" y="204977"/>
                  </a:lnTo>
                  <a:lnTo>
                    <a:pt x="353060" y="211582"/>
                  </a:lnTo>
                  <a:lnTo>
                    <a:pt x="369570" y="211582"/>
                  </a:lnTo>
                  <a:lnTo>
                    <a:pt x="376174" y="204977"/>
                  </a:lnTo>
                  <a:lnTo>
                    <a:pt x="376174" y="6603"/>
                  </a:lnTo>
                  <a:lnTo>
                    <a:pt x="369570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4834" y="968755"/>
              <a:ext cx="753363" cy="52324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913885" y="968755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5">
                  <a:moveTo>
                    <a:pt x="426212" y="0"/>
                  </a:moveTo>
                  <a:lnTo>
                    <a:pt x="0" y="0"/>
                  </a:lnTo>
                  <a:lnTo>
                    <a:pt x="18825" y="56278"/>
                  </a:lnTo>
                  <a:lnTo>
                    <a:pt x="39427" y="107622"/>
                  </a:lnTo>
                  <a:lnTo>
                    <a:pt x="62371" y="152675"/>
                  </a:lnTo>
                  <a:lnTo>
                    <a:pt x="88221" y="190079"/>
                  </a:lnTo>
                  <a:lnTo>
                    <a:pt x="117541" y="218477"/>
                  </a:lnTo>
                  <a:lnTo>
                    <a:pt x="188849" y="242824"/>
                  </a:lnTo>
                  <a:lnTo>
                    <a:pt x="234630" y="237338"/>
                  </a:lnTo>
                  <a:lnTo>
                    <a:pt x="273925" y="221849"/>
                  </a:lnTo>
                  <a:lnTo>
                    <a:pt x="307674" y="197804"/>
                  </a:lnTo>
                  <a:lnTo>
                    <a:pt x="336819" y="166655"/>
                  </a:lnTo>
                  <a:lnTo>
                    <a:pt x="362304" y="129851"/>
                  </a:lnTo>
                  <a:lnTo>
                    <a:pt x="385069" y="88840"/>
                  </a:lnTo>
                  <a:lnTo>
                    <a:pt x="406058" y="45073"/>
                  </a:lnTo>
                  <a:lnTo>
                    <a:pt x="426212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2742" y="612140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69">
                  <a:moveTo>
                    <a:pt x="262890" y="0"/>
                  </a:moveTo>
                  <a:lnTo>
                    <a:pt x="208324" y="21202"/>
                  </a:lnTo>
                  <a:lnTo>
                    <a:pt x="157075" y="77878"/>
                  </a:lnTo>
                  <a:lnTo>
                    <a:pt x="131968" y="116268"/>
                  </a:lnTo>
                  <a:lnTo>
                    <a:pt x="106820" y="159626"/>
                  </a:lnTo>
                  <a:lnTo>
                    <a:pt x="81339" y="206653"/>
                  </a:lnTo>
                  <a:lnTo>
                    <a:pt x="55235" y="256048"/>
                  </a:lnTo>
                  <a:lnTo>
                    <a:pt x="28219" y="306511"/>
                  </a:lnTo>
                  <a:lnTo>
                    <a:pt x="0" y="356743"/>
                  </a:lnTo>
                  <a:lnTo>
                    <a:pt x="481965" y="356743"/>
                  </a:lnTo>
                  <a:lnTo>
                    <a:pt x="456460" y="294704"/>
                  </a:lnTo>
                  <a:lnTo>
                    <a:pt x="431518" y="235458"/>
                  </a:lnTo>
                  <a:lnTo>
                    <a:pt x="407020" y="180208"/>
                  </a:lnTo>
                  <a:lnTo>
                    <a:pt x="382852" y="130157"/>
                  </a:lnTo>
                  <a:lnTo>
                    <a:pt x="358897" y="86509"/>
                  </a:lnTo>
                  <a:lnTo>
                    <a:pt x="335040" y="50466"/>
                  </a:lnTo>
                  <a:lnTo>
                    <a:pt x="287152" y="6008"/>
                  </a:lnTo>
                  <a:lnTo>
                    <a:pt x="262890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27705" y="402970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19">
                  <a:moveTo>
                    <a:pt x="380237" y="0"/>
                  </a:moveTo>
                  <a:lnTo>
                    <a:pt x="310174" y="15383"/>
                  </a:lnTo>
                  <a:lnTo>
                    <a:pt x="250567" y="57794"/>
                  </a:lnTo>
                  <a:lnTo>
                    <a:pt x="224056" y="87384"/>
                  </a:lnTo>
                  <a:lnTo>
                    <a:pt x="199407" y="121629"/>
                  </a:lnTo>
                  <a:lnTo>
                    <a:pt x="176367" y="159827"/>
                  </a:lnTo>
                  <a:lnTo>
                    <a:pt x="154686" y="201279"/>
                  </a:lnTo>
                  <a:lnTo>
                    <a:pt x="134111" y="245283"/>
                  </a:lnTo>
                  <a:lnTo>
                    <a:pt x="114393" y="291138"/>
                  </a:lnTo>
                  <a:lnTo>
                    <a:pt x="95280" y="338145"/>
                  </a:lnTo>
                  <a:lnTo>
                    <a:pt x="57864" y="432807"/>
                  </a:lnTo>
                  <a:lnTo>
                    <a:pt x="39059" y="479061"/>
                  </a:lnTo>
                  <a:lnTo>
                    <a:pt x="19855" y="523663"/>
                  </a:lnTo>
                  <a:lnTo>
                    <a:pt x="0" y="565912"/>
                  </a:lnTo>
                  <a:lnTo>
                    <a:pt x="686181" y="565912"/>
                  </a:lnTo>
                  <a:lnTo>
                    <a:pt x="671673" y="517193"/>
                  </a:lnTo>
                  <a:lnTo>
                    <a:pt x="657663" y="466831"/>
                  </a:lnTo>
                  <a:lnTo>
                    <a:pt x="629898" y="364145"/>
                  </a:lnTo>
                  <a:lnTo>
                    <a:pt x="615526" y="313304"/>
                  </a:lnTo>
                  <a:lnTo>
                    <a:pt x="600416" y="263786"/>
                  </a:lnTo>
                  <a:lnTo>
                    <a:pt x="584258" y="216332"/>
                  </a:lnTo>
                  <a:lnTo>
                    <a:pt x="566745" y="171684"/>
                  </a:lnTo>
                  <a:lnTo>
                    <a:pt x="547567" y="130584"/>
                  </a:lnTo>
                  <a:lnTo>
                    <a:pt x="526415" y="93773"/>
                  </a:lnTo>
                  <a:lnTo>
                    <a:pt x="502980" y="61991"/>
                  </a:lnTo>
                  <a:lnTo>
                    <a:pt x="448027" y="16486"/>
                  </a:lnTo>
                  <a:lnTo>
                    <a:pt x="415891" y="4245"/>
                  </a:lnTo>
                  <a:lnTo>
                    <a:pt x="380237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4893" y="968755"/>
              <a:ext cx="392811" cy="1714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4786" y="968755"/>
              <a:ext cx="493610" cy="24282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6018" y="968755"/>
              <a:ext cx="679576" cy="45694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355596" y="5457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4">
                  <a:moveTo>
                    <a:pt x="238506" y="0"/>
                  </a:moveTo>
                  <a:lnTo>
                    <a:pt x="192682" y="23441"/>
                  </a:lnTo>
                  <a:lnTo>
                    <a:pt x="146541" y="87250"/>
                  </a:lnTo>
                  <a:lnTo>
                    <a:pt x="123158" y="131238"/>
                  </a:lnTo>
                  <a:lnTo>
                    <a:pt x="99462" y="181654"/>
                  </a:lnTo>
                  <a:lnTo>
                    <a:pt x="75376" y="237276"/>
                  </a:lnTo>
                  <a:lnTo>
                    <a:pt x="50822" y="296883"/>
                  </a:lnTo>
                  <a:lnTo>
                    <a:pt x="0" y="423163"/>
                  </a:lnTo>
                  <a:lnTo>
                    <a:pt x="479298" y="423163"/>
                  </a:lnTo>
                  <a:lnTo>
                    <a:pt x="455421" y="373719"/>
                  </a:lnTo>
                  <a:lnTo>
                    <a:pt x="433240" y="322150"/>
                  </a:lnTo>
                  <a:lnTo>
                    <a:pt x="412322" y="269897"/>
                  </a:lnTo>
                  <a:lnTo>
                    <a:pt x="392234" y="218398"/>
                  </a:lnTo>
                  <a:lnTo>
                    <a:pt x="372543" y="169095"/>
                  </a:lnTo>
                  <a:lnTo>
                    <a:pt x="352817" y="123426"/>
                  </a:lnTo>
                  <a:lnTo>
                    <a:pt x="332623" y="82832"/>
                  </a:lnTo>
                  <a:lnTo>
                    <a:pt x="311527" y="48753"/>
                  </a:lnTo>
                  <a:lnTo>
                    <a:pt x="264901" y="5896"/>
                  </a:lnTo>
                  <a:lnTo>
                    <a:pt x="238506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10970" y="854837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30" h="114300">
                  <a:moveTo>
                    <a:pt x="145034" y="0"/>
                  </a:moveTo>
                  <a:lnTo>
                    <a:pt x="102352" y="8923"/>
                  </a:lnTo>
                  <a:lnTo>
                    <a:pt x="65230" y="33289"/>
                  </a:lnTo>
                  <a:lnTo>
                    <a:pt x="31751" y="69490"/>
                  </a:lnTo>
                  <a:lnTo>
                    <a:pt x="0" y="113918"/>
                  </a:lnTo>
                  <a:lnTo>
                    <a:pt x="265049" y="113918"/>
                  </a:lnTo>
                  <a:lnTo>
                    <a:pt x="237974" y="67883"/>
                  </a:lnTo>
                  <a:lnTo>
                    <a:pt x="209423" y="31861"/>
                  </a:lnTo>
                  <a:lnTo>
                    <a:pt x="178681" y="8387"/>
                  </a:lnTo>
                  <a:lnTo>
                    <a:pt x="145034" y="0"/>
                  </a:lnTo>
                  <a:close/>
                </a:path>
              </a:pathLst>
            </a:custGeom>
            <a:solidFill>
              <a:srgbClr val="3AE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" y="968755"/>
              <a:ext cx="189405" cy="2428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227705" y="612140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69">
                  <a:moveTo>
                    <a:pt x="177927" y="0"/>
                  </a:moveTo>
                  <a:lnTo>
                    <a:pt x="128396" y="49254"/>
                  </a:lnTo>
                  <a:lnTo>
                    <a:pt x="109674" y="93549"/>
                  </a:lnTo>
                  <a:lnTo>
                    <a:pt x="91443" y="138745"/>
                  </a:lnTo>
                  <a:lnTo>
                    <a:pt x="55580" y="229385"/>
                  </a:lnTo>
                  <a:lnTo>
                    <a:pt x="37510" y="273599"/>
                  </a:lnTo>
                  <a:lnTo>
                    <a:pt x="19056" y="316257"/>
                  </a:lnTo>
                  <a:lnTo>
                    <a:pt x="0" y="356743"/>
                  </a:lnTo>
                  <a:lnTo>
                    <a:pt x="397002" y="356743"/>
                  </a:lnTo>
                  <a:lnTo>
                    <a:pt x="371497" y="294704"/>
                  </a:lnTo>
                  <a:lnTo>
                    <a:pt x="346555" y="235458"/>
                  </a:lnTo>
                  <a:lnTo>
                    <a:pt x="322057" y="180208"/>
                  </a:lnTo>
                  <a:lnTo>
                    <a:pt x="297889" y="130157"/>
                  </a:lnTo>
                  <a:lnTo>
                    <a:pt x="273934" y="86509"/>
                  </a:lnTo>
                  <a:lnTo>
                    <a:pt x="250077" y="50466"/>
                  </a:lnTo>
                  <a:lnTo>
                    <a:pt x="202189" y="6008"/>
                  </a:lnTo>
                  <a:lnTo>
                    <a:pt x="17792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57578" y="968755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5" h="214630">
                  <a:moveTo>
                    <a:pt x="470281" y="0"/>
                  </a:moveTo>
                  <a:lnTo>
                    <a:pt x="0" y="0"/>
                  </a:lnTo>
                  <a:lnTo>
                    <a:pt x="30485" y="49450"/>
                  </a:lnTo>
                  <a:lnTo>
                    <a:pt x="62655" y="94656"/>
                  </a:lnTo>
                  <a:lnTo>
                    <a:pt x="96731" y="134394"/>
                  </a:lnTo>
                  <a:lnTo>
                    <a:pt x="132936" y="167435"/>
                  </a:lnTo>
                  <a:lnTo>
                    <a:pt x="171490" y="192554"/>
                  </a:lnTo>
                  <a:lnTo>
                    <a:pt x="212617" y="208525"/>
                  </a:lnTo>
                  <a:lnTo>
                    <a:pt x="256540" y="214122"/>
                  </a:lnTo>
                  <a:lnTo>
                    <a:pt x="295971" y="208665"/>
                  </a:lnTo>
                  <a:lnTo>
                    <a:pt x="331793" y="193021"/>
                  </a:lnTo>
                  <a:lnTo>
                    <a:pt x="364391" y="168275"/>
                  </a:lnTo>
                  <a:lnTo>
                    <a:pt x="394153" y="135513"/>
                  </a:lnTo>
                  <a:lnTo>
                    <a:pt x="421464" y="95823"/>
                  </a:lnTo>
                  <a:lnTo>
                    <a:pt x="446711" y="50289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C182FF">
                <a:alpha val="5333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34590" y="374395"/>
              <a:ext cx="699770" cy="594995"/>
            </a:xfrm>
            <a:custGeom>
              <a:avLst/>
              <a:gdLst/>
              <a:ahLst/>
              <a:cxnLst/>
              <a:rect l="l" t="t" r="r" b="b"/>
              <a:pathLst>
                <a:path w="699769" h="594994">
                  <a:moveTo>
                    <a:pt x="545591" y="177164"/>
                  </a:moveTo>
                  <a:lnTo>
                    <a:pt x="127761" y="594487"/>
                  </a:lnTo>
                  <a:lnTo>
                    <a:pt x="138175" y="594487"/>
                  </a:lnTo>
                  <a:lnTo>
                    <a:pt x="549020" y="184150"/>
                  </a:lnTo>
                  <a:lnTo>
                    <a:pt x="545591" y="177164"/>
                  </a:lnTo>
                  <a:close/>
                </a:path>
                <a:path w="699769" h="594994">
                  <a:moveTo>
                    <a:pt x="555370" y="198119"/>
                  </a:moveTo>
                  <a:lnTo>
                    <a:pt x="158622" y="594487"/>
                  </a:lnTo>
                  <a:lnTo>
                    <a:pt x="168909" y="594487"/>
                  </a:lnTo>
                  <a:lnTo>
                    <a:pt x="558545" y="205231"/>
                  </a:lnTo>
                  <a:lnTo>
                    <a:pt x="557529" y="202818"/>
                  </a:lnTo>
                  <a:lnTo>
                    <a:pt x="556386" y="200532"/>
                  </a:lnTo>
                  <a:lnTo>
                    <a:pt x="555370" y="198119"/>
                  </a:lnTo>
                  <a:close/>
                </a:path>
                <a:path w="699769" h="594994">
                  <a:moveTo>
                    <a:pt x="564769" y="219582"/>
                  </a:moveTo>
                  <a:lnTo>
                    <a:pt x="189610" y="594487"/>
                  </a:lnTo>
                  <a:lnTo>
                    <a:pt x="199897" y="594487"/>
                  </a:lnTo>
                  <a:lnTo>
                    <a:pt x="568070" y="226821"/>
                  </a:lnTo>
                  <a:lnTo>
                    <a:pt x="564769" y="219582"/>
                  </a:lnTo>
                  <a:close/>
                </a:path>
                <a:path w="699769" h="594994">
                  <a:moveTo>
                    <a:pt x="573785" y="241300"/>
                  </a:moveTo>
                  <a:lnTo>
                    <a:pt x="220344" y="594487"/>
                  </a:lnTo>
                  <a:lnTo>
                    <a:pt x="230631" y="594487"/>
                  </a:lnTo>
                  <a:lnTo>
                    <a:pt x="576833" y="248665"/>
                  </a:lnTo>
                  <a:lnTo>
                    <a:pt x="575817" y="246252"/>
                  </a:lnTo>
                  <a:lnTo>
                    <a:pt x="574801" y="243712"/>
                  </a:lnTo>
                  <a:lnTo>
                    <a:pt x="573785" y="241300"/>
                  </a:lnTo>
                  <a:close/>
                </a:path>
                <a:path w="699769" h="594994">
                  <a:moveTo>
                    <a:pt x="582548" y="263270"/>
                  </a:moveTo>
                  <a:lnTo>
                    <a:pt x="250951" y="594487"/>
                  </a:lnTo>
                  <a:lnTo>
                    <a:pt x="261365" y="594487"/>
                  </a:lnTo>
                  <a:lnTo>
                    <a:pt x="585469" y="270763"/>
                  </a:lnTo>
                  <a:lnTo>
                    <a:pt x="584453" y="268224"/>
                  </a:lnTo>
                  <a:lnTo>
                    <a:pt x="583438" y="265811"/>
                  </a:lnTo>
                  <a:lnTo>
                    <a:pt x="582548" y="263270"/>
                  </a:lnTo>
                  <a:close/>
                </a:path>
                <a:path w="699769" h="594994">
                  <a:moveTo>
                    <a:pt x="591057" y="285623"/>
                  </a:moveTo>
                  <a:lnTo>
                    <a:pt x="281813" y="594487"/>
                  </a:lnTo>
                  <a:lnTo>
                    <a:pt x="292100" y="594487"/>
                  </a:lnTo>
                  <a:lnTo>
                    <a:pt x="593851" y="293115"/>
                  </a:lnTo>
                  <a:lnTo>
                    <a:pt x="592963" y="290575"/>
                  </a:lnTo>
                  <a:lnTo>
                    <a:pt x="591946" y="288036"/>
                  </a:lnTo>
                  <a:lnTo>
                    <a:pt x="591057" y="285623"/>
                  </a:lnTo>
                  <a:close/>
                </a:path>
                <a:path w="699769" h="594994">
                  <a:moveTo>
                    <a:pt x="599313" y="308101"/>
                  </a:moveTo>
                  <a:lnTo>
                    <a:pt x="312546" y="594487"/>
                  </a:lnTo>
                  <a:lnTo>
                    <a:pt x="322960" y="594487"/>
                  </a:lnTo>
                  <a:lnTo>
                    <a:pt x="602107" y="315594"/>
                  </a:lnTo>
                  <a:lnTo>
                    <a:pt x="599313" y="308101"/>
                  </a:lnTo>
                  <a:close/>
                </a:path>
                <a:path w="699769" h="594994">
                  <a:moveTo>
                    <a:pt x="607567" y="330707"/>
                  </a:moveTo>
                  <a:lnTo>
                    <a:pt x="343407" y="594487"/>
                  </a:lnTo>
                  <a:lnTo>
                    <a:pt x="353694" y="594487"/>
                  </a:lnTo>
                  <a:lnTo>
                    <a:pt x="610234" y="338327"/>
                  </a:lnTo>
                  <a:lnTo>
                    <a:pt x="607567" y="330707"/>
                  </a:lnTo>
                  <a:close/>
                </a:path>
                <a:path w="699769" h="594994">
                  <a:moveTo>
                    <a:pt x="615569" y="353440"/>
                  </a:moveTo>
                  <a:lnTo>
                    <a:pt x="374269" y="594487"/>
                  </a:lnTo>
                  <a:lnTo>
                    <a:pt x="384556" y="594487"/>
                  </a:lnTo>
                  <a:lnTo>
                    <a:pt x="618363" y="361061"/>
                  </a:lnTo>
                  <a:lnTo>
                    <a:pt x="615569" y="353440"/>
                  </a:lnTo>
                  <a:close/>
                </a:path>
                <a:path w="699769" h="594994">
                  <a:moveTo>
                    <a:pt x="623569" y="376174"/>
                  </a:moveTo>
                  <a:lnTo>
                    <a:pt x="405129" y="594487"/>
                  </a:lnTo>
                  <a:lnTo>
                    <a:pt x="415416" y="594487"/>
                  </a:lnTo>
                  <a:lnTo>
                    <a:pt x="626236" y="383920"/>
                  </a:lnTo>
                  <a:lnTo>
                    <a:pt x="625220" y="381253"/>
                  </a:lnTo>
                  <a:lnTo>
                    <a:pt x="624332" y="378713"/>
                  </a:lnTo>
                  <a:lnTo>
                    <a:pt x="623569" y="376174"/>
                  </a:lnTo>
                  <a:close/>
                </a:path>
                <a:path w="699769" h="594994">
                  <a:moveTo>
                    <a:pt x="631444" y="399033"/>
                  </a:moveTo>
                  <a:lnTo>
                    <a:pt x="435736" y="594487"/>
                  </a:lnTo>
                  <a:lnTo>
                    <a:pt x="446150" y="594487"/>
                  </a:lnTo>
                  <a:lnTo>
                    <a:pt x="633983" y="406780"/>
                  </a:lnTo>
                  <a:lnTo>
                    <a:pt x="631444" y="399033"/>
                  </a:lnTo>
                  <a:close/>
                </a:path>
                <a:path w="699769" h="594994">
                  <a:moveTo>
                    <a:pt x="639317" y="422020"/>
                  </a:moveTo>
                  <a:lnTo>
                    <a:pt x="466597" y="594487"/>
                  </a:lnTo>
                  <a:lnTo>
                    <a:pt x="476884" y="594487"/>
                  </a:lnTo>
                  <a:lnTo>
                    <a:pt x="641857" y="429640"/>
                  </a:lnTo>
                  <a:lnTo>
                    <a:pt x="639317" y="422020"/>
                  </a:lnTo>
                  <a:close/>
                </a:path>
                <a:path w="699769" h="594994">
                  <a:moveTo>
                    <a:pt x="671067" y="513206"/>
                  </a:moveTo>
                  <a:lnTo>
                    <a:pt x="589788" y="594487"/>
                  </a:lnTo>
                  <a:lnTo>
                    <a:pt x="600201" y="594487"/>
                  </a:lnTo>
                  <a:lnTo>
                    <a:pt x="673988" y="520700"/>
                  </a:lnTo>
                  <a:lnTo>
                    <a:pt x="671067" y="513206"/>
                  </a:lnTo>
                  <a:close/>
                </a:path>
                <a:path w="699769" h="594994">
                  <a:moveTo>
                    <a:pt x="679322" y="535686"/>
                  </a:moveTo>
                  <a:lnTo>
                    <a:pt x="620648" y="594487"/>
                  </a:lnTo>
                  <a:lnTo>
                    <a:pt x="630935" y="594487"/>
                  </a:lnTo>
                  <a:lnTo>
                    <a:pt x="682116" y="543178"/>
                  </a:lnTo>
                  <a:lnTo>
                    <a:pt x="679322" y="535686"/>
                  </a:lnTo>
                  <a:close/>
                </a:path>
                <a:path w="699769" h="594994">
                  <a:moveTo>
                    <a:pt x="687832" y="558038"/>
                  </a:moveTo>
                  <a:lnTo>
                    <a:pt x="651382" y="594487"/>
                  </a:lnTo>
                  <a:lnTo>
                    <a:pt x="661669" y="594487"/>
                  </a:lnTo>
                  <a:lnTo>
                    <a:pt x="690626" y="565530"/>
                  </a:lnTo>
                  <a:lnTo>
                    <a:pt x="687832" y="558038"/>
                  </a:lnTo>
                  <a:close/>
                </a:path>
                <a:path w="699769" h="594994">
                  <a:moveTo>
                    <a:pt x="501395" y="98298"/>
                  </a:moveTo>
                  <a:lnTo>
                    <a:pt x="4698" y="594359"/>
                  </a:lnTo>
                  <a:lnTo>
                    <a:pt x="15112" y="594359"/>
                  </a:lnTo>
                  <a:lnTo>
                    <a:pt x="505586" y="104520"/>
                  </a:lnTo>
                  <a:lnTo>
                    <a:pt x="504189" y="102362"/>
                  </a:lnTo>
                  <a:lnTo>
                    <a:pt x="501395" y="98298"/>
                  </a:lnTo>
                  <a:close/>
                </a:path>
                <a:path w="699769" h="594994">
                  <a:moveTo>
                    <a:pt x="513460" y="116966"/>
                  </a:moveTo>
                  <a:lnTo>
                    <a:pt x="35686" y="594359"/>
                  </a:lnTo>
                  <a:lnTo>
                    <a:pt x="45973" y="594359"/>
                  </a:lnTo>
                  <a:lnTo>
                    <a:pt x="517525" y="123443"/>
                  </a:lnTo>
                  <a:lnTo>
                    <a:pt x="517270" y="123443"/>
                  </a:lnTo>
                  <a:lnTo>
                    <a:pt x="515873" y="121412"/>
                  </a:lnTo>
                  <a:lnTo>
                    <a:pt x="514731" y="119125"/>
                  </a:lnTo>
                  <a:lnTo>
                    <a:pt x="513460" y="116966"/>
                  </a:lnTo>
                  <a:close/>
                </a:path>
                <a:path w="699769" h="594994">
                  <a:moveTo>
                    <a:pt x="524763" y="136525"/>
                  </a:moveTo>
                  <a:lnTo>
                    <a:pt x="66039" y="594359"/>
                  </a:lnTo>
                  <a:lnTo>
                    <a:pt x="76453" y="594359"/>
                  </a:lnTo>
                  <a:lnTo>
                    <a:pt x="528319" y="143128"/>
                  </a:lnTo>
                  <a:lnTo>
                    <a:pt x="527176" y="140842"/>
                  </a:lnTo>
                  <a:lnTo>
                    <a:pt x="526033" y="138683"/>
                  </a:lnTo>
                  <a:lnTo>
                    <a:pt x="524763" y="136525"/>
                  </a:lnTo>
                  <a:close/>
                </a:path>
                <a:path w="699769" h="594994">
                  <a:moveTo>
                    <a:pt x="535432" y="156590"/>
                  </a:moveTo>
                  <a:lnTo>
                    <a:pt x="96900" y="594359"/>
                  </a:lnTo>
                  <a:lnTo>
                    <a:pt x="107187" y="594359"/>
                  </a:lnTo>
                  <a:lnTo>
                    <a:pt x="538733" y="163321"/>
                  </a:lnTo>
                  <a:lnTo>
                    <a:pt x="538988" y="163321"/>
                  </a:lnTo>
                  <a:lnTo>
                    <a:pt x="537844" y="161036"/>
                  </a:lnTo>
                  <a:lnTo>
                    <a:pt x="536507" y="158623"/>
                  </a:lnTo>
                  <a:lnTo>
                    <a:pt x="535432" y="156590"/>
                  </a:lnTo>
                  <a:close/>
                </a:path>
                <a:path w="699769" h="594994">
                  <a:moveTo>
                    <a:pt x="647191" y="444753"/>
                  </a:moveTo>
                  <a:lnTo>
                    <a:pt x="497331" y="594359"/>
                  </a:lnTo>
                  <a:lnTo>
                    <a:pt x="507619" y="594359"/>
                  </a:lnTo>
                  <a:lnTo>
                    <a:pt x="649732" y="452500"/>
                  </a:lnTo>
                  <a:lnTo>
                    <a:pt x="647191" y="444753"/>
                  </a:lnTo>
                  <a:close/>
                </a:path>
                <a:path w="699769" h="594994">
                  <a:moveTo>
                    <a:pt x="654938" y="467613"/>
                  </a:moveTo>
                  <a:lnTo>
                    <a:pt x="528065" y="594359"/>
                  </a:lnTo>
                  <a:lnTo>
                    <a:pt x="538479" y="594359"/>
                  </a:lnTo>
                  <a:lnTo>
                    <a:pt x="657606" y="475361"/>
                  </a:lnTo>
                  <a:lnTo>
                    <a:pt x="655954" y="470280"/>
                  </a:lnTo>
                  <a:lnTo>
                    <a:pt x="654938" y="467613"/>
                  </a:lnTo>
                  <a:close/>
                </a:path>
                <a:path w="699769" h="594994">
                  <a:moveTo>
                    <a:pt x="662939" y="490474"/>
                  </a:moveTo>
                  <a:lnTo>
                    <a:pt x="558926" y="594359"/>
                  </a:lnTo>
                  <a:lnTo>
                    <a:pt x="569213" y="594359"/>
                  </a:lnTo>
                  <a:lnTo>
                    <a:pt x="665607" y="498093"/>
                  </a:lnTo>
                  <a:lnTo>
                    <a:pt x="663956" y="493013"/>
                  </a:lnTo>
                  <a:lnTo>
                    <a:pt x="662939" y="490474"/>
                  </a:lnTo>
                  <a:close/>
                </a:path>
                <a:path w="699769" h="594994">
                  <a:moveTo>
                    <a:pt x="696340" y="580136"/>
                  </a:moveTo>
                  <a:lnTo>
                    <a:pt x="682116" y="594359"/>
                  </a:lnTo>
                  <a:lnTo>
                    <a:pt x="692403" y="594359"/>
                  </a:lnTo>
                  <a:lnTo>
                    <a:pt x="699261" y="587501"/>
                  </a:lnTo>
                  <a:lnTo>
                    <a:pt x="698372" y="585088"/>
                  </a:lnTo>
                  <a:lnTo>
                    <a:pt x="697357" y="582802"/>
                  </a:lnTo>
                  <a:lnTo>
                    <a:pt x="696340" y="580136"/>
                  </a:lnTo>
                  <a:close/>
                </a:path>
                <a:path w="699769" h="594994">
                  <a:moveTo>
                    <a:pt x="488569" y="80390"/>
                  </a:moveTo>
                  <a:lnTo>
                    <a:pt x="7238" y="560831"/>
                  </a:lnTo>
                  <a:lnTo>
                    <a:pt x="4952" y="566927"/>
                  </a:lnTo>
                  <a:lnTo>
                    <a:pt x="2539" y="572769"/>
                  </a:lnTo>
                  <a:lnTo>
                    <a:pt x="0" y="578484"/>
                  </a:lnTo>
                  <a:lnTo>
                    <a:pt x="493013" y="86232"/>
                  </a:lnTo>
                  <a:lnTo>
                    <a:pt x="491489" y="84327"/>
                  </a:lnTo>
                  <a:lnTo>
                    <a:pt x="490092" y="82295"/>
                  </a:lnTo>
                  <a:lnTo>
                    <a:pt x="488569" y="80390"/>
                  </a:lnTo>
                  <a:close/>
                </a:path>
                <a:path w="699769" h="594994">
                  <a:moveTo>
                    <a:pt x="474598" y="63373"/>
                  </a:moveTo>
                  <a:lnTo>
                    <a:pt x="26923" y="510413"/>
                  </a:lnTo>
                  <a:lnTo>
                    <a:pt x="27050" y="510539"/>
                  </a:lnTo>
                  <a:lnTo>
                    <a:pt x="22732" y="521715"/>
                  </a:lnTo>
                  <a:lnTo>
                    <a:pt x="20573" y="527176"/>
                  </a:lnTo>
                  <a:lnTo>
                    <a:pt x="479425" y="68961"/>
                  </a:lnTo>
                  <a:lnTo>
                    <a:pt x="477773" y="67055"/>
                  </a:lnTo>
                  <a:lnTo>
                    <a:pt x="476250" y="65150"/>
                  </a:lnTo>
                  <a:lnTo>
                    <a:pt x="474598" y="63373"/>
                  </a:lnTo>
                  <a:close/>
                </a:path>
                <a:path w="699769" h="594994">
                  <a:moveTo>
                    <a:pt x="459739" y="47625"/>
                  </a:moveTo>
                  <a:lnTo>
                    <a:pt x="44703" y="461899"/>
                  </a:lnTo>
                  <a:lnTo>
                    <a:pt x="38988" y="478154"/>
                  </a:lnTo>
                  <a:lnTo>
                    <a:pt x="464946" y="52831"/>
                  </a:lnTo>
                  <a:lnTo>
                    <a:pt x="463169" y="51053"/>
                  </a:lnTo>
                  <a:lnTo>
                    <a:pt x="461390" y="49402"/>
                  </a:lnTo>
                  <a:lnTo>
                    <a:pt x="459739" y="47625"/>
                  </a:lnTo>
                  <a:close/>
                </a:path>
                <a:path w="699769" h="594994">
                  <a:moveTo>
                    <a:pt x="443229" y="33400"/>
                  </a:moveTo>
                  <a:lnTo>
                    <a:pt x="61721" y="414146"/>
                  </a:lnTo>
                  <a:lnTo>
                    <a:pt x="56260" y="430275"/>
                  </a:lnTo>
                  <a:lnTo>
                    <a:pt x="448944" y="37973"/>
                  </a:lnTo>
                  <a:lnTo>
                    <a:pt x="443229" y="33400"/>
                  </a:lnTo>
                  <a:close/>
                </a:path>
                <a:path w="699769" h="594994">
                  <a:moveTo>
                    <a:pt x="425069" y="20700"/>
                  </a:moveTo>
                  <a:lnTo>
                    <a:pt x="78612" y="366521"/>
                  </a:lnTo>
                  <a:lnTo>
                    <a:pt x="78739" y="366649"/>
                  </a:lnTo>
                  <a:lnTo>
                    <a:pt x="76834" y="371982"/>
                  </a:lnTo>
                  <a:lnTo>
                    <a:pt x="74929" y="377189"/>
                  </a:lnTo>
                  <a:lnTo>
                    <a:pt x="73025" y="382524"/>
                  </a:lnTo>
                  <a:lnTo>
                    <a:pt x="431419" y="24764"/>
                  </a:lnTo>
                  <a:lnTo>
                    <a:pt x="429259" y="23367"/>
                  </a:lnTo>
                  <a:lnTo>
                    <a:pt x="427227" y="21970"/>
                  </a:lnTo>
                  <a:lnTo>
                    <a:pt x="425069" y="20700"/>
                  </a:lnTo>
                  <a:close/>
                </a:path>
                <a:path w="699769" h="594994">
                  <a:moveTo>
                    <a:pt x="404621" y="10413"/>
                  </a:moveTo>
                  <a:lnTo>
                    <a:pt x="96011" y="318388"/>
                  </a:lnTo>
                  <a:lnTo>
                    <a:pt x="90296" y="334644"/>
                  </a:lnTo>
                  <a:lnTo>
                    <a:pt x="411733" y="13588"/>
                  </a:lnTo>
                  <a:lnTo>
                    <a:pt x="409320" y="12445"/>
                  </a:lnTo>
                  <a:lnTo>
                    <a:pt x="406907" y="11429"/>
                  </a:lnTo>
                  <a:lnTo>
                    <a:pt x="404621" y="10413"/>
                  </a:lnTo>
                  <a:close/>
                </a:path>
                <a:path w="699769" h="594994">
                  <a:moveTo>
                    <a:pt x="381126" y="3175"/>
                  </a:moveTo>
                  <a:lnTo>
                    <a:pt x="114807" y="268858"/>
                  </a:lnTo>
                  <a:lnTo>
                    <a:pt x="114934" y="268986"/>
                  </a:lnTo>
                  <a:lnTo>
                    <a:pt x="112775" y="274574"/>
                  </a:lnTo>
                  <a:lnTo>
                    <a:pt x="110489" y="280162"/>
                  </a:lnTo>
                  <a:lnTo>
                    <a:pt x="108331" y="285750"/>
                  </a:lnTo>
                  <a:lnTo>
                    <a:pt x="389381" y="5206"/>
                  </a:lnTo>
                  <a:lnTo>
                    <a:pt x="386714" y="4444"/>
                  </a:lnTo>
                  <a:lnTo>
                    <a:pt x="383920" y="3682"/>
                  </a:lnTo>
                  <a:lnTo>
                    <a:pt x="381126" y="3175"/>
                  </a:lnTo>
                  <a:close/>
                </a:path>
                <a:path w="699769" h="594994">
                  <a:moveTo>
                    <a:pt x="356742" y="0"/>
                  </a:moveTo>
                  <a:lnTo>
                    <a:pt x="353440" y="0"/>
                  </a:lnTo>
                  <a:lnTo>
                    <a:pt x="136270" y="216662"/>
                  </a:lnTo>
                  <a:lnTo>
                    <a:pt x="133857" y="222630"/>
                  </a:lnTo>
                  <a:lnTo>
                    <a:pt x="131317" y="228600"/>
                  </a:lnTo>
                  <a:lnTo>
                    <a:pt x="128777" y="234695"/>
                  </a:lnTo>
                  <a:lnTo>
                    <a:pt x="363346" y="507"/>
                  </a:lnTo>
                  <a:lnTo>
                    <a:pt x="360044" y="126"/>
                  </a:lnTo>
                  <a:lnTo>
                    <a:pt x="356742" y="0"/>
                  </a:lnTo>
                  <a:close/>
                </a:path>
                <a:path w="699769" h="594994">
                  <a:moveTo>
                    <a:pt x="331723" y="1142"/>
                  </a:moveTo>
                  <a:lnTo>
                    <a:pt x="327406" y="1777"/>
                  </a:lnTo>
                  <a:lnTo>
                    <a:pt x="323214" y="2539"/>
                  </a:lnTo>
                  <a:lnTo>
                    <a:pt x="319150" y="3555"/>
                  </a:lnTo>
                  <a:lnTo>
                    <a:pt x="163575" y="158623"/>
                  </a:lnTo>
                  <a:lnTo>
                    <a:pt x="160273" y="165353"/>
                  </a:lnTo>
                  <a:lnTo>
                    <a:pt x="156971" y="172212"/>
                  </a:lnTo>
                  <a:lnTo>
                    <a:pt x="153542" y="179069"/>
                  </a:lnTo>
                  <a:lnTo>
                    <a:pt x="331723" y="1142"/>
                  </a:lnTo>
                  <a:close/>
                </a:path>
                <a:path w="699769" h="594994">
                  <a:moveTo>
                    <a:pt x="287019" y="14986"/>
                  </a:moveTo>
                  <a:lnTo>
                    <a:pt x="215645" y="75945"/>
                  </a:lnTo>
                  <a:lnTo>
                    <a:pt x="209129" y="84514"/>
                  </a:lnTo>
                  <a:lnTo>
                    <a:pt x="202723" y="93249"/>
                  </a:lnTo>
                  <a:lnTo>
                    <a:pt x="196556" y="102127"/>
                  </a:lnTo>
                  <a:lnTo>
                    <a:pt x="190626" y="111125"/>
                  </a:lnTo>
                  <a:lnTo>
                    <a:pt x="287019" y="14986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7" y="260350"/>
              <a:ext cx="900161" cy="70853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10970" y="931926"/>
              <a:ext cx="46990" cy="36830"/>
            </a:xfrm>
            <a:custGeom>
              <a:avLst/>
              <a:gdLst/>
              <a:ahLst/>
              <a:cxnLst/>
              <a:rect l="l" t="t" r="r" b="b"/>
              <a:pathLst>
                <a:path w="46990" h="36830">
                  <a:moveTo>
                    <a:pt x="25908" y="0"/>
                  </a:moveTo>
                  <a:lnTo>
                    <a:pt x="19359" y="8826"/>
                  </a:lnTo>
                  <a:lnTo>
                    <a:pt x="12858" y="17938"/>
                  </a:lnTo>
                  <a:lnTo>
                    <a:pt x="6405" y="27289"/>
                  </a:lnTo>
                  <a:lnTo>
                    <a:pt x="0" y="36829"/>
                  </a:lnTo>
                  <a:lnTo>
                    <a:pt x="46609" y="36829"/>
                  </a:lnTo>
                  <a:lnTo>
                    <a:pt x="41374" y="27753"/>
                  </a:lnTo>
                  <a:lnTo>
                    <a:pt x="30999" y="9362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4972" y="968755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574" y="0"/>
                  </a:moveTo>
                  <a:lnTo>
                    <a:pt x="0" y="0"/>
                  </a:lnTo>
                  <a:lnTo>
                    <a:pt x="32151" y="38884"/>
                  </a:lnTo>
                  <a:lnTo>
                    <a:pt x="66505" y="73246"/>
                  </a:lnTo>
                  <a:lnTo>
                    <a:pt x="103351" y="101949"/>
                  </a:lnTo>
                  <a:lnTo>
                    <a:pt x="142976" y="123857"/>
                  </a:lnTo>
                  <a:lnTo>
                    <a:pt x="185671" y="137836"/>
                  </a:lnTo>
                  <a:lnTo>
                    <a:pt x="231724" y="142748"/>
                  </a:lnTo>
                  <a:lnTo>
                    <a:pt x="275024" y="137915"/>
                  </a:lnTo>
                  <a:lnTo>
                    <a:pt x="315962" y="124111"/>
                  </a:lnTo>
                  <a:lnTo>
                    <a:pt x="354712" y="102377"/>
                  </a:lnTo>
                  <a:lnTo>
                    <a:pt x="391448" y="73754"/>
                  </a:lnTo>
                  <a:lnTo>
                    <a:pt x="426344" y="39281"/>
                  </a:lnTo>
                  <a:lnTo>
                    <a:pt x="459574" y="0"/>
                  </a:lnTo>
                  <a:close/>
                </a:path>
              </a:pathLst>
            </a:custGeom>
            <a:solidFill>
              <a:srgbClr val="17A8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36774" y="968375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30" h="237490">
                  <a:moveTo>
                    <a:pt x="282828" y="0"/>
                  </a:moveTo>
                  <a:lnTo>
                    <a:pt x="266445" y="0"/>
                  </a:lnTo>
                  <a:lnTo>
                    <a:pt x="259842" y="6603"/>
                  </a:lnTo>
                  <a:lnTo>
                    <a:pt x="259842" y="221869"/>
                  </a:lnTo>
                  <a:lnTo>
                    <a:pt x="266445" y="228473"/>
                  </a:lnTo>
                  <a:lnTo>
                    <a:pt x="282828" y="228473"/>
                  </a:lnTo>
                  <a:lnTo>
                    <a:pt x="289432" y="221869"/>
                  </a:lnTo>
                  <a:lnTo>
                    <a:pt x="289432" y="6603"/>
                  </a:lnTo>
                  <a:lnTo>
                    <a:pt x="282828" y="0"/>
                  </a:lnTo>
                  <a:close/>
                </a:path>
                <a:path w="506730" h="237490">
                  <a:moveTo>
                    <a:pt x="499490" y="0"/>
                  </a:moveTo>
                  <a:lnTo>
                    <a:pt x="483107" y="0"/>
                  </a:lnTo>
                  <a:lnTo>
                    <a:pt x="476503" y="6603"/>
                  </a:lnTo>
                  <a:lnTo>
                    <a:pt x="476503" y="34162"/>
                  </a:lnTo>
                  <a:lnTo>
                    <a:pt x="483234" y="40766"/>
                  </a:lnTo>
                  <a:lnTo>
                    <a:pt x="499490" y="40766"/>
                  </a:lnTo>
                  <a:lnTo>
                    <a:pt x="506221" y="34162"/>
                  </a:lnTo>
                  <a:lnTo>
                    <a:pt x="506221" y="6603"/>
                  </a:lnTo>
                  <a:lnTo>
                    <a:pt x="499490" y="0"/>
                  </a:lnTo>
                  <a:close/>
                </a:path>
                <a:path w="506730" h="237490">
                  <a:moveTo>
                    <a:pt x="326263" y="0"/>
                  </a:moveTo>
                  <a:lnTo>
                    <a:pt x="309880" y="0"/>
                  </a:lnTo>
                  <a:lnTo>
                    <a:pt x="303275" y="6603"/>
                  </a:lnTo>
                  <a:lnTo>
                    <a:pt x="303275" y="200660"/>
                  </a:lnTo>
                  <a:lnTo>
                    <a:pt x="309880" y="207263"/>
                  </a:lnTo>
                  <a:lnTo>
                    <a:pt x="326263" y="207263"/>
                  </a:lnTo>
                  <a:lnTo>
                    <a:pt x="332867" y="200660"/>
                  </a:lnTo>
                  <a:lnTo>
                    <a:pt x="332867" y="6603"/>
                  </a:lnTo>
                  <a:lnTo>
                    <a:pt x="326263" y="0"/>
                  </a:lnTo>
                  <a:close/>
                </a:path>
                <a:path w="506730" h="237490">
                  <a:moveTo>
                    <a:pt x="369569" y="0"/>
                  </a:moveTo>
                  <a:lnTo>
                    <a:pt x="353187" y="0"/>
                  </a:lnTo>
                  <a:lnTo>
                    <a:pt x="346582" y="6603"/>
                  </a:lnTo>
                  <a:lnTo>
                    <a:pt x="346582" y="172085"/>
                  </a:lnTo>
                  <a:lnTo>
                    <a:pt x="353187" y="178688"/>
                  </a:lnTo>
                  <a:lnTo>
                    <a:pt x="369569" y="178688"/>
                  </a:lnTo>
                  <a:lnTo>
                    <a:pt x="376174" y="172085"/>
                  </a:lnTo>
                  <a:lnTo>
                    <a:pt x="376174" y="6603"/>
                  </a:lnTo>
                  <a:lnTo>
                    <a:pt x="369569" y="0"/>
                  </a:lnTo>
                  <a:close/>
                </a:path>
                <a:path w="506730" h="237490">
                  <a:moveTo>
                    <a:pt x="456183" y="0"/>
                  </a:moveTo>
                  <a:lnTo>
                    <a:pt x="439800" y="0"/>
                  </a:lnTo>
                  <a:lnTo>
                    <a:pt x="433196" y="6603"/>
                  </a:lnTo>
                  <a:lnTo>
                    <a:pt x="433196" y="72389"/>
                  </a:lnTo>
                  <a:lnTo>
                    <a:pt x="439927" y="78994"/>
                  </a:lnTo>
                  <a:lnTo>
                    <a:pt x="456183" y="78994"/>
                  </a:lnTo>
                  <a:lnTo>
                    <a:pt x="462914" y="72389"/>
                  </a:lnTo>
                  <a:lnTo>
                    <a:pt x="462914" y="6603"/>
                  </a:lnTo>
                  <a:lnTo>
                    <a:pt x="456183" y="0"/>
                  </a:lnTo>
                  <a:close/>
                </a:path>
                <a:path w="506730" h="237490">
                  <a:moveTo>
                    <a:pt x="412876" y="0"/>
                  </a:moveTo>
                  <a:lnTo>
                    <a:pt x="396494" y="0"/>
                  </a:lnTo>
                  <a:lnTo>
                    <a:pt x="389889" y="6603"/>
                  </a:lnTo>
                  <a:lnTo>
                    <a:pt x="389889" y="129032"/>
                  </a:lnTo>
                  <a:lnTo>
                    <a:pt x="396494" y="135636"/>
                  </a:lnTo>
                  <a:lnTo>
                    <a:pt x="412876" y="135636"/>
                  </a:lnTo>
                  <a:lnTo>
                    <a:pt x="419481" y="129032"/>
                  </a:lnTo>
                  <a:lnTo>
                    <a:pt x="419481" y="6603"/>
                  </a:lnTo>
                  <a:lnTo>
                    <a:pt x="412876" y="0"/>
                  </a:lnTo>
                  <a:close/>
                </a:path>
                <a:path w="506730" h="237490">
                  <a:moveTo>
                    <a:pt x="196214" y="0"/>
                  </a:moveTo>
                  <a:lnTo>
                    <a:pt x="179831" y="0"/>
                  </a:lnTo>
                  <a:lnTo>
                    <a:pt x="173227" y="6603"/>
                  </a:lnTo>
                  <a:lnTo>
                    <a:pt x="173227" y="225933"/>
                  </a:lnTo>
                  <a:lnTo>
                    <a:pt x="179831" y="232537"/>
                  </a:lnTo>
                  <a:lnTo>
                    <a:pt x="196214" y="232537"/>
                  </a:lnTo>
                  <a:lnTo>
                    <a:pt x="202819" y="225933"/>
                  </a:lnTo>
                  <a:lnTo>
                    <a:pt x="202819" y="6603"/>
                  </a:lnTo>
                  <a:lnTo>
                    <a:pt x="196214" y="0"/>
                  </a:lnTo>
                  <a:close/>
                </a:path>
                <a:path w="506730" h="237490">
                  <a:moveTo>
                    <a:pt x="66293" y="0"/>
                  </a:moveTo>
                  <a:lnTo>
                    <a:pt x="49911" y="0"/>
                  </a:lnTo>
                  <a:lnTo>
                    <a:pt x="43306" y="6603"/>
                  </a:lnTo>
                  <a:lnTo>
                    <a:pt x="43306" y="96647"/>
                  </a:lnTo>
                  <a:lnTo>
                    <a:pt x="49911" y="103250"/>
                  </a:lnTo>
                  <a:lnTo>
                    <a:pt x="66293" y="103250"/>
                  </a:lnTo>
                  <a:lnTo>
                    <a:pt x="72898" y="96647"/>
                  </a:lnTo>
                  <a:lnTo>
                    <a:pt x="72898" y="6603"/>
                  </a:lnTo>
                  <a:lnTo>
                    <a:pt x="66293" y="0"/>
                  </a:lnTo>
                  <a:close/>
                </a:path>
                <a:path w="506730" h="237490">
                  <a:moveTo>
                    <a:pt x="22987" y="0"/>
                  </a:moveTo>
                  <a:lnTo>
                    <a:pt x="6603" y="0"/>
                  </a:lnTo>
                  <a:lnTo>
                    <a:pt x="0" y="6603"/>
                  </a:lnTo>
                  <a:lnTo>
                    <a:pt x="0" y="34798"/>
                  </a:lnTo>
                  <a:lnTo>
                    <a:pt x="6603" y="41401"/>
                  </a:lnTo>
                  <a:lnTo>
                    <a:pt x="22987" y="41401"/>
                  </a:lnTo>
                  <a:lnTo>
                    <a:pt x="29590" y="34798"/>
                  </a:lnTo>
                  <a:lnTo>
                    <a:pt x="29590" y="6603"/>
                  </a:lnTo>
                  <a:lnTo>
                    <a:pt x="22987" y="0"/>
                  </a:lnTo>
                  <a:close/>
                </a:path>
                <a:path w="506730" h="237490">
                  <a:moveTo>
                    <a:pt x="239649" y="0"/>
                  </a:moveTo>
                  <a:lnTo>
                    <a:pt x="223265" y="0"/>
                  </a:lnTo>
                  <a:lnTo>
                    <a:pt x="216662" y="6603"/>
                  </a:lnTo>
                  <a:lnTo>
                    <a:pt x="216662" y="230632"/>
                  </a:lnTo>
                  <a:lnTo>
                    <a:pt x="223265" y="237362"/>
                  </a:lnTo>
                  <a:lnTo>
                    <a:pt x="239649" y="237362"/>
                  </a:lnTo>
                  <a:lnTo>
                    <a:pt x="246252" y="230632"/>
                  </a:lnTo>
                  <a:lnTo>
                    <a:pt x="246252" y="6603"/>
                  </a:lnTo>
                  <a:lnTo>
                    <a:pt x="239649" y="0"/>
                  </a:lnTo>
                  <a:close/>
                </a:path>
                <a:path w="506730" h="237490">
                  <a:moveTo>
                    <a:pt x="109727" y="0"/>
                  </a:moveTo>
                  <a:lnTo>
                    <a:pt x="93218" y="0"/>
                  </a:lnTo>
                  <a:lnTo>
                    <a:pt x="86740" y="6603"/>
                  </a:lnTo>
                  <a:lnTo>
                    <a:pt x="86740" y="162305"/>
                  </a:lnTo>
                  <a:lnTo>
                    <a:pt x="93344" y="168910"/>
                  </a:lnTo>
                  <a:lnTo>
                    <a:pt x="109727" y="168910"/>
                  </a:lnTo>
                  <a:lnTo>
                    <a:pt x="116331" y="162305"/>
                  </a:lnTo>
                  <a:lnTo>
                    <a:pt x="116331" y="6603"/>
                  </a:lnTo>
                  <a:lnTo>
                    <a:pt x="109727" y="0"/>
                  </a:lnTo>
                  <a:close/>
                </a:path>
                <a:path w="506730" h="237490">
                  <a:moveTo>
                    <a:pt x="153034" y="0"/>
                  </a:moveTo>
                  <a:lnTo>
                    <a:pt x="136525" y="0"/>
                  </a:lnTo>
                  <a:lnTo>
                    <a:pt x="129920" y="6603"/>
                  </a:lnTo>
                  <a:lnTo>
                    <a:pt x="129920" y="204977"/>
                  </a:lnTo>
                  <a:lnTo>
                    <a:pt x="136525" y="211582"/>
                  </a:lnTo>
                  <a:lnTo>
                    <a:pt x="153034" y="211582"/>
                  </a:lnTo>
                  <a:lnTo>
                    <a:pt x="159638" y="204977"/>
                  </a:lnTo>
                  <a:lnTo>
                    <a:pt x="159638" y="6603"/>
                  </a:lnTo>
                  <a:lnTo>
                    <a:pt x="153034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50360" y="816483"/>
              <a:ext cx="1843024" cy="66586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4573" y="493140"/>
              <a:ext cx="683005" cy="47574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544" y="260350"/>
              <a:ext cx="9152926" cy="1250696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247038" y="1406505"/>
            <a:ext cx="2360295" cy="1404680"/>
          </a:xfrm>
          <a:prstGeom prst="rect">
            <a:avLst/>
          </a:prstGeom>
        </p:spPr>
        <p:txBody>
          <a:bodyPr vert="horz" wrap="square" lIns="0" tIns="294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15"/>
              </a:spcBef>
            </a:pPr>
            <a:endParaRPr sz="3600" dirty="0">
              <a:latin typeface="Tahoma"/>
              <a:cs typeface="Tahoma"/>
            </a:endParaRPr>
          </a:p>
          <a:p>
            <a:pPr marL="12700" marR="5080">
              <a:lnSpc>
                <a:spcPct val="142700"/>
              </a:lnSpc>
              <a:spcBef>
                <a:spcPts val="245"/>
              </a:spcBef>
            </a:pPr>
            <a:r>
              <a:rPr sz="2400" spc="-5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953608" y="2952750"/>
            <a:ext cx="3889821" cy="1693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2600"/>
              </a:lnSpc>
              <a:spcBef>
                <a:spcPts val="100"/>
              </a:spcBef>
            </a:pPr>
            <a:r>
              <a:rPr lang="en-US" sz="2800" b="1" spc="-190" dirty="0" err="1" smtClean="0">
                <a:solidFill>
                  <a:srgbClr val="FFFFFF"/>
                </a:solidFill>
                <a:latin typeface="Tahoma"/>
                <a:cs typeface="Tahoma"/>
              </a:rPr>
              <a:t>Asnawati</a:t>
            </a:r>
            <a:r>
              <a:rPr lang="en-US" sz="2800" b="1" spc="-190" dirty="0" smtClean="0">
                <a:solidFill>
                  <a:srgbClr val="FFFFFF"/>
                </a:solidFill>
                <a:latin typeface="Tahoma"/>
                <a:cs typeface="Tahoma"/>
              </a:rPr>
              <a:t>, SE., MM, CMA</a:t>
            </a:r>
            <a:r>
              <a:rPr sz="2800" b="1" spc="-50" dirty="0" smtClean="0">
                <a:solidFill>
                  <a:srgbClr val="FFFFFF"/>
                </a:solidFill>
                <a:latin typeface="Tahoma"/>
                <a:cs typeface="Tahoma"/>
              </a:rPr>
              <a:t>  </a:t>
            </a:r>
            <a:endParaRPr lang="en-US" sz="2800" b="1" spc="-114" dirty="0">
              <a:solidFill>
                <a:srgbClr val="FFFFFF"/>
              </a:solidFill>
              <a:latin typeface="Tahoma"/>
              <a:cs typeface="Tahoma"/>
            </a:endParaRPr>
          </a:p>
          <a:p>
            <a:pPr marL="12700" marR="5080">
              <a:lnSpc>
                <a:spcPct val="142600"/>
              </a:lnSpc>
              <a:spcBef>
                <a:spcPts val="100"/>
              </a:spcBef>
            </a:pPr>
            <a:r>
              <a:rPr lang="en-US" sz="2400" spc="-114" dirty="0" err="1" smtClean="0">
                <a:solidFill>
                  <a:srgbClr val="FFFFFF"/>
                </a:solidFill>
                <a:latin typeface="Tahoma"/>
                <a:cs typeface="Tahoma"/>
              </a:rPr>
              <a:t>Fakultas</a:t>
            </a:r>
            <a:r>
              <a:rPr lang="en-US" sz="2400" spc="-114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400" spc="-114" dirty="0" err="1" smtClean="0">
                <a:solidFill>
                  <a:srgbClr val="FFFFFF"/>
                </a:solidFill>
                <a:latin typeface="Tahoma"/>
                <a:cs typeface="Tahoma"/>
              </a:rPr>
              <a:t>Ekonomi</a:t>
            </a:r>
            <a:r>
              <a:rPr lang="en-US" sz="2400" spc="-114" dirty="0" smtClean="0">
                <a:solidFill>
                  <a:srgbClr val="FFFFFF"/>
                </a:solidFill>
                <a:latin typeface="Tahoma"/>
                <a:cs typeface="Tahoma"/>
              </a:rPr>
              <a:t> &amp; </a:t>
            </a:r>
            <a:r>
              <a:rPr lang="en-US" sz="2400" spc="-114" dirty="0" err="1" smtClean="0">
                <a:solidFill>
                  <a:srgbClr val="FFFFFF"/>
                </a:solidFill>
                <a:latin typeface="Tahoma"/>
                <a:cs typeface="Tahoma"/>
              </a:rPr>
              <a:t>Bisnis</a:t>
            </a:r>
            <a:endParaRPr sz="24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lang="en-US" sz="2400" spc="-80" dirty="0" err="1" smtClean="0">
                <a:solidFill>
                  <a:srgbClr val="FFFFFF"/>
                </a:solidFill>
                <a:latin typeface="Tahoma"/>
                <a:cs typeface="Tahoma"/>
              </a:rPr>
              <a:t>Uniersitas</a:t>
            </a:r>
            <a:r>
              <a:rPr lang="en-US" sz="2400" spc="-80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2400" spc="-80" dirty="0" err="1" smtClean="0">
                <a:solidFill>
                  <a:srgbClr val="FFFFFF"/>
                </a:solidFill>
                <a:latin typeface="Tahoma"/>
                <a:cs typeface="Tahoma"/>
              </a:rPr>
              <a:t>Mulawarman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19421" y="4636414"/>
            <a:ext cx="10604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b="1" spc="-13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9153525" cy="5143500"/>
            <a:chOff x="-4762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5955" y="3813810"/>
              <a:ext cx="1388110" cy="1027430"/>
            </a:xfrm>
            <a:custGeom>
              <a:avLst/>
              <a:gdLst/>
              <a:ahLst/>
              <a:cxnLst/>
              <a:rect l="l" t="t" r="r" b="b"/>
              <a:pathLst>
                <a:path w="1388110" h="1027429">
                  <a:moveTo>
                    <a:pt x="562927" y="672249"/>
                  </a:moveTo>
                  <a:lnTo>
                    <a:pt x="546912" y="675477"/>
                  </a:lnTo>
                  <a:lnTo>
                    <a:pt x="533833" y="684282"/>
                  </a:lnTo>
                  <a:lnTo>
                    <a:pt x="525013" y="697345"/>
                  </a:lnTo>
                  <a:lnTo>
                    <a:pt x="521779" y="713346"/>
                  </a:lnTo>
                  <a:lnTo>
                    <a:pt x="525013" y="729340"/>
                  </a:lnTo>
                  <a:lnTo>
                    <a:pt x="533833" y="742399"/>
                  </a:lnTo>
                  <a:lnTo>
                    <a:pt x="546912" y="751202"/>
                  </a:lnTo>
                  <a:lnTo>
                    <a:pt x="562927" y="754430"/>
                  </a:lnTo>
                  <a:lnTo>
                    <a:pt x="578947" y="751202"/>
                  </a:lnTo>
                  <a:lnTo>
                    <a:pt x="592026" y="742399"/>
                  </a:lnTo>
                  <a:lnTo>
                    <a:pt x="600842" y="729340"/>
                  </a:lnTo>
                  <a:lnTo>
                    <a:pt x="604075" y="713346"/>
                  </a:lnTo>
                  <a:lnTo>
                    <a:pt x="600842" y="697345"/>
                  </a:lnTo>
                  <a:lnTo>
                    <a:pt x="592026" y="684282"/>
                  </a:lnTo>
                  <a:lnTo>
                    <a:pt x="578947" y="675477"/>
                  </a:lnTo>
                  <a:lnTo>
                    <a:pt x="562927" y="672249"/>
                  </a:lnTo>
                  <a:close/>
                </a:path>
                <a:path w="1388110" h="1027429">
                  <a:moveTo>
                    <a:pt x="562927" y="946264"/>
                  </a:moveTo>
                  <a:lnTo>
                    <a:pt x="546912" y="949492"/>
                  </a:lnTo>
                  <a:lnTo>
                    <a:pt x="533833" y="958297"/>
                  </a:lnTo>
                  <a:lnTo>
                    <a:pt x="525013" y="971360"/>
                  </a:lnTo>
                  <a:lnTo>
                    <a:pt x="521779" y="987361"/>
                  </a:lnTo>
                  <a:lnTo>
                    <a:pt x="521779" y="994409"/>
                  </a:lnTo>
                  <a:lnTo>
                    <a:pt x="560792" y="1022924"/>
                  </a:lnTo>
                  <a:lnTo>
                    <a:pt x="572363" y="1027264"/>
                  </a:lnTo>
                  <a:lnTo>
                    <a:pt x="587096" y="1020244"/>
                  </a:lnTo>
                  <a:lnTo>
                    <a:pt x="597623" y="1008537"/>
                  </a:lnTo>
                  <a:lnTo>
                    <a:pt x="602988" y="993741"/>
                  </a:lnTo>
                  <a:lnTo>
                    <a:pt x="602234" y="977455"/>
                  </a:lnTo>
                  <a:lnTo>
                    <a:pt x="596785" y="965004"/>
                  </a:lnTo>
                  <a:lnTo>
                    <a:pt x="587832" y="955228"/>
                  </a:lnTo>
                  <a:lnTo>
                    <a:pt x="576230" y="948803"/>
                  </a:lnTo>
                  <a:lnTo>
                    <a:pt x="562838" y="946403"/>
                  </a:lnTo>
                  <a:lnTo>
                    <a:pt x="562927" y="946264"/>
                  </a:lnTo>
                  <a:close/>
                </a:path>
                <a:path w="1388110" h="1027429">
                  <a:moveTo>
                    <a:pt x="455587" y="126"/>
                  </a:moveTo>
                  <a:lnTo>
                    <a:pt x="395960" y="126"/>
                  </a:lnTo>
                  <a:lnTo>
                    <a:pt x="387266" y="13910"/>
                  </a:lnTo>
                  <a:lnTo>
                    <a:pt x="384640" y="29432"/>
                  </a:lnTo>
                  <a:lnTo>
                    <a:pt x="388036" y="44811"/>
                  </a:lnTo>
                  <a:lnTo>
                    <a:pt x="397408" y="58165"/>
                  </a:lnTo>
                  <a:lnTo>
                    <a:pt x="411245" y="66882"/>
                  </a:lnTo>
                  <a:lnTo>
                    <a:pt x="426802" y="69521"/>
                  </a:lnTo>
                  <a:lnTo>
                    <a:pt x="442206" y="66133"/>
                  </a:lnTo>
                  <a:lnTo>
                    <a:pt x="455587" y="56768"/>
                  </a:lnTo>
                  <a:lnTo>
                    <a:pt x="464088" y="43453"/>
                  </a:lnTo>
                  <a:lnTo>
                    <a:pt x="466921" y="28447"/>
                  </a:lnTo>
                  <a:lnTo>
                    <a:pt x="464088" y="13442"/>
                  </a:lnTo>
                  <a:lnTo>
                    <a:pt x="455587" y="126"/>
                  </a:lnTo>
                  <a:close/>
                </a:path>
                <a:path w="1388110" h="1027429">
                  <a:moveTo>
                    <a:pt x="425767" y="261302"/>
                  </a:moveTo>
                  <a:lnTo>
                    <a:pt x="409752" y="264530"/>
                  </a:lnTo>
                  <a:lnTo>
                    <a:pt x="396673" y="273334"/>
                  </a:lnTo>
                  <a:lnTo>
                    <a:pt x="387853" y="286393"/>
                  </a:lnTo>
                  <a:lnTo>
                    <a:pt x="384619" y="302386"/>
                  </a:lnTo>
                  <a:lnTo>
                    <a:pt x="384619" y="306577"/>
                  </a:lnTo>
                  <a:lnTo>
                    <a:pt x="389473" y="322162"/>
                  </a:lnTo>
                  <a:lnTo>
                    <a:pt x="399581" y="334257"/>
                  </a:lnTo>
                  <a:lnTo>
                    <a:pt x="413492" y="341685"/>
                  </a:lnTo>
                  <a:lnTo>
                    <a:pt x="429755" y="343268"/>
                  </a:lnTo>
                  <a:lnTo>
                    <a:pt x="443402" y="339424"/>
                  </a:lnTo>
                  <a:lnTo>
                    <a:pt x="466496" y="306577"/>
                  </a:lnTo>
                  <a:lnTo>
                    <a:pt x="466725" y="302386"/>
                  </a:lnTo>
                  <a:lnTo>
                    <a:pt x="463511" y="286439"/>
                  </a:lnTo>
                  <a:lnTo>
                    <a:pt x="454742" y="273400"/>
                  </a:lnTo>
                  <a:lnTo>
                    <a:pt x="441725" y="264584"/>
                  </a:lnTo>
                  <a:lnTo>
                    <a:pt x="425767" y="261302"/>
                  </a:lnTo>
                  <a:close/>
                </a:path>
                <a:path w="1388110" h="1027429">
                  <a:moveTo>
                    <a:pt x="562978" y="124218"/>
                  </a:moveTo>
                  <a:lnTo>
                    <a:pt x="546912" y="127537"/>
                  </a:lnTo>
                  <a:lnTo>
                    <a:pt x="533833" y="136345"/>
                  </a:lnTo>
                  <a:lnTo>
                    <a:pt x="525013" y="149408"/>
                  </a:lnTo>
                  <a:lnTo>
                    <a:pt x="521779" y="165404"/>
                  </a:lnTo>
                  <a:lnTo>
                    <a:pt x="525013" y="181400"/>
                  </a:lnTo>
                  <a:lnTo>
                    <a:pt x="533833" y="194463"/>
                  </a:lnTo>
                  <a:lnTo>
                    <a:pt x="546912" y="203272"/>
                  </a:lnTo>
                  <a:lnTo>
                    <a:pt x="562927" y="206501"/>
                  </a:lnTo>
                  <a:lnTo>
                    <a:pt x="578947" y="203272"/>
                  </a:lnTo>
                  <a:lnTo>
                    <a:pt x="592026" y="194463"/>
                  </a:lnTo>
                  <a:lnTo>
                    <a:pt x="600842" y="181400"/>
                  </a:lnTo>
                  <a:lnTo>
                    <a:pt x="604075" y="165404"/>
                  </a:lnTo>
                  <a:lnTo>
                    <a:pt x="600866" y="149355"/>
                  </a:lnTo>
                  <a:lnTo>
                    <a:pt x="592066" y="136285"/>
                  </a:lnTo>
                  <a:lnTo>
                    <a:pt x="578995" y="127465"/>
                  </a:lnTo>
                  <a:lnTo>
                    <a:pt x="562978" y="124218"/>
                  </a:lnTo>
                  <a:close/>
                </a:path>
                <a:path w="1388110" h="1027429">
                  <a:moveTo>
                    <a:pt x="700087" y="809129"/>
                  </a:moveTo>
                  <a:lnTo>
                    <a:pt x="698690" y="809231"/>
                  </a:lnTo>
                  <a:lnTo>
                    <a:pt x="697293" y="809320"/>
                  </a:lnTo>
                  <a:lnTo>
                    <a:pt x="661774" y="835357"/>
                  </a:lnTo>
                  <a:lnTo>
                    <a:pt x="658939" y="850328"/>
                  </a:lnTo>
                  <a:lnTo>
                    <a:pt x="658939" y="854506"/>
                  </a:lnTo>
                  <a:lnTo>
                    <a:pt x="682058" y="887371"/>
                  </a:lnTo>
                  <a:lnTo>
                    <a:pt x="698500" y="891463"/>
                  </a:lnTo>
                  <a:lnTo>
                    <a:pt x="699897" y="891463"/>
                  </a:lnTo>
                  <a:lnTo>
                    <a:pt x="714893" y="888621"/>
                  </a:lnTo>
                  <a:lnTo>
                    <a:pt x="727467" y="880833"/>
                  </a:lnTo>
                  <a:lnTo>
                    <a:pt x="736485" y="869121"/>
                  </a:lnTo>
                  <a:lnTo>
                    <a:pt x="740816" y="854506"/>
                  </a:lnTo>
                  <a:lnTo>
                    <a:pt x="740816" y="850328"/>
                  </a:lnTo>
                  <a:lnTo>
                    <a:pt x="737651" y="834404"/>
                  </a:lnTo>
                  <a:lnTo>
                    <a:pt x="728943" y="821356"/>
                  </a:lnTo>
                  <a:lnTo>
                    <a:pt x="715990" y="812495"/>
                  </a:lnTo>
                  <a:lnTo>
                    <a:pt x="700087" y="809129"/>
                  </a:lnTo>
                  <a:close/>
                </a:path>
                <a:path w="1388110" h="1027429">
                  <a:moveTo>
                    <a:pt x="562927" y="398284"/>
                  </a:moveTo>
                  <a:lnTo>
                    <a:pt x="546912" y="401512"/>
                  </a:lnTo>
                  <a:lnTo>
                    <a:pt x="533833" y="410316"/>
                  </a:lnTo>
                  <a:lnTo>
                    <a:pt x="525013" y="423375"/>
                  </a:lnTo>
                  <a:lnTo>
                    <a:pt x="521779" y="439369"/>
                  </a:lnTo>
                  <a:lnTo>
                    <a:pt x="525013" y="455370"/>
                  </a:lnTo>
                  <a:lnTo>
                    <a:pt x="533833" y="468433"/>
                  </a:lnTo>
                  <a:lnTo>
                    <a:pt x="546912" y="477238"/>
                  </a:lnTo>
                  <a:lnTo>
                    <a:pt x="562927" y="480466"/>
                  </a:lnTo>
                  <a:lnTo>
                    <a:pt x="578947" y="477238"/>
                  </a:lnTo>
                  <a:lnTo>
                    <a:pt x="592026" y="468433"/>
                  </a:lnTo>
                  <a:lnTo>
                    <a:pt x="600842" y="455370"/>
                  </a:lnTo>
                  <a:lnTo>
                    <a:pt x="604075" y="439369"/>
                  </a:lnTo>
                  <a:lnTo>
                    <a:pt x="600842" y="423375"/>
                  </a:lnTo>
                  <a:lnTo>
                    <a:pt x="592026" y="410316"/>
                  </a:lnTo>
                  <a:lnTo>
                    <a:pt x="578947" y="401512"/>
                  </a:lnTo>
                  <a:lnTo>
                    <a:pt x="562927" y="398284"/>
                  </a:lnTo>
                  <a:close/>
                </a:path>
                <a:path w="1388110" h="1027429">
                  <a:moveTo>
                    <a:pt x="425767" y="535266"/>
                  </a:moveTo>
                  <a:lnTo>
                    <a:pt x="409752" y="538495"/>
                  </a:lnTo>
                  <a:lnTo>
                    <a:pt x="396673" y="547300"/>
                  </a:lnTo>
                  <a:lnTo>
                    <a:pt x="387853" y="560362"/>
                  </a:lnTo>
                  <a:lnTo>
                    <a:pt x="384619" y="576364"/>
                  </a:lnTo>
                  <a:lnTo>
                    <a:pt x="387853" y="592357"/>
                  </a:lnTo>
                  <a:lnTo>
                    <a:pt x="396673" y="605416"/>
                  </a:lnTo>
                  <a:lnTo>
                    <a:pt x="409752" y="614220"/>
                  </a:lnTo>
                  <a:lnTo>
                    <a:pt x="425767" y="617448"/>
                  </a:lnTo>
                  <a:lnTo>
                    <a:pt x="441787" y="614220"/>
                  </a:lnTo>
                  <a:lnTo>
                    <a:pt x="454866" y="605416"/>
                  </a:lnTo>
                  <a:lnTo>
                    <a:pt x="463682" y="592357"/>
                  </a:lnTo>
                  <a:lnTo>
                    <a:pt x="466915" y="576364"/>
                  </a:lnTo>
                  <a:lnTo>
                    <a:pt x="463682" y="560362"/>
                  </a:lnTo>
                  <a:lnTo>
                    <a:pt x="454866" y="547300"/>
                  </a:lnTo>
                  <a:lnTo>
                    <a:pt x="441787" y="538495"/>
                  </a:lnTo>
                  <a:lnTo>
                    <a:pt x="425767" y="535266"/>
                  </a:lnTo>
                  <a:close/>
                </a:path>
                <a:path w="1388110" h="1027429">
                  <a:moveTo>
                    <a:pt x="288607" y="672249"/>
                  </a:moveTo>
                  <a:lnTo>
                    <a:pt x="279071" y="673370"/>
                  </a:lnTo>
                  <a:lnTo>
                    <a:pt x="270167" y="676617"/>
                  </a:lnTo>
                  <a:lnTo>
                    <a:pt x="262243" y="681818"/>
                  </a:lnTo>
                  <a:lnTo>
                    <a:pt x="255650" y="688797"/>
                  </a:lnTo>
                  <a:lnTo>
                    <a:pt x="264604" y="705554"/>
                  </a:lnTo>
                  <a:lnTo>
                    <a:pt x="273653" y="722048"/>
                  </a:lnTo>
                  <a:lnTo>
                    <a:pt x="282797" y="738281"/>
                  </a:lnTo>
                  <a:lnTo>
                    <a:pt x="292036" y="754252"/>
                  </a:lnTo>
                  <a:lnTo>
                    <a:pt x="307792" y="749979"/>
                  </a:lnTo>
                  <a:lnTo>
                    <a:pt x="320252" y="740341"/>
                  </a:lnTo>
                  <a:lnTo>
                    <a:pt x="328183" y="726744"/>
                  </a:lnTo>
                  <a:lnTo>
                    <a:pt x="330352" y="710590"/>
                  </a:lnTo>
                  <a:lnTo>
                    <a:pt x="326308" y="695323"/>
                  </a:lnTo>
                  <a:lnTo>
                    <a:pt x="317166" y="683075"/>
                  </a:lnTo>
                  <a:lnTo>
                    <a:pt x="304181" y="675000"/>
                  </a:lnTo>
                  <a:lnTo>
                    <a:pt x="288607" y="672249"/>
                  </a:lnTo>
                  <a:close/>
                </a:path>
                <a:path w="1388110" h="1027429">
                  <a:moveTo>
                    <a:pt x="151447" y="261302"/>
                  </a:moveTo>
                  <a:lnTo>
                    <a:pt x="135432" y="264530"/>
                  </a:lnTo>
                  <a:lnTo>
                    <a:pt x="122353" y="273334"/>
                  </a:lnTo>
                  <a:lnTo>
                    <a:pt x="113533" y="286393"/>
                  </a:lnTo>
                  <a:lnTo>
                    <a:pt x="110299" y="302386"/>
                  </a:lnTo>
                  <a:lnTo>
                    <a:pt x="110299" y="306577"/>
                  </a:lnTo>
                  <a:lnTo>
                    <a:pt x="115153" y="322162"/>
                  </a:lnTo>
                  <a:lnTo>
                    <a:pt x="125261" y="334257"/>
                  </a:lnTo>
                  <a:lnTo>
                    <a:pt x="139172" y="341685"/>
                  </a:lnTo>
                  <a:lnTo>
                    <a:pt x="155435" y="343268"/>
                  </a:lnTo>
                  <a:lnTo>
                    <a:pt x="169082" y="339424"/>
                  </a:lnTo>
                  <a:lnTo>
                    <a:pt x="192176" y="306577"/>
                  </a:lnTo>
                  <a:lnTo>
                    <a:pt x="192404" y="302386"/>
                  </a:lnTo>
                  <a:lnTo>
                    <a:pt x="189191" y="286439"/>
                  </a:lnTo>
                  <a:lnTo>
                    <a:pt x="180422" y="273400"/>
                  </a:lnTo>
                  <a:lnTo>
                    <a:pt x="167405" y="264584"/>
                  </a:lnTo>
                  <a:lnTo>
                    <a:pt x="151447" y="261302"/>
                  </a:lnTo>
                  <a:close/>
                </a:path>
                <a:path w="1388110" h="1027429">
                  <a:moveTo>
                    <a:pt x="14287" y="124218"/>
                  </a:moveTo>
                  <a:lnTo>
                    <a:pt x="9410" y="124218"/>
                  </a:lnTo>
                  <a:lnTo>
                    <a:pt x="4584" y="125094"/>
                  </a:lnTo>
                  <a:lnTo>
                    <a:pt x="0" y="126784"/>
                  </a:lnTo>
                  <a:lnTo>
                    <a:pt x="8853" y="144998"/>
                  </a:lnTo>
                  <a:lnTo>
                    <a:pt x="17640" y="163388"/>
                  </a:lnTo>
                  <a:lnTo>
                    <a:pt x="26360" y="181955"/>
                  </a:lnTo>
                  <a:lnTo>
                    <a:pt x="35013" y="200698"/>
                  </a:lnTo>
                  <a:lnTo>
                    <a:pt x="47193" y="189849"/>
                  </a:lnTo>
                  <a:lnTo>
                    <a:pt x="54024" y="175672"/>
                  </a:lnTo>
                  <a:lnTo>
                    <a:pt x="55032" y="159971"/>
                  </a:lnTo>
                  <a:lnTo>
                    <a:pt x="49745" y="144551"/>
                  </a:lnTo>
                  <a:lnTo>
                    <a:pt x="43150" y="136066"/>
                  </a:lnTo>
                  <a:lnTo>
                    <a:pt x="34726" y="129670"/>
                  </a:lnTo>
                  <a:lnTo>
                    <a:pt x="24948" y="125631"/>
                  </a:lnTo>
                  <a:lnTo>
                    <a:pt x="14287" y="124218"/>
                  </a:lnTo>
                  <a:close/>
                </a:path>
                <a:path w="1388110" h="1027429">
                  <a:moveTo>
                    <a:pt x="181267" y="0"/>
                  </a:moveTo>
                  <a:lnTo>
                    <a:pt x="121640" y="0"/>
                  </a:lnTo>
                  <a:lnTo>
                    <a:pt x="112946" y="13856"/>
                  </a:lnTo>
                  <a:lnTo>
                    <a:pt x="110320" y="29416"/>
                  </a:lnTo>
                  <a:lnTo>
                    <a:pt x="113716" y="44809"/>
                  </a:lnTo>
                  <a:lnTo>
                    <a:pt x="123088" y="58165"/>
                  </a:lnTo>
                  <a:lnTo>
                    <a:pt x="136925" y="66828"/>
                  </a:lnTo>
                  <a:lnTo>
                    <a:pt x="152482" y="69434"/>
                  </a:lnTo>
                  <a:lnTo>
                    <a:pt x="167886" y="66024"/>
                  </a:lnTo>
                  <a:lnTo>
                    <a:pt x="181267" y="56641"/>
                  </a:lnTo>
                  <a:lnTo>
                    <a:pt x="189768" y="43326"/>
                  </a:lnTo>
                  <a:lnTo>
                    <a:pt x="192601" y="28320"/>
                  </a:lnTo>
                  <a:lnTo>
                    <a:pt x="189768" y="13315"/>
                  </a:lnTo>
                  <a:lnTo>
                    <a:pt x="181267" y="0"/>
                  </a:lnTo>
                  <a:close/>
                </a:path>
                <a:path w="1388110" h="1027429">
                  <a:moveTo>
                    <a:pt x="425767" y="809129"/>
                  </a:moveTo>
                  <a:lnTo>
                    <a:pt x="409752" y="812359"/>
                  </a:lnTo>
                  <a:lnTo>
                    <a:pt x="396673" y="821167"/>
                  </a:lnTo>
                  <a:lnTo>
                    <a:pt x="387853" y="834231"/>
                  </a:lnTo>
                  <a:lnTo>
                    <a:pt x="384619" y="850226"/>
                  </a:lnTo>
                  <a:lnTo>
                    <a:pt x="384619" y="854417"/>
                  </a:lnTo>
                  <a:lnTo>
                    <a:pt x="389473" y="870001"/>
                  </a:lnTo>
                  <a:lnTo>
                    <a:pt x="399581" y="882097"/>
                  </a:lnTo>
                  <a:lnTo>
                    <a:pt x="413492" y="889525"/>
                  </a:lnTo>
                  <a:lnTo>
                    <a:pt x="429755" y="891108"/>
                  </a:lnTo>
                  <a:lnTo>
                    <a:pt x="443402" y="887264"/>
                  </a:lnTo>
                  <a:lnTo>
                    <a:pt x="466496" y="854417"/>
                  </a:lnTo>
                  <a:lnTo>
                    <a:pt x="466725" y="850226"/>
                  </a:lnTo>
                  <a:lnTo>
                    <a:pt x="463511" y="834279"/>
                  </a:lnTo>
                  <a:lnTo>
                    <a:pt x="454742" y="821239"/>
                  </a:lnTo>
                  <a:lnTo>
                    <a:pt x="441725" y="812418"/>
                  </a:lnTo>
                  <a:lnTo>
                    <a:pt x="425767" y="809129"/>
                  </a:lnTo>
                  <a:close/>
                </a:path>
                <a:path w="1388110" h="1027429">
                  <a:moveTo>
                    <a:pt x="288658" y="124218"/>
                  </a:moveTo>
                  <a:lnTo>
                    <a:pt x="272592" y="127448"/>
                  </a:lnTo>
                  <a:lnTo>
                    <a:pt x="259513" y="136256"/>
                  </a:lnTo>
                  <a:lnTo>
                    <a:pt x="250693" y="149320"/>
                  </a:lnTo>
                  <a:lnTo>
                    <a:pt x="247459" y="165315"/>
                  </a:lnTo>
                  <a:lnTo>
                    <a:pt x="250693" y="181311"/>
                  </a:lnTo>
                  <a:lnTo>
                    <a:pt x="259513" y="194375"/>
                  </a:lnTo>
                  <a:lnTo>
                    <a:pt x="272592" y="203183"/>
                  </a:lnTo>
                  <a:lnTo>
                    <a:pt x="288607" y="206413"/>
                  </a:lnTo>
                  <a:lnTo>
                    <a:pt x="304627" y="203183"/>
                  </a:lnTo>
                  <a:lnTo>
                    <a:pt x="317706" y="194375"/>
                  </a:lnTo>
                  <a:lnTo>
                    <a:pt x="326522" y="181311"/>
                  </a:lnTo>
                  <a:lnTo>
                    <a:pt x="329755" y="165315"/>
                  </a:lnTo>
                  <a:lnTo>
                    <a:pt x="326525" y="149287"/>
                  </a:lnTo>
                  <a:lnTo>
                    <a:pt x="317717" y="136240"/>
                  </a:lnTo>
                  <a:lnTo>
                    <a:pt x="304654" y="127444"/>
                  </a:lnTo>
                  <a:lnTo>
                    <a:pt x="288658" y="124218"/>
                  </a:lnTo>
                  <a:close/>
                </a:path>
                <a:path w="1388110" h="1027429">
                  <a:moveTo>
                    <a:pt x="698703" y="535101"/>
                  </a:moveTo>
                  <a:lnTo>
                    <a:pt x="697293" y="535101"/>
                  </a:lnTo>
                  <a:lnTo>
                    <a:pt x="695896" y="535165"/>
                  </a:lnTo>
                  <a:lnTo>
                    <a:pt x="680302" y="540099"/>
                  </a:lnTo>
                  <a:lnTo>
                    <a:pt x="668232" y="550270"/>
                  </a:lnTo>
                  <a:lnTo>
                    <a:pt x="660863" y="564220"/>
                  </a:lnTo>
                  <a:lnTo>
                    <a:pt x="659371" y="580491"/>
                  </a:lnTo>
                  <a:lnTo>
                    <a:pt x="663245" y="594011"/>
                  </a:lnTo>
                  <a:lnTo>
                    <a:pt x="671194" y="605164"/>
                  </a:lnTo>
                  <a:lnTo>
                    <a:pt x="682363" y="613102"/>
                  </a:lnTo>
                  <a:lnTo>
                    <a:pt x="695896" y="616978"/>
                  </a:lnTo>
                  <a:lnTo>
                    <a:pt x="700087" y="616978"/>
                  </a:lnTo>
                  <a:lnTo>
                    <a:pt x="716107" y="613748"/>
                  </a:lnTo>
                  <a:lnTo>
                    <a:pt x="729186" y="604940"/>
                  </a:lnTo>
                  <a:lnTo>
                    <a:pt x="738002" y="591877"/>
                  </a:lnTo>
                  <a:lnTo>
                    <a:pt x="741235" y="575881"/>
                  </a:lnTo>
                  <a:lnTo>
                    <a:pt x="738002" y="559885"/>
                  </a:lnTo>
                  <a:lnTo>
                    <a:pt x="729186" y="546822"/>
                  </a:lnTo>
                  <a:lnTo>
                    <a:pt x="716107" y="538014"/>
                  </a:lnTo>
                  <a:lnTo>
                    <a:pt x="701977" y="535165"/>
                  </a:lnTo>
                  <a:lnTo>
                    <a:pt x="700087" y="535165"/>
                  </a:lnTo>
                  <a:lnTo>
                    <a:pt x="698703" y="535101"/>
                  </a:lnTo>
                  <a:close/>
                </a:path>
                <a:path w="1388110" h="1027429">
                  <a:moveTo>
                    <a:pt x="700087" y="534784"/>
                  </a:moveTo>
                  <a:lnTo>
                    <a:pt x="700087" y="535165"/>
                  </a:lnTo>
                  <a:lnTo>
                    <a:pt x="701977" y="535165"/>
                  </a:lnTo>
                  <a:lnTo>
                    <a:pt x="700087" y="534784"/>
                  </a:lnTo>
                  <a:close/>
                </a:path>
                <a:path w="1388110" h="1027429">
                  <a:moveTo>
                    <a:pt x="288607" y="398183"/>
                  </a:moveTo>
                  <a:lnTo>
                    <a:pt x="272592" y="401413"/>
                  </a:lnTo>
                  <a:lnTo>
                    <a:pt x="259513" y="410221"/>
                  </a:lnTo>
                  <a:lnTo>
                    <a:pt x="250687" y="423316"/>
                  </a:lnTo>
                  <a:lnTo>
                    <a:pt x="247459" y="439280"/>
                  </a:lnTo>
                  <a:lnTo>
                    <a:pt x="250693" y="455276"/>
                  </a:lnTo>
                  <a:lnTo>
                    <a:pt x="259513" y="468339"/>
                  </a:lnTo>
                  <a:lnTo>
                    <a:pt x="272592" y="477147"/>
                  </a:lnTo>
                  <a:lnTo>
                    <a:pt x="288607" y="480377"/>
                  </a:lnTo>
                  <a:lnTo>
                    <a:pt x="304627" y="477147"/>
                  </a:lnTo>
                  <a:lnTo>
                    <a:pt x="317706" y="468339"/>
                  </a:lnTo>
                  <a:lnTo>
                    <a:pt x="326522" y="455276"/>
                  </a:lnTo>
                  <a:lnTo>
                    <a:pt x="329755" y="439280"/>
                  </a:lnTo>
                  <a:lnTo>
                    <a:pt x="326496" y="423316"/>
                  </a:lnTo>
                  <a:lnTo>
                    <a:pt x="317673" y="410286"/>
                  </a:lnTo>
                  <a:lnTo>
                    <a:pt x="304604" y="401504"/>
                  </a:lnTo>
                  <a:lnTo>
                    <a:pt x="288607" y="398284"/>
                  </a:lnTo>
                  <a:close/>
                </a:path>
                <a:path w="1388110" h="1027429">
                  <a:moveTo>
                    <a:pt x="1385925" y="124218"/>
                  </a:moveTo>
                  <a:lnTo>
                    <a:pt x="1369883" y="127355"/>
                  </a:lnTo>
                  <a:lnTo>
                    <a:pt x="1356747" y="136078"/>
                  </a:lnTo>
                  <a:lnTo>
                    <a:pt x="1347849" y="149077"/>
                  </a:lnTo>
                  <a:lnTo>
                    <a:pt x="1344523" y="165036"/>
                  </a:lnTo>
                  <a:lnTo>
                    <a:pt x="1345412" y="173602"/>
                  </a:lnTo>
                  <a:lnTo>
                    <a:pt x="1348016" y="181716"/>
                  </a:lnTo>
                  <a:lnTo>
                    <a:pt x="1352238" y="189123"/>
                  </a:lnTo>
                  <a:lnTo>
                    <a:pt x="1357985" y="195567"/>
                  </a:lnTo>
                  <a:lnTo>
                    <a:pt x="1387703" y="124459"/>
                  </a:lnTo>
                  <a:lnTo>
                    <a:pt x="1385925" y="124218"/>
                  </a:lnTo>
                  <a:close/>
                </a:path>
                <a:path w="1388110" h="1027429">
                  <a:moveTo>
                    <a:pt x="1110722" y="672242"/>
                  </a:moveTo>
                  <a:lnTo>
                    <a:pt x="1073378" y="697979"/>
                  </a:lnTo>
                  <a:lnTo>
                    <a:pt x="1070457" y="708012"/>
                  </a:lnTo>
                  <a:lnTo>
                    <a:pt x="1070457" y="713346"/>
                  </a:lnTo>
                  <a:lnTo>
                    <a:pt x="1071388" y="722014"/>
                  </a:lnTo>
                  <a:lnTo>
                    <a:pt x="1074092" y="730202"/>
                  </a:lnTo>
                  <a:lnTo>
                    <a:pt x="1078440" y="737642"/>
                  </a:lnTo>
                  <a:lnTo>
                    <a:pt x="1084300" y="744067"/>
                  </a:lnTo>
                  <a:lnTo>
                    <a:pt x="1095036" y="727316"/>
                  </a:lnTo>
                  <a:lnTo>
                    <a:pt x="1105700" y="710241"/>
                  </a:lnTo>
                  <a:lnTo>
                    <a:pt x="1116268" y="692861"/>
                  </a:lnTo>
                  <a:lnTo>
                    <a:pt x="1126718" y="675195"/>
                  </a:lnTo>
                  <a:lnTo>
                    <a:pt x="1110722" y="672242"/>
                  </a:lnTo>
                  <a:close/>
                </a:path>
                <a:path w="1388110" h="1027429">
                  <a:moveTo>
                    <a:pt x="1111605" y="398284"/>
                  </a:moveTo>
                  <a:lnTo>
                    <a:pt x="1095585" y="401512"/>
                  </a:lnTo>
                  <a:lnTo>
                    <a:pt x="1082506" y="410316"/>
                  </a:lnTo>
                  <a:lnTo>
                    <a:pt x="1073690" y="423375"/>
                  </a:lnTo>
                  <a:lnTo>
                    <a:pt x="1070457" y="439369"/>
                  </a:lnTo>
                  <a:lnTo>
                    <a:pt x="1073690" y="455370"/>
                  </a:lnTo>
                  <a:lnTo>
                    <a:pt x="1082506" y="468433"/>
                  </a:lnTo>
                  <a:lnTo>
                    <a:pt x="1095585" y="477238"/>
                  </a:lnTo>
                  <a:lnTo>
                    <a:pt x="1111605" y="480466"/>
                  </a:lnTo>
                  <a:lnTo>
                    <a:pt x="1127625" y="477238"/>
                  </a:lnTo>
                  <a:lnTo>
                    <a:pt x="1140704" y="468433"/>
                  </a:lnTo>
                  <a:lnTo>
                    <a:pt x="1149521" y="455370"/>
                  </a:lnTo>
                  <a:lnTo>
                    <a:pt x="1152753" y="439369"/>
                  </a:lnTo>
                  <a:lnTo>
                    <a:pt x="1149521" y="423375"/>
                  </a:lnTo>
                  <a:lnTo>
                    <a:pt x="1140704" y="410316"/>
                  </a:lnTo>
                  <a:lnTo>
                    <a:pt x="1127625" y="401512"/>
                  </a:lnTo>
                  <a:lnTo>
                    <a:pt x="1111605" y="398284"/>
                  </a:lnTo>
                  <a:close/>
                </a:path>
                <a:path w="1388110" h="1027429">
                  <a:moveTo>
                    <a:pt x="1004163" y="126"/>
                  </a:moveTo>
                  <a:lnTo>
                    <a:pt x="944600" y="126"/>
                  </a:lnTo>
                  <a:lnTo>
                    <a:pt x="935924" y="13910"/>
                  </a:lnTo>
                  <a:lnTo>
                    <a:pt x="933297" y="29432"/>
                  </a:lnTo>
                  <a:lnTo>
                    <a:pt x="936671" y="44811"/>
                  </a:lnTo>
                  <a:lnTo>
                    <a:pt x="945997" y="58165"/>
                  </a:lnTo>
                  <a:lnTo>
                    <a:pt x="959854" y="66882"/>
                  </a:lnTo>
                  <a:lnTo>
                    <a:pt x="975413" y="69521"/>
                  </a:lnTo>
                  <a:lnTo>
                    <a:pt x="990806" y="66133"/>
                  </a:lnTo>
                  <a:lnTo>
                    <a:pt x="1004163" y="56768"/>
                  </a:lnTo>
                  <a:lnTo>
                    <a:pt x="1012664" y="43453"/>
                  </a:lnTo>
                  <a:lnTo>
                    <a:pt x="1015498" y="28447"/>
                  </a:lnTo>
                  <a:lnTo>
                    <a:pt x="1012664" y="13442"/>
                  </a:lnTo>
                  <a:lnTo>
                    <a:pt x="1004163" y="126"/>
                  </a:lnTo>
                  <a:close/>
                </a:path>
                <a:path w="1388110" h="1027429">
                  <a:moveTo>
                    <a:pt x="1111605" y="124218"/>
                  </a:moveTo>
                  <a:lnTo>
                    <a:pt x="1095585" y="127448"/>
                  </a:lnTo>
                  <a:lnTo>
                    <a:pt x="1082506" y="136256"/>
                  </a:lnTo>
                  <a:lnTo>
                    <a:pt x="1073690" y="149320"/>
                  </a:lnTo>
                  <a:lnTo>
                    <a:pt x="1070457" y="165315"/>
                  </a:lnTo>
                  <a:lnTo>
                    <a:pt x="1073690" y="181311"/>
                  </a:lnTo>
                  <a:lnTo>
                    <a:pt x="1082506" y="194375"/>
                  </a:lnTo>
                  <a:lnTo>
                    <a:pt x="1095585" y="203183"/>
                  </a:lnTo>
                  <a:lnTo>
                    <a:pt x="1111605" y="206413"/>
                  </a:lnTo>
                  <a:lnTo>
                    <a:pt x="1127625" y="203183"/>
                  </a:lnTo>
                  <a:lnTo>
                    <a:pt x="1140704" y="194375"/>
                  </a:lnTo>
                  <a:lnTo>
                    <a:pt x="1149521" y="181311"/>
                  </a:lnTo>
                  <a:lnTo>
                    <a:pt x="1152753" y="165315"/>
                  </a:lnTo>
                  <a:lnTo>
                    <a:pt x="1149521" y="149282"/>
                  </a:lnTo>
                  <a:lnTo>
                    <a:pt x="1140704" y="136236"/>
                  </a:lnTo>
                  <a:lnTo>
                    <a:pt x="1127625" y="127442"/>
                  </a:lnTo>
                  <a:lnTo>
                    <a:pt x="1111605" y="124218"/>
                  </a:lnTo>
                  <a:close/>
                </a:path>
                <a:path w="1388110" h="1027429">
                  <a:moveTo>
                    <a:pt x="1278483" y="0"/>
                  </a:moveTo>
                  <a:lnTo>
                    <a:pt x="1218920" y="0"/>
                  </a:lnTo>
                  <a:lnTo>
                    <a:pt x="1210244" y="13856"/>
                  </a:lnTo>
                  <a:lnTo>
                    <a:pt x="1207617" y="29416"/>
                  </a:lnTo>
                  <a:lnTo>
                    <a:pt x="1210991" y="44809"/>
                  </a:lnTo>
                  <a:lnTo>
                    <a:pt x="1220317" y="58165"/>
                  </a:lnTo>
                  <a:lnTo>
                    <a:pt x="1234174" y="66828"/>
                  </a:lnTo>
                  <a:lnTo>
                    <a:pt x="1249733" y="69434"/>
                  </a:lnTo>
                  <a:lnTo>
                    <a:pt x="1265126" y="66024"/>
                  </a:lnTo>
                  <a:lnTo>
                    <a:pt x="1278483" y="56641"/>
                  </a:lnTo>
                  <a:lnTo>
                    <a:pt x="1286984" y="43326"/>
                  </a:lnTo>
                  <a:lnTo>
                    <a:pt x="1289818" y="28320"/>
                  </a:lnTo>
                  <a:lnTo>
                    <a:pt x="1286984" y="13315"/>
                  </a:lnTo>
                  <a:lnTo>
                    <a:pt x="1278483" y="0"/>
                  </a:lnTo>
                  <a:close/>
                </a:path>
                <a:path w="1388110" h="1027429">
                  <a:moveTo>
                    <a:pt x="974445" y="261200"/>
                  </a:moveTo>
                  <a:lnTo>
                    <a:pt x="936530" y="286302"/>
                  </a:lnTo>
                  <a:lnTo>
                    <a:pt x="933170" y="303695"/>
                  </a:lnTo>
                  <a:lnTo>
                    <a:pt x="933170" y="305092"/>
                  </a:lnTo>
                  <a:lnTo>
                    <a:pt x="962354" y="341468"/>
                  </a:lnTo>
                  <a:lnTo>
                    <a:pt x="978636" y="342963"/>
                  </a:lnTo>
                  <a:lnTo>
                    <a:pt x="992191" y="339092"/>
                  </a:lnTo>
                  <a:lnTo>
                    <a:pt x="1003353" y="331154"/>
                  </a:lnTo>
                  <a:lnTo>
                    <a:pt x="1011301" y="319998"/>
                  </a:lnTo>
                  <a:lnTo>
                    <a:pt x="1015212" y="306476"/>
                  </a:lnTo>
                  <a:lnTo>
                    <a:pt x="1015212" y="302298"/>
                  </a:lnTo>
                  <a:lnTo>
                    <a:pt x="1011950" y="286421"/>
                  </a:lnTo>
                  <a:lnTo>
                    <a:pt x="1003211" y="273432"/>
                  </a:lnTo>
                  <a:lnTo>
                    <a:pt x="990280" y="264627"/>
                  </a:lnTo>
                  <a:lnTo>
                    <a:pt x="974445" y="261302"/>
                  </a:lnTo>
                  <a:close/>
                </a:path>
                <a:path w="1388110" h="1027429">
                  <a:moveTo>
                    <a:pt x="1248765" y="261200"/>
                  </a:moveTo>
                  <a:lnTo>
                    <a:pt x="1232745" y="264430"/>
                  </a:lnTo>
                  <a:lnTo>
                    <a:pt x="1219666" y="273238"/>
                  </a:lnTo>
                  <a:lnTo>
                    <a:pt x="1210850" y="286302"/>
                  </a:lnTo>
                  <a:lnTo>
                    <a:pt x="1207617" y="302298"/>
                  </a:lnTo>
                  <a:lnTo>
                    <a:pt x="1207617" y="306476"/>
                  </a:lnTo>
                  <a:lnTo>
                    <a:pt x="1212447" y="322062"/>
                  </a:lnTo>
                  <a:lnTo>
                    <a:pt x="1222540" y="334160"/>
                  </a:lnTo>
                  <a:lnTo>
                    <a:pt x="1236442" y="341589"/>
                  </a:lnTo>
                  <a:lnTo>
                    <a:pt x="1252702" y="343166"/>
                  </a:lnTo>
                  <a:lnTo>
                    <a:pt x="1266367" y="339325"/>
                  </a:lnTo>
                  <a:lnTo>
                    <a:pt x="1277626" y="331350"/>
                  </a:lnTo>
                  <a:lnTo>
                    <a:pt x="1285599" y="320112"/>
                  </a:lnTo>
                  <a:lnTo>
                    <a:pt x="1289405" y="306476"/>
                  </a:lnTo>
                  <a:lnTo>
                    <a:pt x="1289659" y="305092"/>
                  </a:lnTo>
                  <a:lnTo>
                    <a:pt x="1289659" y="302298"/>
                  </a:lnTo>
                  <a:lnTo>
                    <a:pt x="1286448" y="286380"/>
                  </a:lnTo>
                  <a:lnTo>
                    <a:pt x="1277689" y="273370"/>
                  </a:lnTo>
                  <a:lnTo>
                    <a:pt x="1264692" y="264575"/>
                  </a:lnTo>
                  <a:lnTo>
                    <a:pt x="1248765" y="261302"/>
                  </a:lnTo>
                  <a:close/>
                </a:path>
                <a:path w="1388110" h="1027429">
                  <a:moveTo>
                    <a:pt x="974445" y="535165"/>
                  </a:moveTo>
                  <a:lnTo>
                    <a:pt x="958425" y="538395"/>
                  </a:lnTo>
                  <a:lnTo>
                    <a:pt x="945346" y="547203"/>
                  </a:lnTo>
                  <a:lnTo>
                    <a:pt x="936523" y="560298"/>
                  </a:lnTo>
                  <a:lnTo>
                    <a:pt x="933297" y="576262"/>
                  </a:lnTo>
                  <a:lnTo>
                    <a:pt x="936530" y="592258"/>
                  </a:lnTo>
                  <a:lnTo>
                    <a:pt x="945346" y="605321"/>
                  </a:lnTo>
                  <a:lnTo>
                    <a:pt x="958425" y="614129"/>
                  </a:lnTo>
                  <a:lnTo>
                    <a:pt x="974445" y="617359"/>
                  </a:lnTo>
                  <a:lnTo>
                    <a:pt x="990465" y="614129"/>
                  </a:lnTo>
                  <a:lnTo>
                    <a:pt x="1003544" y="605321"/>
                  </a:lnTo>
                  <a:lnTo>
                    <a:pt x="1012361" y="592258"/>
                  </a:lnTo>
                  <a:lnTo>
                    <a:pt x="1015593" y="576262"/>
                  </a:lnTo>
                  <a:lnTo>
                    <a:pt x="1012289" y="560298"/>
                  </a:lnTo>
                  <a:lnTo>
                    <a:pt x="1003449" y="547268"/>
                  </a:lnTo>
                  <a:lnTo>
                    <a:pt x="990394" y="538486"/>
                  </a:lnTo>
                  <a:lnTo>
                    <a:pt x="974445" y="535266"/>
                  </a:lnTo>
                  <a:close/>
                </a:path>
                <a:path w="1388110" h="1027429">
                  <a:moveTo>
                    <a:pt x="837285" y="946162"/>
                  </a:moveTo>
                  <a:lnTo>
                    <a:pt x="821263" y="949369"/>
                  </a:lnTo>
                  <a:lnTo>
                    <a:pt x="808177" y="958151"/>
                  </a:lnTo>
                  <a:lnTo>
                    <a:pt x="799348" y="971190"/>
                  </a:lnTo>
                  <a:lnTo>
                    <a:pt x="796099" y="987170"/>
                  </a:lnTo>
                  <a:lnTo>
                    <a:pt x="797026" y="995879"/>
                  </a:lnTo>
                  <a:lnTo>
                    <a:pt x="799744" y="1004106"/>
                  </a:lnTo>
                  <a:lnTo>
                    <a:pt x="804129" y="1011581"/>
                  </a:lnTo>
                  <a:lnTo>
                    <a:pt x="810056" y="1018032"/>
                  </a:lnTo>
                  <a:lnTo>
                    <a:pt x="827606" y="1009333"/>
                  </a:lnTo>
                  <a:lnTo>
                    <a:pt x="844724" y="999804"/>
                  </a:lnTo>
                  <a:lnTo>
                    <a:pt x="861381" y="989460"/>
                  </a:lnTo>
                  <a:lnTo>
                    <a:pt x="877544" y="978319"/>
                  </a:lnTo>
                  <a:lnTo>
                    <a:pt x="872200" y="965355"/>
                  </a:lnTo>
                  <a:lnTo>
                    <a:pt x="863082" y="955195"/>
                  </a:lnTo>
                  <a:lnTo>
                    <a:pt x="851130" y="948583"/>
                  </a:lnTo>
                  <a:lnTo>
                    <a:pt x="837285" y="946264"/>
                  </a:lnTo>
                  <a:close/>
                </a:path>
                <a:path w="1388110" h="1027429">
                  <a:moveTo>
                    <a:pt x="698703" y="261175"/>
                  </a:moveTo>
                  <a:lnTo>
                    <a:pt x="697293" y="261175"/>
                  </a:lnTo>
                  <a:lnTo>
                    <a:pt x="695896" y="261251"/>
                  </a:lnTo>
                  <a:lnTo>
                    <a:pt x="661756" y="287169"/>
                  </a:lnTo>
                  <a:lnTo>
                    <a:pt x="658939" y="306336"/>
                  </a:lnTo>
                  <a:lnTo>
                    <a:pt x="662819" y="319965"/>
                  </a:lnTo>
                  <a:lnTo>
                    <a:pt x="670817" y="331204"/>
                  </a:lnTo>
                  <a:lnTo>
                    <a:pt x="682067" y="339189"/>
                  </a:lnTo>
                  <a:lnTo>
                    <a:pt x="695706" y="343052"/>
                  </a:lnTo>
                  <a:lnTo>
                    <a:pt x="697103" y="343128"/>
                  </a:lnTo>
                  <a:lnTo>
                    <a:pt x="698512" y="343128"/>
                  </a:lnTo>
                  <a:lnTo>
                    <a:pt x="736483" y="320751"/>
                  </a:lnTo>
                  <a:lnTo>
                    <a:pt x="740816" y="301967"/>
                  </a:lnTo>
                  <a:lnTo>
                    <a:pt x="737501" y="286210"/>
                  </a:lnTo>
                  <a:lnTo>
                    <a:pt x="728762" y="273334"/>
                  </a:lnTo>
                  <a:lnTo>
                    <a:pt x="715868" y="264607"/>
                  </a:lnTo>
                  <a:lnTo>
                    <a:pt x="700087" y="261302"/>
                  </a:lnTo>
                  <a:lnTo>
                    <a:pt x="698703" y="261175"/>
                  </a:lnTo>
                  <a:close/>
                </a:path>
                <a:path w="1388110" h="1027429">
                  <a:moveTo>
                    <a:pt x="837285" y="672198"/>
                  </a:moveTo>
                  <a:lnTo>
                    <a:pt x="821259" y="675428"/>
                  </a:lnTo>
                  <a:lnTo>
                    <a:pt x="808167" y="684236"/>
                  </a:lnTo>
                  <a:lnTo>
                    <a:pt x="799335" y="697312"/>
                  </a:lnTo>
                  <a:lnTo>
                    <a:pt x="796099" y="713295"/>
                  </a:lnTo>
                  <a:lnTo>
                    <a:pt x="799338" y="729291"/>
                  </a:lnTo>
                  <a:lnTo>
                    <a:pt x="808167" y="742354"/>
                  </a:lnTo>
                  <a:lnTo>
                    <a:pt x="821259" y="751162"/>
                  </a:lnTo>
                  <a:lnTo>
                    <a:pt x="837285" y="754392"/>
                  </a:lnTo>
                  <a:lnTo>
                    <a:pt x="853305" y="751162"/>
                  </a:lnTo>
                  <a:lnTo>
                    <a:pt x="866384" y="742354"/>
                  </a:lnTo>
                  <a:lnTo>
                    <a:pt x="875201" y="729291"/>
                  </a:lnTo>
                  <a:lnTo>
                    <a:pt x="878433" y="713295"/>
                  </a:lnTo>
                  <a:lnTo>
                    <a:pt x="875192" y="697299"/>
                  </a:lnTo>
                  <a:lnTo>
                    <a:pt x="866384" y="684266"/>
                  </a:lnTo>
                  <a:lnTo>
                    <a:pt x="853305" y="675472"/>
                  </a:lnTo>
                  <a:lnTo>
                    <a:pt x="837285" y="672249"/>
                  </a:lnTo>
                  <a:close/>
                </a:path>
                <a:path w="1388110" h="1027429">
                  <a:moveTo>
                    <a:pt x="729907" y="126"/>
                  </a:moveTo>
                  <a:lnTo>
                    <a:pt x="670229" y="126"/>
                  </a:lnTo>
                  <a:lnTo>
                    <a:pt x="661556" y="13964"/>
                  </a:lnTo>
                  <a:lnTo>
                    <a:pt x="658955" y="29479"/>
                  </a:lnTo>
                  <a:lnTo>
                    <a:pt x="662378" y="44829"/>
                  </a:lnTo>
                  <a:lnTo>
                    <a:pt x="695896" y="69278"/>
                  </a:lnTo>
                  <a:lnTo>
                    <a:pt x="698690" y="69519"/>
                  </a:lnTo>
                  <a:lnTo>
                    <a:pt x="700087" y="69519"/>
                  </a:lnTo>
                  <a:lnTo>
                    <a:pt x="716107" y="66275"/>
                  </a:lnTo>
                  <a:lnTo>
                    <a:pt x="729184" y="57456"/>
                  </a:lnTo>
                  <a:lnTo>
                    <a:pt x="737997" y="44400"/>
                  </a:lnTo>
                  <a:lnTo>
                    <a:pt x="741222" y="28447"/>
                  </a:lnTo>
                  <a:lnTo>
                    <a:pt x="740469" y="20647"/>
                  </a:lnTo>
                  <a:lnTo>
                    <a:pt x="738279" y="13192"/>
                  </a:lnTo>
                  <a:lnTo>
                    <a:pt x="734732" y="6284"/>
                  </a:lnTo>
                  <a:lnTo>
                    <a:pt x="729907" y="126"/>
                  </a:lnTo>
                  <a:close/>
                </a:path>
                <a:path w="1388110" h="1027429">
                  <a:moveTo>
                    <a:pt x="974445" y="809129"/>
                  </a:moveTo>
                  <a:lnTo>
                    <a:pt x="936530" y="834231"/>
                  </a:lnTo>
                  <a:lnTo>
                    <a:pt x="933170" y="851623"/>
                  </a:lnTo>
                  <a:lnTo>
                    <a:pt x="933170" y="853020"/>
                  </a:lnTo>
                  <a:lnTo>
                    <a:pt x="958175" y="888057"/>
                  </a:lnTo>
                  <a:lnTo>
                    <a:pt x="972667" y="891273"/>
                  </a:lnTo>
                  <a:lnTo>
                    <a:pt x="983214" y="879426"/>
                  </a:lnTo>
                  <a:lnTo>
                    <a:pt x="993701" y="867225"/>
                  </a:lnTo>
                  <a:lnTo>
                    <a:pt x="1004117" y="854672"/>
                  </a:lnTo>
                  <a:lnTo>
                    <a:pt x="1014450" y="841768"/>
                  </a:lnTo>
                  <a:lnTo>
                    <a:pt x="1009253" y="828687"/>
                  </a:lnTo>
                  <a:lnTo>
                    <a:pt x="1000210" y="818376"/>
                  </a:lnTo>
                  <a:lnTo>
                    <a:pt x="988286" y="811602"/>
                  </a:lnTo>
                  <a:lnTo>
                    <a:pt x="974445" y="809129"/>
                  </a:lnTo>
                  <a:close/>
                </a:path>
                <a:path w="1388110" h="1027429">
                  <a:moveTo>
                    <a:pt x="837285" y="398183"/>
                  </a:moveTo>
                  <a:lnTo>
                    <a:pt x="821259" y="401413"/>
                  </a:lnTo>
                  <a:lnTo>
                    <a:pt x="808167" y="410221"/>
                  </a:lnTo>
                  <a:lnTo>
                    <a:pt x="799331" y="423316"/>
                  </a:lnTo>
                  <a:lnTo>
                    <a:pt x="796099" y="439280"/>
                  </a:lnTo>
                  <a:lnTo>
                    <a:pt x="799338" y="455276"/>
                  </a:lnTo>
                  <a:lnTo>
                    <a:pt x="808167" y="468339"/>
                  </a:lnTo>
                  <a:lnTo>
                    <a:pt x="821259" y="477147"/>
                  </a:lnTo>
                  <a:lnTo>
                    <a:pt x="837285" y="480377"/>
                  </a:lnTo>
                  <a:lnTo>
                    <a:pt x="853305" y="477147"/>
                  </a:lnTo>
                  <a:lnTo>
                    <a:pt x="866384" y="468339"/>
                  </a:lnTo>
                  <a:lnTo>
                    <a:pt x="875201" y="455276"/>
                  </a:lnTo>
                  <a:lnTo>
                    <a:pt x="878433" y="439280"/>
                  </a:lnTo>
                  <a:lnTo>
                    <a:pt x="875129" y="423316"/>
                  </a:lnTo>
                  <a:lnTo>
                    <a:pt x="866289" y="410286"/>
                  </a:lnTo>
                  <a:lnTo>
                    <a:pt x="853234" y="401504"/>
                  </a:lnTo>
                  <a:lnTo>
                    <a:pt x="837285" y="398284"/>
                  </a:lnTo>
                  <a:close/>
                </a:path>
                <a:path w="1388110" h="1027429">
                  <a:moveTo>
                    <a:pt x="837285" y="124218"/>
                  </a:moveTo>
                  <a:lnTo>
                    <a:pt x="821259" y="127448"/>
                  </a:lnTo>
                  <a:lnTo>
                    <a:pt x="808167" y="136256"/>
                  </a:lnTo>
                  <a:lnTo>
                    <a:pt x="799338" y="149320"/>
                  </a:lnTo>
                  <a:lnTo>
                    <a:pt x="796099" y="165315"/>
                  </a:lnTo>
                  <a:lnTo>
                    <a:pt x="799338" y="181311"/>
                  </a:lnTo>
                  <a:lnTo>
                    <a:pt x="808167" y="194375"/>
                  </a:lnTo>
                  <a:lnTo>
                    <a:pt x="821259" y="203183"/>
                  </a:lnTo>
                  <a:lnTo>
                    <a:pt x="837285" y="206413"/>
                  </a:lnTo>
                  <a:lnTo>
                    <a:pt x="853305" y="203183"/>
                  </a:lnTo>
                  <a:lnTo>
                    <a:pt x="866384" y="194375"/>
                  </a:lnTo>
                  <a:lnTo>
                    <a:pt x="875201" y="181311"/>
                  </a:lnTo>
                  <a:lnTo>
                    <a:pt x="878433" y="165315"/>
                  </a:lnTo>
                  <a:lnTo>
                    <a:pt x="875201" y="149282"/>
                  </a:lnTo>
                  <a:lnTo>
                    <a:pt x="866384" y="136236"/>
                  </a:lnTo>
                  <a:lnTo>
                    <a:pt x="853305" y="127442"/>
                  </a:lnTo>
                  <a:lnTo>
                    <a:pt x="837285" y="124218"/>
                  </a:lnTo>
                  <a:close/>
                </a:path>
              </a:pathLst>
            </a:custGeom>
            <a:solidFill>
              <a:srgbClr val="04152C">
                <a:alpha val="1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299" y="3813936"/>
              <a:ext cx="852805" cy="485775"/>
            </a:xfrm>
            <a:custGeom>
              <a:avLst/>
              <a:gdLst/>
              <a:ahLst/>
              <a:cxnLst/>
              <a:rect l="l" t="t" r="r" b="b"/>
              <a:pathLst>
                <a:path w="852805" h="485775">
                  <a:moveTo>
                    <a:pt x="852436" y="0"/>
                  </a:moveTo>
                  <a:lnTo>
                    <a:pt x="0" y="0"/>
                  </a:lnTo>
                  <a:lnTo>
                    <a:pt x="20051" y="45184"/>
                  </a:lnTo>
                  <a:lnTo>
                    <a:pt x="40287" y="90085"/>
                  </a:lnTo>
                  <a:lnTo>
                    <a:pt x="60942" y="134339"/>
                  </a:lnTo>
                  <a:lnTo>
                    <a:pt x="82251" y="177583"/>
                  </a:lnTo>
                  <a:lnTo>
                    <a:pt x="104451" y="219454"/>
                  </a:lnTo>
                  <a:lnTo>
                    <a:pt x="127777" y="259588"/>
                  </a:lnTo>
                  <a:lnTo>
                    <a:pt x="152463" y="297624"/>
                  </a:lnTo>
                  <a:lnTo>
                    <a:pt x="178746" y="333197"/>
                  </a:lnTo>
                  <a:lnTo>
                    <a:pt x="206860" y="365944"/>
                  </a:lnTo>
                  <a:lnTo>
                    <a:pt x="237042" y="395504"/>
                  </a:lnTo>
                  <a:lnTo>
                    <a:pt x="269526" y="421512"/>
                  </a:lnTo>
                  <a:lnTo>
                    <a:pt x="304548" y="443605"/>
                  </a:lnTo>
                  <a:lnTo>
                    <a:pt x="342344" y="461421"/>
                  </a:lnTo>
                  <a:lnTo>
                    <a:pt x="383148" y="474596"/>
                  </a:lnTo>
                  <a:lnTo>
                    <a:pt x="427197" y="482767"/>
                  </a:lnTo>
                  <a:lnTo>
                    <a:pt x="474725" y="485571"/>
                  </a:lnTo>
                  <a:lnTo>
                    <a:pt x="513884" y="482358"/>
                  </a:lnTo>
                  <a:lnTo>
                    <a:pt x="585027" y="457674"/>
                  </a:lnTo>
                  <a:lnTo>
                    <a:pt x="617294" y="436881"/>
                  </a:lnTo>
                  <a:lnTo>
                    <a:pt x="647546" y="410908"/>
                  </a:lnTo>
                  <a:lnTo>
                    <a:pt x="675925" y="380092"/>
                  </a:lnTo>
                  <a:lnTo>
                    <a:pt x="702571" y="344774"/>
                  </a:lnTo>
                  <a:lnTo>
                    <a:pt x="727626" y="305294"/>
                  </a:lnTo>
                  <a:lnTo>
                    <a:pt x="751231" y="261990"/>
                  </a:lnTo>
                  <a:lnTo>
                    <a:pt x="773526" y="215202"/>
                  </a:lnTo>
                  <a:lnTo>
                    <a:pt x="794653" y="165270"/>
                  </a:lnTo>
                  <a:lnTo>
                    <a:pt x="814753" y="112532"/>
                  </a:lnTo>
                  <a:lnTo>
                    <a:pt x="833967" y="57329"/>
                  </a:lnTo>
                  <a:lnTo>
                    <a:pt x="852436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4967" y="3100451"/>
              <a:ext cx="963930" cy="713740"/>
            </a:xfrm>
            <a:custGeom>
              <a:avLst/>
              <a:gdLst/>
              <a:ahLst/>
              <a:cxnLst/>
              <a:rect l="l" t="t" r="r" b="b"/>
              <a:pathLst>
                <a:path w="963930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963930" y="713486"/>
                  </a:lnTo>
                  <a:lnTo>
                    <a:pt x="933908" y="660845"/>
                  </a:lnTo>
                  <a:lnTo>
                    <a:pt x="904628" y="607731"/>
                  </a:lnTo>
                  <a:lnTo>
                    <a:pt x="876003" y="554524"/>
                  </a:lnTo>
                  <a:lnTo>
                    <a:pt x="793219" y="398130"/>
                  </a:lnTo>
                  <a:lnTo>
                    <a:pt x="766372" y="348341"/>
                  </a:lnTo>
                  <a:lnTo>
                    <a:pt x="739757" y="300354"/>
                  </a:lnTo>
                  <a:lnTo>
                    <a:pt x="713291" y="254549"/>
                  </a:lnTo>
                  <a:lnTo>
                    <a:pt x="686888" y="211307"/>
                  </a:lnTo>
                  <a:lnTo>
                    <a:pt x="660464" y="171005"/>
                  </a:lnTo>
                  <a:lnTo>
                    <a:pt x="633934" y="134024"/>
                  </a:lnTo>
                  <a:lnTo>
                    <a:pt x="607214" y="100743"/>
                  </a:lnTo>
                  <a:lnTo>
                    <a:pt x="580218" y="71541"/>
                  </a:lnTo>
                  <a:lnTo>
                    <a:pt x="525063" y="26893"/>
                  </a:lnTo>
                  <a:lnTo>
                    <a:pt x="467791" y="3114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6736" y="2682367"/>
              <a:ext cx="1372235" cy="1131570"/>
            </a:xfrm>
            <a:custGeom>
              <a:avLst/>
              <a:gdLst/>
              <a:ahLst/>
              <a:cxnLst/>
              <a:rect l="l" t="t" r="r" b="b"/>
              <a:pathLst>
                <a:path w="1372235" h="1131570">
                  <a:moveTo>
                    <a:pt x="611758" y="0"/>
                  </a:moveTo>
                  <a:lnTo>
                    <a:pt x="540451" y="8490"/>
                  </a:lnTo>
                  <a:lnTo>
                    <a:pt x="476180" y="32972"/>
                  </a:lnTo>
                  <a:lnTo>
                    <a:pt x="418327" y="71963"/>
                  </a:lnTo>
                  <a:lnTo>
                    <a:pt x="366276" y="123979"/>
                  </a:lnTo>
                  <a:lnTo>
                    <a:pt x="342233" y="154407"/>
                  </a:lnTo>
                  <a:lnTo>
                    <a:pt x="319409" y="187536"/>
                  </a:lnTo>
                  <a:lnTo>
                    <a:pt x="297727" y="223180"/>
                  </a:lnTo>
                  <a:lnTo>
                    <a:pt x="277108" y="261152"/>
                  </a:lnTo>
                  <a:lnTo>
                    <a:pt x="257477" y="301268"/>
                  </a:lnTo>
                  <a:lnTo>
                    <a:pt x="238756" y="343343"/>
                  </a:lnTo>
                  <a:lnTo>
                    <a:pt x="220868" y="387191"/>
                  </a:lnTo>
                  <a:lnTo>
                    <a:pt x="203736" y="432626"/>
                  </a:lnTo>
                  <a:lnTo>
                    <a:pt x="187282" y="479463"/>
                  </a:lnTo>
                  <a:lnTo>
                    <a:pt x="171429" y="527517"/>
                  </a:lnTo>
                  <a:lnTo>
                    <a:pt x="156101" y="576602"/>
                  </a:lnTo>
                  <a:lnTo>
                    <a:pt x="141219" y="626533"/>
                  </a:lnTo>
                  <a:lnTo>
                    <a:pt x="126707" y="677124"/>
                  </a:lnTo>
                  <a:lnTo>
                    <a:pt x="112487" y="728190"/>
                  </a:lnTo>
                  <a:lnTo>
                    <a:pt x="56991" y="933497"/>
                  </a:lnTo>
                  <a:lnTo>
                    <a:pt x="43076" y="984157"/>
                  </a:lnTo>
                  <a:lnTo>
                    <a:pt x="28991" y="1034179"/>
                  </a:lnTo>
                  <a:lnTo>
                    <a:pt x="14658" y="1083379"/>
                  </a:lnTo>
                  <a:lnTo>
                    <a:pt x="0" y="1131570"/>
                  </a:lnTo>
                  <a:lnTo>
                    <a:pt x="1372108" y="1131570"/>
                  </a:lnTo>
                  <a:lnTo>
                    <a:pt x="1352081" y="1089998"/>
                  </a:lnTo>
                  <a:lnTo>
                    <a:pt x="1332440" y="1047075"/>
                  </a:lnTo>
                  <a:lnTo>
                    <a:pt x="1313123" y="1002977"/>
                  </a:lnTo>
                  <a:lnTo>
                    <a:pt x="1294066" y="957880"/>
                  </a:lnTo>
                  <a:lnTo>
                    <a:pt x="1275207" y="911957"/>
                  </a:lnTo>
                  <a:lnTo>
                    <a:pt x="1237833" y="818336"/>
                  </a:lnTo>
                  <a:lnTo>
                    <a:pt x="1181688" y="676095"/>
                  </a:lnTo>
                  <a:lnTo>
                    <a:pt x="1162700" y="628899"/>
                  </a:lnTo>
                  <a:lnTo>
                    <a:pt x="1143472" y="582104"/>
                  </a:lnTo>
                  <a:lnTo>
                    <a:pt x="1123940" y="535884"/>
                  </a:lnTo>
                  <a:lnTo>
                    <a:pt x="1104041" y="490415"/>
                  </a:lnTo>
                  <a:lnTo>
                    <a:pt x="1083713" y="445872"/>
                  </a:lnTo>
                  <a:lnTo>
                    <a:pt x="1062894" y="402431"/>
                  </a:lnTo>
                  <a:lnTo>
                    <a:pt x="1041521" y="360265"/>
                  </a:lnTo>
                  <a:lnTo>
                    <a:pt x="1019530" y="319551"/>
                  </a:lnTo>
                  <a:lnTo>
                    <a:pt x="996859" y="280463"/>
                  </a:lnTo>
                  <a:lnTo>
                    <a:pt x="973447" y="243177"/>
                  </a:lnTo>
                  <a:lnTo>
                    <a:pt x="949228" y="207868"/>
                  </a:lnTo>
                  <a:lnTo>
                    <a:pt x="924143" y="174710"/>
                  </a:lnTo>
                  <a:lnTo>
                    <a:pt x="898126" y="143879"/>
                  </a:lnTo>
                  <a:lnTo>
                    <a:pt x="871116" y="115550"/>
                  </a:lnTo>
                  <a:lnTo>
                    <a:pt x="813866" y="67098"/>
                  </a:lnTo>
                  <a:lnTo>
                    <a:pt x="751891" y="30755"/>
                  </a:lnTo>
                  <a:lnTo>
                    <a:pt x="684689" y="7922"/>
                  </a:lnTo>
                  <a:lnTo>
                    <a:pt x="648971" y="2009"/>
                  </a:lnTo>
                  <a:lnTo>
                    <a:pt x="611758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844" y="3813936"/>
              <a:ext cx="785876" cy="342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7586" y="3813936"/>
              <a:ext cx="987297" cy="4855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3315" y="3813936"/>
              <a:ext cx="1359027" cy="9136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4720" y="2967736"/>
              <a:ext cx="958850" cy="846455"/>
            </a:xfrm>
            <a:custGeom>
              <a:avLst/>
              <a:gdLst/>
              <a:ahLst/>
              <a:cxnLst/>
              <a:rect l="l" t="t" r="r" b="b"/>
              <a:pathLst>
                <a:path w="958850" h="846454">
                  <a:moveTo>
                    <a:pt x="481456" y="0"/>
                  </a:moveTo>
                  <a:lnTo>
                    <a:pt x="428668" y="11793"/>
                  </a:lnTo>
                  <a:lnTo>
                    <a:pt x="380284" y="45255"/>
                  </a:lnTo>
                  <a:lnTo>
                    <a:pt x="335437" y="97503"/>
                  </a:lnTo>
                  <a:lnTo>
                    <a:pt x="314069" y="129773"/>
                  </a:lnTo>
                  <a:lnTo>
                    <a:pt x="293261" y="165659"/>
                  </a:lnTo>
                  <a:lnTo>
                    <a:pt x="272903" y="204801"/>
                  </a:lnTo>
                  <a:lnTo>
                    <a:pt x="252888" y="246841"/>
                  </a:lnTo>
                  <a:lnTo>
                    <a:pt x="233108" y="291417"/>
                  </a:lnTo>
                  <a:lnTo>
                    <a:pt x="213453" y="338169"/>
                  </a:lnTo>
                  <a:lnTo>
                    <a:pt x="193817" y="386739"/>
                  </a:lnTo>
                  <a:lnTo>
                    <a:pt x="133928" y="539745"/>
                  </a:lnTo>
                  <a:lnTo>
                    <a:pt x="113278" y="591980"/>
                  </a:lnTo>
                  <a:lnTo>
                    <a:pt x="92104" y="644232"/>
                  </a:lnTo>
                  <a:lnTo>
                    <a:pt x="70297" y="696139"/>
                  </a:lnTo>
                  <a:lnTo>
                    <a:pt x="47750" y="747343"/>
                  </a:lnTo>
                  <a:lnTo>
                    <a:pt x="24354" y="797484"/>
                  </a:lnTo>
                  <a:lnTo>
                    <a:pt x="0" y="846201"/>
                  </a:lnTo>
                  <a:lnTo>
                    <a:pt x="958595" y="846201"/>
                  </a:lnTo>
                  <a:lnTo>
                    <a:pt x="861634" y="605379"/>
                  </a:lnTo>
                  <a:lnTo>
                    <a:pt x="838068" y="547511"/>
                  </a:lnTo>
                  <a:lnTo>
                    <a:pt x="814739" y="491106"/>
                  </a:lnTo>
                  <a:lnTo>
                    <a:pt x="791628" y="436428"/>
                  </a:lnTo>
                  <a:lnTo>
                    <a:pt x="768719" y="383740"/>
                  </a:lnTo>
                  <a:lnTo>
                    <a:pt x="745994" y="333307"/>
                  </a:lnTo>
                  <a:lnTo>
                    <a:pt x="723437" y="285392"/>
                  </a:lnTo>
                  <a:lnTo>
                    <a:pt x="701030" y="240259"/>
                  </a:lnTo>
                  <a:lnTo>
                    <a:pt x="678756" y="198172"/>
                  </a:lnTo>
                  <a:lnTo>
                    <a:pt x="656598" y="159395"/>
                  </a:lnTo>
                  <a:lnTo>
                    <a:pt x="634539" y="124191"/>
                  </a:lnTo>
                  <a:lnTo>
                    <a:pt x="612561" y="92826"/>
                  </a:lnTo>
                  <a:lnTo>
                    <a:pt x="568784" y="42663"/>
                  </a:lnTo>
                  <a:lnTo>
                    <a:pt x="525128" y="11017"/>
                  </a:lnTo>
                  <a:lnTo>
                    <a:pt x="503302" y="2798"/>
                  </a:lnTo>
                  <a:lnTo>
                    <a:pt x="481456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92342" y="3586098"/>
              <a:ext cx="530225" cy="227965"/>
            </a:xfrm>
            <a:custGeom>
              <a:avLst/>
              <a:gdLst/>
              <a:ahLst/>
              <a:cxnLst/>
              <a:rect l="l" t="t" r="r" b="b"/>
              <a:pathLst>
                <a:path w="530225" h="227964">
                  <a:moveTo>
                    <a:pt x="240157" y="0"/>
                  </a:moveTo>
                  <a:lnTo>
                    <a:pt x="200828" y="5589"/>
                  </a:lnTo>
                  <a:lnTo>
                    <a:pt x="163643" y="21731"/>
                  </a:lnTo>
                  <a:lnTo>
                    <a:pt x="128319" y="47486"/>
                  </a:lnTo>
                  <a:lnTo>
                    <a:pt x="94575" y="81913"/>
                  </a:lnTo>
                  <a:lnTo>
                    <a:pt x="62129" y="124074"/>
                  </a:lnTo>
                  <a:lnTo>
                    <a:pt x="30698" y="173029"/>
                  </a:lnTo>
                  <a:lnTo>
                    <a:pt x="0" y="227837"/>
                  </a:lnTo>
                  <a:lnTo>
                    <a:pt x="530098" y="227837"/>
                  </a:lnTo>
                  <a:lnTo>
                    <a:pt x="498574" y="181767"/>
                  </a:lnTo>
                  <a:lnTo>
                    <a:pt x="466649" y="138928"/>
                  </a:lnTo>
                  <a:lnTo>
                    <a:pt x="433849" y="100217"/>
                  </a:lnTo>
                  <a:lnTo>
                    <a:pt x="399700" y="66532"/>
                  </a:lnTo>
                  <a:lnTo>
                    <a:pt x="363730" y="38770"/>
                  </a:lnTo>
                  <a:lnTo>
                    <a:pt x="325465" y="17829"/>
                  </a:lnTo>
                  <a:lnTo>
                    <a:pt x="284431" y="4606"/>
                  </a:lnTo>
                  <a:lnTo>
                    <a:pt x="24015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348228"/>
              <a:ext cx="464197" cy="4657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5158" y="3813936"/>
              <a:ext cx="378841" cy="485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94967" y="3100451"/>
              <a:ext cx="794385" cy="713740"/>
            </a:xfrm>
            <a:custGeom>
              <a:avLst/>
              <a:gdLst/>
              <a:ahLst/>
              <a:cxnLst/>
              <a:rect l="l" t="t" r="r" b="b"/>
              <a:pathLst>
                <a:path w="794385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794003" y="713486"/>
                  </a:lnTo>
                  <a:lnTo>
                    <a:pt x="773501" y="670962"/>
                  </a:lnTo>
                  <a:lnTo>
                    <a:pt x="753403" y="627030"/>
                  </a:lnTo>
                  <a:lnTo>
                    <a:pt x="733642" y="581877"/>
                  </a:lnTo>
                  <a:lnTo>
                    <a:pt x="714151" y="535691"/>
                  </a:lnTo>
                  <a:lnTo>
                    <a:pt x="694864" y="488658"/>
                  </a:lnTo>
                  <a:lnTo>
                    <a:pt x="656632" y="392802"/>
                  </a:lnTo>
                  <a:lnTo>
                    <a:pt x="599138" y="247348"/>
                  </a:lnTo>
                  <a:lnTo>
                    <a:pt x="579668" y="199168"/>
                  </a:lnTo>
                  <a:lnTo>
                    <a:pt x="559933" y="151451"/>
                  </a:lnTo>
                  <a:lnTo>
                    <a:pt x="539867" y="104384"/>
                  </a:lnTo>
                  <a:lnTo>
                    <a:pt x="519403" y="58156"/>
                  </a:lnTo>
                  <a:lnTo>
                    <a:pt x="498475" y="12954"/>
                  </a:lnTo>
                  <a:lnTo>
                    <a:pt x="453630" y="898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88788" y="3813936"/>
              <a:ext cx="940435" cy="428625"/>
            </a:xfrm>
            <a:custGeom>
              <a:avLst/>
              <a:gdLst/>
              <a:ahLst/>
              <a:cxnLst/>
              <a:rect l="l" t="t" r="r" b="b"/>
              <a:pathLst>
                <a:path w="940435" h="428625">
                  <a:moveTo>
                    <a:pt x="940435" y="0"/>
                  </a:moveTo>
                  <a:lnTo>
                    <a:pt x="0" y="0"/>
                  </a:lnTo>
                  <a:lnTo>
                    <a:pt x="25012" y="55185"/>
                  </a:lnTo>
                  <a:lnTo>
                    <a:pt x="50894" y="107905"/>
                  </a:lnTo>
                  <a:lnTo>
                    <a:pt x="77765" y="157819"/>
                  </a:lnTo>
                  <a:lnTo>
                    <a:pt x="105745" y="204588"/>
                  </a:lnTo>
                  <a:lnTo>
                    <a:pt x="134955" y="247874"/>
                  </a:lnTo>
                  <a:lnTo>
                    <a:pt x="165515" y="287338"/>
                  </a:lnTo>
                  <a:lnTo>
                    <a:pt x="197546" y="322639"/>
                  </a:lnTo>
                  <a:lnTo>
                    <a:pt x="231168" y="353440"/>
                  </a:lnTo>
                  <a:lnTo>
                    <a:pt x="266502" y="379401"/>
                  </a:lnTo>
                  <a:lnTo>
                    <a:pt x="303667" y="400183"/>
                  </a:lnTo>
                  <a:lnTo>
                    <a:pt x="342783" y="415447"/>
                  </a:lnTo>
                  <a:lnTo>
                    <a:pt x="383973" y="424855"/>
                  </a:lnTo>
                  <a:lnTo>
                    <a:pt x="427354" y="428066"/>
                  </a:lnTo>
                  <a:lnTo>
                    <a:pt x="469093" y="425581"/>
                  </a:lnTo>
                  <a:lnTo>
                    <a:pt x="509553" y="418293"/>
                  </a:lnTo>
                  <a:lnTo>
                    <a:pt x="548783" y="406451"/>
                  </a:lnTo>
                  <a:lnTo>
                    <a:pt x="586828" y="390305"/>
                  </a:lnTo>
                  <a:lnTo>
                    <a:pt x="623734" y="370104"/>
                  </a:lnTo>
                  <a:lnTo>
                    <a:pt x="659549" y="346098"/>
                  </a:lnTo>
                  <a:lnTo>
                    <a:pt x="694319" y="318537"/>
                  </a:lnTo>
                  <a:lnTo>
                    <a:pt x="728090" y="287670"/>
                  </a:lnTo>
                  <a:lnTo>
                    <a:pt x="760909" y="253746"/>
                  </a:lnTo>
                  <a:lnTo>
                    <a:pt x="792823" y="217016"/>
                  </a:lnTo>
                  <a:lnTo>
                    <a:pt x="823877" y="177729"/>
                  </a:lnTo>
                  <a:lnTo>
                    <a:pt x="854119" y="136134"/>
                  </a:lnTo>
                  <a:lnTo>
                    <a:pt x="883595" y="92481"/>
                  </a:lnTo>
                  <a:lnTo>
                    <a:pt x="912351" y="47020"/>
                  </a:lnTo>
                  <a:lnTo>
                    <a:pt x="940435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4460" y="3005327"/>
              <a:ext cx="629920" cy="808990"/>
            </a:xfrm>
            <a:custGeom>
              <a:avLst/>
              <a:gdLst/>
              <a:ahLst/>
              <a:cxnLst/>
              <a:rect l="l" t="t" r="r" b="b"/>
              <a:pathLst>
                <a:path w="629920" h="808989">
                  <a:moveTo>
                    <a:pt x="629539" y="0"/>
                  </a:moveTo>
                  <a:lnTo>
                    <a:pt x="569368" y="12561"/>
                  </a:lnTo>
                  <a:lnTo>
                    <a:pt x="511956" y="45910"/>
                  </a:lnTo>
                  <a:lnTo>
                    <a:pt x="456580" y="97180"/>
                  </a:lnTo>
                  <a:lnTo>
                    <a:pt x="429429" y="128641"/>
                  </a:lnTo>
                  <a:lnTo>
                    <a:pt x="402515" y="163506"/>
                  </a:lnTo>
                  <a:lnTo>
                    <a:pt x="375748" y="201420"/>
                  </a:lnTo>
                  <a:lnTo>
                    <a:pt x="349038" y="242022"/>
                  </a:lnTo>
                  <a:lnTo>
                    <a:pt x="322294" y="284956"/>
                  </a:lnTo>
                  <a:lnTo>
                    <a:pt x="295425" y="329862"/>
                  </a:lnTo>
                  <a:lnTo>
                    <a:pt x="268342" y="376383"/>
                  </a:lnTo>
                  <a:lnTo>
                    <a:pt x="184898" y="522049"/>
                  </a:lnTo>
                  <a:lnTo>
                    <a:pt x="156051" y="571445"/>
                  </a:lnTo>
                  <a:lnTo>
                    <a:pt x="126537" y="620664"/>
                  </a:lnTo>
                  <a:lnTo>
                    <a:pt x="96265" y="669348"/>
                  </a:lnTo>
                  <a:lnTo>
                    <a:pt x="65145" y="717139"/>
                  </a:lnTo>
                  <a:lnTo>
                    <a:pt x="33087" y="763679"/>
                  </a:lnTo>
                  <a:lnTo>
                    <a:pt x="0" y="808609"/>
                  </a:lnTo>
                  <a:lnTo>
                    <a:pt x="629539" y="808609"/>
                  </a:lnTo>
                  <a:lnTo>
                    <a:pt x="629539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6675" y="2624962"/>
              <a:ext cx="1398905" cy="1189355"/>
            </a:xfrm>
            <a:custGeom>
              <a:avLst/>
              <a:gdLst/>
              <a:ahLst/>
              <a:cxnLst/>
              <a:rect l="l" t="t" r="r" b="b"/>
              <a:pathLst>
                <a:path w="1398904" h="1189354">
                  <a:moveTo>
                    <a:pt x="56387" y="1026541"/>
                  </a:moveTo>
                  <a:lnTo>
                    <a:pt x="50673" y="1041654"/>
                  </a:lnTo>
                  <a:lnTo>
                    <a:pt x="198247" y="1189101"/>
                  </a:lnTo>
                  <a:lnTo>
                    <a:pt x="219075" y="1189101"/>
                  </a:lnTo>
                  <a:lnTo>
                    <a:pt x="56387" y="1026541"/>
                  </a:lnTo>
                  <a:close/>
                </a:path>
                <a:path w="1398904" h="1189354">
                  <a:moveTo>
                    <a:pt x="22987" y="1116203"/>
                  </a:moveTo>
                  <a:lnTo>
                    <a:pt x="17272" y="1131189"/>
                  </a:lnTo>
                  <a:lnTo>
                    <a:pt x="75184" y="1188974"/>
                  </a:lnTo>
                  <a:lnTo>
                    <a:pt x="95758" y="1188974"/>
                  </a:lnTo>
                  <a:lnTo>
                    <a:pt x="22987" y="1116203"/>
                  </a:lnTo>
                  <a:close/>
                </a:path>
                <a:path w="1398904" h="1189354">
                  <a:moveTo>
                    <a:pt x="39750" y="1071499"/>
                  </a:moveTo>
                  <a:lnTo>
                    <a:pt x="34289" y="1086612"/>
                  </a:lnTo>
                  <a:lnTo>
                    <a:pt x="136778" y="1188974"/>
                  </a:lnTo>
                  <a:lnTo>
                    <a:pt x="157352" y="1188974"/>
                  </a:lnTo>
                  <a:lnTo>
                    <a:pt x="39750" y="1071499"/>
                  </a:lnTo>
                  <a:close/>
                </a:path>
                <a:path w="1398904" h="1189354">
                  <a:moveTo>
                    <a:pt x="120014" y="844042"/>
                  </a:moveTo>
                  <a:lnTo>
                    <a:pt x="114808" y="859409"/>
                  </a:lnTo>
                  <a:lnTo>
                    <a:pt x="444753" y="1188974"/>
                  </a:lnTo>
                  <a:lnTo>
                    <a:pt x="465327" y="1188974"/>
                  </a:lnTo>
                  <a:lnTo>
                    <a:pt x="120014" y="844042"/>
                  </a:lnTo>
                  <a:close/>
                </a:path>
                <a:path w="1398904" h="1189354">
                  <a:moveTo>
                    <a:pt x="135762" y="798322"/>
                  </a:moveTo>
                  <a:lnTo>
                    <a:pt x="130428" y="813688"/>
                  </a:lnTo>
                  <a:lnTo>
                    <a:pt x="506349" y="1188974"/>
                  </a:lnTo>
                  <a:lnTo>
                    <a:pt x="527050" y="1188974"/>
                  </a:lnTo>
                  <a:lnTo>
                    <a:pt x="135762" y="798322"/>
                  </a:lnTo>
                  <a:close/>
                </a:path>
                <a:path w="1398904" h="1189354">
                  <a:moveTo>
                    <a:pt x="151384" y="752475"/>
                  </a:moveTo>
                  <a:lnTo>
                    <a:pt x="149860" y="757682"/>
                  </a:lnTo>
                  <a:lnTo>
                    <a:pt x="147954" y="762762"/>
                  </a:lnTo>
                  <a:lnTo>
                    <a:pt x="146303" y="767842"/>
                  </a:lnTo>
                  <a:lnTo>
                    <a:pt x="146050" y="767842"/>
                  </a:lnTo>
                  <a:lnTo>
                    <a:pt x="567816" y="1188974"/>
                  </a:lnTo>
                  <a:lnTo>
                    <a:pt x="588390" y="1188974"/>
                  </a:lnTo>
                  <a:lnTo>
                    <a:pt x="151384" y="752475"/>
                  </a:lnTo>
                  <a:close/>
                </a:path>
                <a:path w="1398904" h="1189354">
                  <a:moveTo>
                    <a:pt x="167512" y="706882"/>
                  </a:moveTo>
                  <a:lnTo>
                    <a:pt x="161925" y="722249"/>
                  </a:lnTo>
                  <a:lnTo>
                    <a:pt x="629412" y="1188974"/>
                  </a:lnTo>
                  <a:lnTo>
                    <a:pt x="649986" y="1188974"/>
                  </a:lnTo>
                  <a:lnTo>
                    <a:pt x="167512" y="706882"/>
                  </a:lnTo>
                  <a:close/>
                </a:path>
                <a:path w="1398904" h="1189354">
                  <a:moveTo>
                    <a:pt x="183514" y="661416"/>
                  </a:moveTo>
                  <a:lnTo>
                    <a:pt x="178053" y="676656"/>
                  </a:lnTo>
                  <a:lnTo>
                    <a:pt x="691134" y="1188974"/>
                  </a:lnTo>
                  <a:lnTo>
                    <a:pt x="711835" y="1188974"/>
                  </a:lnTo>
                  <a:lnTo>
                    <a:pt x="183514" y="661416"/>
                  </a:lnTo>
                  <a:close/>
                </a:path>
                <a:path w="1398904" h="1189354">
                  <a:moveTo>
                    <a:pt x="200025" y="616204"/>
                  </a:moveTo>
                  <a:lnTo>
                    <a:pt x="194310" y="631317"/>
                  </a:lnTo>
                  <a:lnTo>
                    <a:pt x="752728" y="1188974"/>
                  </a:lnTo>
                  <a:lnTo>
                    <a:pt x="773429" y="1188974"/>
                  </a:lnTo>
                  <a:lnTo>
                    <a:pt x="200025" y="616204"/>
                  </a:lnTo>
                  <a:close/>
                </a:path>
                <a:path w="1398904" h="1189354">
                  <a:moveTo>
                    <a:pt x="216535" y="571373"/>
                  </a:moveTo>
                  <a:lnTo>
                    <a:pt x="212725" y="581279"/>
                  </a:lnTo>
                  <a:lnTo>
                    <a:pt x="210820" y="586359"/>
                  </a:lnTo>
                  <a:lnTo>
                    <a:pt x="814324" y="1188974"/>
                  </a:lnTo>
                  <a:lnTo>
                    <a:pt x="835025" y="1188974"/>
                  </a:lnTo>
                  <a:lnTo>
                    <a:pt x="216535" y="571373"/>
                  </a:lnTo>
                  <a:close/>
                </a:path>
                <a:path w="1398904" h="1189354">
                  <a:moveTo>
                    <a:pt x="233299" y="526795"/>
                  </a:moveTo>
                  <a:lnTo>
                    <a:pt x="231648" y="531749"/>
                  </a:lnTo>
                  <a:lnTo>
                    <a:pt x="229742" y="536701"/>
                  </a:lnTo>
                  <a:lnTo>
                    <a:pt x="227711" y="541655"/>
                  </a:lnTo>
                  <a:lnTo>
                    <a:pt x="875919" y="1188974"/>
                  </a:lnTo>
                  <a:lnTo>
                    <a:pt x="896620" y="1188974"/>
                  </a:lnTo>
                  <a:lnTo>
                    <a:pt x="233299" y="526795"/>
                  </a:lnTo>
                  <a:close/>
                </a:path>
                <a:path w="1398904" h="1189354">
                  <a:moveTo>
                    <a:pt x="251078" y="482726"/>
                  </a:moveTo>
                  <a:lnTo>
                    <a:pt x="249047" y="487680"/>
                  </a:lnTo>
                  <a:lnTo>
                    <a:pt x="247014" y="492506"/>
                  </a:lnTo>
                  <a:lnTo>
                    <a:pt x="245110" y="497459"/>
                  </a:lnTo>
                  <a:lnTo>
                    <a:pt x="244855" y="497459"/>
                  </a:lnTo>
                  <a:lnTo>
                    <a:pt x="937387" y="1188974"/>
                  </a:lnTo>
                  <a:lnTo>
                    <a:pt x="957961" y="1188974"/>
                  </a:lnTo>
                  <a:lnTo>
                    <a:pt x="251078" y="482726"/>
                  </a:lnTo>
                  <a:close/>
                </a:path>
                <a:path w="1398904" h="1189354">
                  <a:moveTo>
                    <a:pt x="269113" y="439293"/>
                  </a:moveTo>
                  <a:lnTo>
                    <a:pt x="262509" y="453770"/>
                  </a:lnTo>
                  <a:lnTo>
                    <a:pt x="998727" y="1188974"/>
                  </a:lnTo>
                  <a:lnTo>
                    <a:pt x="1019301" y="1188974"/>
                  </a:lnTo>
                  <a:lnTo>
                    <a:pt x="269113" y="439293"/>
                  </a:lnTo>
                  <a:close/>
                </a:path>
                <a:path w="1398904" h="1189354">
                  <a:moveTo>
                    <a:pt x="287782" y="396367"/>
                  </a:moveTo>
                  <a:lnTo>
                    <a:pt x="285750" y="401193"/>
                  </a:lnTo>
                  <a:lnTo>
                    <a:pt x="283463" y="405892"/>
                  </a:lnTo>
                  <a:lnTo>
                    <a:pt x="281432" y="410718"/>
                  </a:lnTo>
                  <a:lnTo>
                    <a:pt x="1060703" y="1188974"/>
                  </a:lnTo>
                  <a:lnTo>
                    <a:pt x="1081404" y="1188974"/>
                  </a:lnTo>
                  <a:lnTo>
                    <a:pt x="287782" y="396367"/>
                  </a:lnTo>
                  <a:close/>
                </a:path>
                <a:path w="1398904" h="1189354">
                  <a:moveTo>
                    <a:pt x="307213" y="354330"/>
                  </a:moveTo>
                  <a:lnTo>
                    <a:pt x="300482" y="368300"/>
                  </a:lnTo>
                  <a:lnTo>
                    <a:pt x="1122172" y="1188974"/>
                  </a:lnTo>
                  <a:lnTo>
                    <a:pt x="1143000" y="1188974"/>
                  </a:lnTo>
                  <a:lnTo>
                    <a:pt x="307213" y="354330"/>
                  </a:lnTo>
                  <a:close/>
                </a:path>
                <a:path w="1398904" h="1189354">
                  <a:moveTo>
                    <a:pt x="5841" y="1160272"/>
                  </a:moveTo>
                  <a:lnTo>
                    <a:pt x="3810" y="1165606"/>
                  </a:lnTo>
                  <a:lnTo>
                    <a:pt x="1777" y="1170432"/>
                  </a:lnTo>
                  <a:lnTo>
                    <a:pt x="0" y="1175131"/>
                  </a:lnTo>
                  <a:lnTo>
                    <a:pt x="13715" y="1188847"/>
                  </a:lnTo>
                  <a:lnTo>
                    <a:pt x="34416" y="1188847"/>
                  </a:lnTo>
                  <a:lnTo>
                    <a:pt x="5841" y="1160272"/>
                  </a:lnTo>
                  <a:close/>
                </a:path>
                <a:path w="1398904" h="1189354">
                  <a:moveTo>
                    <a:pt x="87902" y="996188"/>
                  </a:moveTo>
                  <a:lnTo>
                    <a:pt x="67183" y="996188"/>
                  </a:lnTo>
                  <a:lnTo>
                    <a:pt x="260096" y="1188847"/>
                  </a:lnTo>
                  <a:lnTo>
                    <a:pt x="280797" y="1188847"/>
                  </a:lnTo>
                  <a:lnTo>
                    <a:pt x="87902" y="996188"/>
                  </a:lnTo>
                  <a:close/>
                </a:path>
                <a:path w="1398904" h="1189354">
                  <a:moveTo>
                    <a:pt x="103901" y="950722"/>
                  </a:moveTo>
                  <a:lnTo>
                    <a:pt x="83185" y="950722"/>
                  </a:lnTo>
                  <a:lnTo>
                    <a:pt x="321690" y="1188847"/>
                  </a:lnTo>
                  <a:lnTo>
                    <a:pt x="342264" y="1188847"/>
                  </a:lnTo>
                  <a:lnTo>
                    <a:pt x="103901" y="950722"/>
                  </a:lnTo>
                  <a:close/>
                </a:path>
                <a:path w="1398904" h="1189354">
                  <a:moveTo>
                    <a:pt x="104266" y="889762"/>
                  </a:moveTo>
                  <a:lnTo>
                    <a:pt x="99187" y="905129"/>
                  </a:lnTo>
                  <a:lnTo>
                    <a:pt x="383286" y="1188847"/>
                  </a:lnTo>
                  <a:lnTo>
                    <a:pt x="403987" y="1188847"/>
                  </a:lnTo>
                  <a:lnTo>
                    <a:pt x="104266" y="889762"/>
                  </a:lnTo>
                  <a:close/>
                </a:path>
                <a:path w="1398904" h="1189354">
                  <a:moveTo>
                    <a:pt x="341272" y="326770"/>
                  </a:moveTo>
                  <a:lnTo>
                    <a:pt x="320928" y="326770"/>
                  </a:lnTo>
                  <a:lnTo>
                    <a:pt x="1184148" y="1188847"/>
                  </a:lnTo>
                  <a:lnTo>
                    <a:pt x="1204849" y="1188847"/>
                  </a:lnTo>
                  <a:lnTo>
                    <a:pt x="341272" y="326770"/>
                  </a:lnTo>
                  <a:close/>
                </a:path>
                <a:path w="1398904" h="1189354">
                  <a:moveTo>
                    <a:pt x="362352" y="286258"/>
                  </a:moveTo>
                  <a:lnTo>
                    <a:pt x="342011" y="286257"/>
                  </a:lnTo>
                  <a:lnTo>
                    <a:pt x="1245742" y="1188847"/>
                  </a:lnTo>
                  <a:lnTo>
                    <a:pt x="1266444" y="1188847"/>
                  </a:lnTo>
                  <a:lnTo>
                    <a:pt x="362352" y="286258"/>
                  </a:lnTo>
                  <a:close/>
                </a:path>
                <a:path w="1398904" h="1189354">
                  <a:moveTo>
                    <a:pt x="371728" y="234187"/>
                  </a:moveTo>
                  <a:lnTo>
                    <a:pt x="369062" y="238506"/>
                  </a:lnTo>
                  <a:lnTo>
                    <a:pt x="366649" y="242950"/>
                  </a:lnTo>
                  <a:lnTo>
                    <a:pt x="363982" y="247014"/>
                  </a:lnTo>
                  <a:lnTo>
                    <a:pt x="363600" y="247142"/>
                  </a:lnTo>
                  <a:lnTo>
                    <a:pt x="1306576" y="1188847"/>
                  </a:lnTo>
                  <a:lnTo>
                    <a:pt x="1327150" y="1188847"/>
                  </a:lnTo>
                  <a:lnTo>
                    <a:pt x="371728" y="234187"/>
                  </a:lnTo>
                  <a:close/>
                </a:path>
                <a:path w="1398904" h="1189354">
                  <a:moveTo>
                    <a:pt x="395732" y="196723"/>
                  </a:moveTo>
                  <a:lnTo>
                    <a:pt x="392938" y="200787"/>
                  </a:lnTo>
                  <a:lnTo>
                    <a:pt x="390271" y="204850"/>
                  </a:lnTo>
                  <a:lnTo>
                    <a:pt x="387476" y="209042"/>
                  </a:lnTo>
                  <a:lnTo>
                    <a:pt x="1368425" y="1188847"/>
                  </a:lnTo>
                  <a:lnTo>
                    <a:pt x="1389126" y="1188847"/>
                  </a:lnTo>
                  <a:lnTo>
                    <a:pt x="395732" y="196723"/>
                  </a:lnTo>
                  <a:close/>
                </a:path>
                <a:path w="1398904" h="1189354">
                  <a:moveTo>
                    <a:pt x="421386" y="160781"/>
                  </a:moveTo>
                  <a:lnTo>
                    <a:pt x="412623" y="172593"/>
                  </a:lnTo>
                  <a:lnTo>
                    <a:pt x="1398397" y="1157224"/>
                  </a:lnTo>
                  <a:lnTo>
                    <a:pt x="1387538" y="1130881"/>
                  </a:lnTo>
                  <a:lnTo>
                    <a:pt x="1383919" y="1122045"/>
                  </a:lnTo>
                  <a:lnTo>
                    <a:pt x="1384173" y="1121918"/>
                  </a:lnTo>
                  <a:lnTo>
                    <a:pt x="421386" y="160781"/>
                  </a:lnTo>
                  <a:close/>
                </a:path>
                <a:path w="1398904" h="1189354">
                  <a:moveTo>
                    <a:pt x="449325" y="126873"/>
                  </a:moveTo>
                  <a:lnTo>
                    <a:pt x="442975" y="134238"/>
                  </a:lnTo>
                  <a:lnTo>
                    <a:pt x="439800" y="138049"/>
                  </a:lnTo>
                  <a:lnTo>
                    <a:pt x="1357249" y="1054481"/>
                  </a:lnTo>
                  <a:lnTo>
                    <a:pt x="1347712" y="1029567"/>
                  </a:lnTo>
                  <a:lnTo>
                    <a:pt x="1344549" y="1021207"/>
                  </a:lnTo>
                  <a:lnTo>
                    <a:pt x="449325" y="126873"/>
                  </a:lnTo>
                  <a:close/>
                </a:path>
                <a:path w="1398904" h="1189354">
                  <a:moveTo>
                    <a:pt x="72644" y="980948"/>
                  </a:moveTo>
                  <a:lnTo>
                    <a:pt x="70612" y="986155"/>
                  </a:lnTo>
                  <a:lnTo>
                    <a:pt x="68961" y="991362"/>
                  </a:lnTo>
                  <a:lnTo>
                    <a:pt x="67055" y="996315"/>
                  </a:lnTo>
                  <a:lnTo>
                    <a:pt x="67183" y="996188"/>
                  </a:lnTo>
                  <a:lnTo>
                    <a:pt x="87902" y="996188"/>
                  </a:lnTo>
                  <a:lnTo>
                    <a:pt x="72644" y="980948"/>
                  </a:lnTo>
                  <a:close/>
                </a:path>
                <a:path w="1398904" h="1189354">
                  <a:moveTo>
                    <a:pt x="479171" y="95504"/>
                  </a:moveTo>
                  <a:lnTo>
                    <a:pt x="475614" y="98806"/>
                  </a:lnTo>
                  <a:lnTo>
                    <a:pt x="468757" y="105663"/>
                  </a:lnTo>
                  <a:lnTo>
                    <a:pt x="1320546" y="956310"/>
                  </a:lnTo>
                  <a:lnTo>
                    <a:pt x="1309115" y="923925"/>
                  </a:lnTo>
                  <a:lnTo>
                    <a:pt x="479171" y="95504"/>
                  </a:lnTo>
                  <a:close/>
                </a:path>
                <a:path w="1398904" h="1189354">
                  <a:moveTo>
                    <a:pt x="88519" y="935355"/>
                  </a:moveTo>
                  <a:lnTo>
                    <a:pt x="86613" y="940689"/>
                  </a:lnTo>
                  <a:lnTo>
                    <a:pt x="84962" y="945769"/>
                  </a:lnTo>
                  <a:lnTo>
                    <a:pt x="83058" y="950849"/>
                  </a:lnTo>
                  <a:lnTo>
                    <a:pt x="83185" y="950722"/>
                  </a:lnTo>
                  <a:lnTo>
                    <a:pt x="103901" y="950722"/>
                  </a:lnTo>
                  <a:lnTo>
                    <a:pt x="88519" y="935355"/>
                  </a:lnTo>
                  <a:close/>
                </a:path>
                <a:path w="1398904" h="1189354">
                  <a:moveTo>
                    <a:pt x="512063" y="66929"/>
                  </a:moveTo>
                  <a:lnTo>
                    <a:pt x="508253" y="69850"/>
                  </a:lnTo>
                  <a:lnTo>
                    <a:pt x="500634" y="76200"/>
                  </a:lnTo>
                  <a:lnTo>
                    <a:pt x="1286128" y="860679"/>
                  </a:lnTo>
                  <a:lnTo>
                    <a:pt x="1275079" y="828420"/>
                  </a:lnTo>
                  <a:lnTo>
                    <a:pt x="512063" y="66929"/>
                  </a:lnTo>
                  <a:close/>
                </a:path>
                <a:path w="1398904" h="1189354">
                  <a:moveTo>
                    <a:pt x="548386" y="41656"/>
                  </a:moveTo>
                  <a:lnTo>
                    <a:pt x="544195" y="44195"/>
                  </a:lnTo>
                  <a:lnTo>
                    <a:pt x="535813" y="49530"/>
                  </a:lnTo>
                  <a:lnTo>
                    <a:pt x="1252474" y="765301"/>
                  </a:lnTo>
                  <a:lnTo>
                    <a:pt x="1243901" y="741352"/>
                  </a:lnTo>
                  <a:lnTo>
                    <a:pt x="1241044" y="733425"/>
                  </a:lnTo>
                  <a:lnTo>
                    <a:pt x="1241298" y="733170"/>
                  </a:lnTo>
                  <a:lnTo>
                    <a:pt x="548386" y="41656"/>
                  </a:lnTo>
                  <a:close/>
                </a:path>
                <a:path w="1398904" h="1189354">
                  <a:moveTo>
                    <a:pt x="589407" y="20955"/>
                  </a:moveTo>
                  <a:lnTo>
                    <a:pt x="584580" y="22987"/>
                  </a:lnTo>
                  <a:lnTo>
                    <a:pt x="579882" y="25145"/>
                  </a:lnTo>
                  <a:lnTo>
                    <a:pt x="575055" y="27305"/>
                  </a:lnTo>
                  <a:lnTo>
                    <a:pt x="1218057" y="669417"/>
                  </a:lnTo>
                  <a:lnTo>
                    <a:pt x="1206627" y="636905"/>
                  </a:lnTo>
                  <a:lnTo>
                    <a:pt x="589407" y="20955"/>
                  </a:lnTo>
                  <a:close/>
                </a:path>
                <a:path w="1398904" h="1189354">
                  <a:moveTo>
                    <a:pt x="636270" y="6350"/>
                  </a:moveTo>
                  <a:lnTo>
                    <a:pt x="630809" y="7493"/>
                  </a:lnTo>
                  <a:lnTo>
                    <a:pt x="625221" y="8889"/>
                  </a:lnTo>
                  <a:lnTo>
                    <a:pt x="619887" y="10541"/>
                  </a:lnTo>
                  <a:lnTo>
                    <a:pt x="1181862" y="571754"/>
                  </a:lnTo>
                  <a:lnTo>
                    <a:pt x="1175273" y="554878"/>
                  </a:lnTo>
                  <a:lnTo>
                    <a:pt x="1168780" y="538099"/>
                  </a:lnTo>
                  <a:lnTo>
                    <a:pt x="1169035" y="537972"/>
                  </a:lnTo>
                  <a:lnTo>
                    <a:pt x="636270" y="6350"/>
                  </a:lnTo>
                  <a:close/>
                </a:path>
                <a:path w="1398904" h="1189354">
                  <a:moveTo>
                    <a:pt x="691641" y="0"/>
                  </a:moveTo>
                  <a:lnTo>
                    <a:pt x="685038" y="0"/>
                  </a:lnTo>
                  <a:lnTo>
                    <a:pt x="671957" y="1016"/>
                  </a:lnTo>
                  <a:lnTo>
                    <a:pt x="1141095" y="469519"/>
                  </a:lnTo>
                  <a:lnTo>
                    <a:pt x="1133475" y="451516"/>
                  </a:lnTo>
                  <a:lnTo>
                    <a:pt x="1125854" y="433705"/>
                  </a:lnTo>
                  <a:lnTo>
                    <a:pt x="1126109" y="433578"/>
                  </a:lnTo>
                  <a:lnTo>
                    <a:pt x="691641" y="0"/>
                  </a:lnTo>
                  <a:close/>
                </a:path>
                <a:path w="1398904" h="1189354">
                  <a:moveTo>
                    <a:pt x="735202" y="2412"/>
                  </a:moveTo>
                  <a:lnTo>
                    <a:pt x="1091438" y="358267"/>
                  </a:lnTo>
                  <a:lnTo>
                    <a:pt x="1086387" y="347932"/>
                  </a:lnTo>
                  <a:lnTo>
                    <a:pt x="1081325" y="337693"/>
                  </a:lnTo>
                  <a:lnTo>
                    <a:pt x="1075843" y="326770"/>
                  </a:lnTo>
                  <a:lnTo>
                    <a:pt x="1071117" y="317500"/>
                  </a:lnTo>
                  <a:lnTo>
                    <a:pt x="1071372" y="317373"/>
                  </a:lnTo>
                  <a:lnTo>
                    <a:pt x="760349" y="7238"/>
                  </a:lnTo>
                  <a:lnTo>
                    <a:pt x="754133" y="5859"/>
                  </a:lnTo>
                  <a:lnTo>
                    <a:pt x="747871" y="4587"/>
                  </a:lnTo>
                  <a:lnTo>
                    <a:pt x="741560" y="3434"/>
                  </a:lnTo>
                  <a:lnTo>
                    <a:pt x="735202" y="2412"/>
                  </a:lnTo>
                  <a:close/>
                </a:path>
                <a:path w="1398904" h="1189354">
                  <a:moveTo>
                    <a:pt x="327660" y="313181"/>
                  </a:moveTo>
                  <a:lnTo>
                    <a:pt x="325374" y="317754"/>
                  </a:lnTo>
                  <a:lnTo>
                    <a:pt x="322961" y="322325"/>
                  </a:lnTo>
                  <a:lnTo>
                    <a:pt x="320675" y="326898"/>
                  </a:lnTo>
                  <a:lnTo>
                    <a:pt x="320928" y="326770"/>
                  </a:lnTo>
                  <a:lnTo>
                    <a:pt x="341272" y="326770"/>
                  </a:lnTo>
                  <a:lnTo>
                    <a:pt x="327660" y="313181"/>
                  </a:lnTo>
                  <a:close/>
                </a:path>
                <a:path w="1398904" h="1189354">
                  <a:moveTo>
                    <a:pt x="349123" y="273050"/>
                  </a:moveTo>
                  <a:lnTo>
                    <a:pt x="346583" y="277494"/>
                  </a:lnTo>
                  <a:lnTo>
                    <a:pt x="341757" y="286385"/>
                  </a:lnTo>
                  <a:lnTo>
                    <a:pt x="342011" y="286257"/>
                  </a:lnTo>
                  <a:lnTo>
                    <a:pt x="362352" y="286258"/>
                  </a:lnTo>
                  <a:lnTo>
                    <a:pt x="349123" y="273050"/>
                  </a:lnTo>
                  <a:close/>
                </a:path>
                <a:path w="1398904" h="1189354">
                  <a:moveTo>
                    <a:pt x="824611" y="29972"/>
                  </a:moveTo>
                  <a:lnTo>
                    <a:pt x="1017270" y="222376"/>
                  </a:lnTo>
                  <a:lnTo>
                    <a:pt x="1005413" y="204331"/>
                  </a:lnTo>
                  <a:lnTo>
                    <a:pt x="993092" y="186594"/>
                  </a:lnTo>
                  <a:lnTo>
                    <a:pt x="980318" y="169191"/>
                  </a:lnTo>
                  <a:lnTo>
                    <a:pt x="967104" y="152145"/>
                  </a:lnTo>
                  <a:lnTo>
                    <a:pt x="967359" y="152019"/>
                  </a:lnTo>
                  <a:lnTo>
                    <a:pt x="879728" y="64516"/>
                  </a:lnTo>
                  <a:lnTo>
                    <a:pt x="866616" y="54921"/>
                  </a:lnTo>
                  <a:lnTo>
                    <a:pt x="853027" y="45958"/>
                  </a:lnTo>
                  <a:lnTo>
                    <a:pt x="839009" y="37637"/>
                  </a:lnTo>
                  <a:lnTo>
                    <a:pt x="824611" y="29972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3528567"/>
              <a:ext cx="387985" cy="285750"/>
            </a:xfrm>
            <a:custGeom>
              <a:avLst/>
              <a:gdLst/>
              <a:ahLst/>
              <a:cxnLst/>
              <a:rect l="l" t="t" r="r" b="b"/>
              <a:pathLst>
                <a:path w="387985" h="285750">
                  <a:moveTo>
                    <a:pt x="0" y="0"/>
                  </a:moveTo>
                  <a:lnTo>
                    <a:pt x="0" y="285368"/>
                  </a:lnTo>
                  <a:lnTo>
                    <a:pt x="387946" y="285368"/>
                  </a:lnTo>
                  <a:lnTo>
                    <a:pt x="357643" y="237067"/>
                  </a:lnTo>
                  <a:lnTo>
                    <a:pt x="325934" y="192036"/>
                  </a:lnTo>
                  <a:lnTo>
                    <a:pt x="292638" y="150696"/>
                  </a:lnTo>
                  <a:lnTo>
                    <a:pt x="257576" y="113467"/>
                  </a:lnTo>
                  <a:lnTo>
                    <a:pt x="220567" y="80771"/>
                  </a:lnTo>
                  <a:lnTo>
                    <a:pt x="181430" y="53029"/>
                  </a:lnTo>
                  <a:lnTo>
                    <a:pt x="139985" y="30659"/>
                  </a:lnTo>
                  <a:lnTo>
                    <a:pt x="96052" y="14084"/>
                  </a:lnTo>
                  <a:lnTo>
                    <a:pt x="49451" y="3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9E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9222" y="2396998"/>
              <a:ext cx="2535935" cy="14169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4762" y="2574099"/>
              <a:ext cx="9153525" cy="2327719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861185" y="1496695"/>
            <a:ext cx="5420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110" dirty="0">
                <a:solidFill>
                  <a:srgbClr val="04152C"/>
                </a:solidFill>
              </a:rPr>
              <a:t>HUBUNGAN</a:t>
            </a:r>
            <a:r>
              <a:rPr sz="3600" spc="-300" dirty="0">
                <a:solidFill>
                  <a:srgbClr val="04152C"/>
                </a:solidFill>
              </a:rPr>
              <a:t> </a:t>
            </a:r>
            <a:r>
              <a:rPr sz="3600" spc="114" dirty="0">
                <a:solidFill>
                  <a:srgbClr val="04152C"/>
                </a:solidFill>
              </a:rPr>
              <a:t>KOMUNIKASI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5560" y="1045426"/>
            <a:ext cx="6610984" cy="28594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93700" marR="5080" indent="-381000" algn="just">
              <a:lnSpc>
                <a:spcPct val="114799"/>
              </a:lnSpc>
              <a:spcBef>
                <a:spcPts val="75"/>
              </a:spcBef>
            </a:pPr>
            <a:r>
              <a:rPr sz="24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2300" spc="-75" dirty="0">
                <a:solidFill>
                  <a:srgbClr val="FFFFFF"/>
                </a:solidFill>
                <a:latin typeface="Tahoma"/>
                <a:cs typeface="Tahoma"/>
              </a:rPr>
              <a:t>Komunikasi</a:t>
            </a:r>
            <a:r>
              <a:rPr sz="23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dalam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organisasi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merupakan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proses </a:t>
            </a:r>
            <a:r>
              <a:rPr sz="23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penyampaian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 informasi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 akurat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 dan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 pemahaman</a:t>
            </a:r>
            <a:r>
              <a:rPr sz="23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atas</a:t>
            </a:r>
            <a:r>
              <a:rPr sz="23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informasi</a:t>
            </a:r>
            <a:r>
              <a:rPr sz="23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dari</a:t>
            </a:r>
            <a:r>
              <a:rPr sz="23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suatu</a:t>
            </a:r>
            <a:r>
              <a:rPr sz="23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unit</a:t>
            </a:r>
            <a:r>
              <a:rPr sz="23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135" dirty="0">
                <a:solidFill>
                  <a:srgbClr val="FFFFFF"/>
                </a:solidFill>
                <a:latin typeface="Tahoma"/>
                <a:cs typeface="Tahoma"/>
              </a:rPr>
              <a:t>(pengirim) </a:t>
            </a:r>
            <a:r>
              <a:rPr sz="2300" spc="-7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ke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unit 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lain </a:t>
            </a:r>
            <a:r>
              <a:rPr sz="2300" spc="-140" dirty="0">
                <a:solidFill>
                  <a:srgbClr val="FFFFFF"/>
                </a:solidFill>
                <a:latin typeface="Tahoma"/>
                <a:cs typeface="Tahoma"/>
              </a:rPr>
              <a:t>(penerima)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tidak 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hanya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vital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dalam 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perumusan </a:t>
            </a:r>
            <a:r>
              <a:rPr sz="2300" spc="-105" dirty="0">
                <a:solidFill>
                  <a:srgbClr val="FFFFFF"/>
                </a:solidFill>
                <a:latin typeface="Tahoma"/>
                <a:cs typeface="Tahoma"/>
              </a:rPr>
              <a:t>tujuan </a:t>
            </a:r>
            <a:r>
              <a:rPr sz="2300" spc="-110" dirty="0">
                <a:solidFill>
                  <a:srgbClr val="FFFFFF"/>
                </a:solidFill>
                <a:latin typeface="Tahoma"/>
                <a:cs typeface="Tahoma"/>
              </a:rPr>
              <a:t>organisasi,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tetapi </a:t>
            </a:r>
            <a:r>
              <a:rPr sz="2300" spc="-114" dirty="0">
                <a:solidFill>
                  <a:srgbClr val="FFFFFF"/>
                </a:solidFill>
                <a:latin typeface="Tahoma"/>
                <a:cs typeface="Tahoma"/>
              </a:rPr>
              <a:t>juga </a:t>
            </a:r>
            <a:r>
              <a:rPr sz="2300" spc="-100" dirty="0">
                <a:solidFill>
                  <a:srgbClr val="FFFFFF"/>
                </a:solidFill>
                <a:latin typeface="Tahoma"/>
                <a:cs typeface="Tahoma"/>
              </a:rPr>
              <a:t>merupakan </a:t>
            </a:r>
            <a:r>
              <a:rPr sz="2300" spc="-7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peralatan</a:t>
            </a:r>
            <a:r>
              <a:rPr sz="23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5" dirty="0">
                <a:solidFill>
                  <a:srgbClr val="FFFFFF"/>
                </a:solidFill>
                <a:latin typeface="Tahoma"/>
                <a:cs typeface="Tahoma"/>
              </a:rPr>
              <a:t>sarana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 penting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75" dirty="0">
                <a:solidFill>
                  <a:srgbClr val="FFFFFF"/>
                </a:solidFill>
                <a:latin typeface="Tahoma"/>
                <a:cs typeface="Tahoma"/>
              </a:rPr>
              <a:t>melalu</a:t>
            </a:r>
            <a:r>
              <a:rPr sz="23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300" spc="-90" dirty="0">
                <a:solidFill>
                  <a:srgbClr val="FFFFFF"/>
                </a:solidFill>
                <a:latin typeface="Tahoma"/>
                <a:cs typeface="Tahoma"/>
              </a:rPr>
              <a:t>kegiatan </a:t>
            </a:r>
            <a:r>
              <a:rPr sz="2300" spc="-85" dirty="0">
                <a:solidFill>
                  <a:srgbClr val="FFFFFF"/>
                </a:solidFill>
                <a:latin typeface="Tahoma"/>
                <a:cs typeface="Tahoma"/>
              </a:rPr>
              <a:t> organisasi</a:t>
            </a:r>
            <a:endParaRPr sz="23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3</a:t>
            </a:fld>
            <a:endParaRPr spc="-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038" y="807796"/>
            <a:ext cx="6668770" cy="2905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85"/>
              </a:lnSpc>
              <a:spcBef>
                <a:spcPts val="105"/>
              </a:spcBef>
            </a:pPr>
            <a:r>
              <a:rPr sz="2000" b="1" spc="-70" dirty="0">
                <a:solidFill>
                  <a:srgbClr val="FFFFFF"/>
                </a:solidFill>
                <a:latin typeface="Trebuchet MS"/>
                <a:cs typeface="Trebuchet MS"/>
              </a:rPr>
              <a:t>Per</a:t>
            </a:r>
            <a:r>
              <a:rPr sz="2000" b="1" spc="-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000" b="1" spc="-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2000" b="1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000" b="1" spc="-70" dirty="0">
                <a:solidFill>
                  <a:srgbClr val="FFFFFF"/>
                </a:solidFill>
                <a:latin typeface="Trebuchet MS"/>
                <a:cs typeface="Trebuchet MS"/>
              </a:rPr>
              <a:t>Mana</a:t>
            </a:r>
            <a:r>
              <a:rPr sz="2000" b="1" spc="-40" dirty="0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sz="2000" b="1" spc="-13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2000" b="1" spc="-9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2000" b="1" spc="-65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endParaRPr sz="2000">
              <a:latin typeface="Trebuchet MS"/>
              <a:cs typeface="Trebuchet MS"/>
            </a:endParaRPr>
          </a:p>
          <a:p>
            <a:pPr marL="71120">
              <a:lnSpc>
                <a:spcPts val="2625"/>
              </a:lnSpc>
            </a:pP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Menurut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Mintzberg,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terdapat</a:t>
            </a:r>
            <a:r>
              <a:rPr sz="2200" spc="2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tiga</a:t>
            </a:r>
            <a:r>
              <a:rPr sz="2200" spc="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peran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manajerial</a:t>
            </a:r>
            <a:r>
              <a:rPr sz="2200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endParaRPr sz="2200">
              <a:latin typeface="Tahoma"/>
              <a:cs typeface="Tahoma"/>
            </a:endParaRPr>
          </a:p>
          <a:p>
            <a:pPr marL="71120" marR="5715">
              <a:lnSpc>
                <a:spcPct val="114999"/>
              </a:lnSpc>
              <a:tabLst>
                <a:tab pos="897255" algn="l"/>
                <a:tab pos="2272030" algn="l"/>
                <a:tab pos="2947035" algn="l"/>
                <a:tab pos="4044315" algn="l"/>
                <a:tab pos="5151120" algn="l"/>
                <a:tab pos="6031865" algn="l"/>
              </a:tabLst>
            </a:pP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114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200" spc="-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ter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pkan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60" dirty="0">
                <a:solidFill>
                  <a:srgbClr val="FFFFFF"/>
                </a:solidFill>
                <a:latin typeface="Tahoma"/>
                <a:cs typeface="Tahoma"/>
              </a:rPr>
              <a:t>oleh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5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eor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ang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10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200" spc="-9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2200" spc="-110" dirty="0">
                <a:solidFill>
                  <a:srgbClr val="FFFFFF"/>
                </a:solidFill>
                <a:latin typeface="Tahoma"/>
                <a:cs typeface="Tahoma"/>
              </a:rPr>
              <a:t>ajer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dalam</a:t>
            </a:r>
            <a:r>
              <a:rPr sz="22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200" spc="-80" dirty="0">
                <a:solidFill>
                  <a:srgbClr val="FFFFFF"/>
                </a:solidFill>
                <a:latin typeface="Tahoma"/>
                <a:cs typeface="Tahoma"/>
              </a:rPr>
              <a:t>suatu  </a:t>
            </a:r>
            <a:r>
              <a:rPr sz="2200" spc="-85" dirty="0">
                <a:solidFill>
                  <a:srgbClr val="FFFFFF"/>
                </a:solidFill>
                <a:latin typeface="Tahoma"/>
                <a:cs typeface="Tahoma"/>
              </a:rPr>
              <a:t>orga</a:t>
            </a:r>
            <a:r>
              <a:rPr sz="2200" spc="-10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200" spc="-114" dirty="0">
                <a:solidFill>
                  <a:srgbClr val="FFFFFF"/>
                </a:solidFill>
                <a:latin typeface="Tahoma"/>
                <a:cs typeface="Tahoma"/>
              </a:rPr>
              <a:t>isasi,</a:t>
            </a:r>
            <a:r>
              <a:rPr sz="2200" spc="-130" dirty="0">
                <a:solidFill>
                  <a:srgbClr val="FFFFFF"/>
                </a:solidFill>
                <a:latin typeface="Tahoma"/>
                <a:cs typeface="Tahoma"/>
              </a:rPr>
              <a:t> ya</a:t>
            </a:r>
            <a:r>
              <a:rPr sz="2200" spc="-7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200" spc="-90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22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00" spc="-44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2200">
              <a:latin typeface="Tahoma"/>
              <a:cs typeface="Tahoma"/>
            </a:endParaRPr>
          </a:p>
          <a:p>
            <a:pPr marL="71120">
              <a:lnSpc>
                <a:spcPct val="100000"/>
              </a:lnSpc>
              <a:spcBef>
                <a:spcPts val="785"/>
              </a:spcBef>
            </a:pPr>
            <a:r>
              <a:rPr sz="24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2400" spc="-6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2300" i="1" spc="-8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300" i="1" spc="-16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i="1" spc="-114" dirty="0">
                <a:solidFill>
                  <a:srgbClr val="FFFFFF"/>
                </a:solidFill>
                <a:latin typeface="Arial"/>
                <a:cs typeface="Arial"/>
              </a:rPr>
              <a:t>terp</a:t>
            </a:r>
            <a:r>
              <a:rPr sz="2300" i="1" spc="-16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300" i="1" spc="-140" dirty="0">
                <a:solidFill>
                  <a:srgbClr val="FFFFFF"/>
                </a:solidFill>
                <a:latin typeface="Arial"/>
                <a:cs typeface="Arial"/>
              </a:rPr>
              <a:t>rso</a:t>
            </a:r>
            <a:r>
              <a:rPr sz="2300" i="1" spc="-18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i="1" spc="-13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300" i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i="1" spc="-135" dirty="0">
                <a:solidFill>
                  <a:srgbClr val="FFFFFF"/>
                </a:solidFill>
                <a:latin typeface="Arial"/>
                <a:cs typeface="Arial"/>
              </a:rPr>
              <a:t>roles</a:t>
            </a:r>
            <a:endParaRPr sz="23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1080"/>
              </a:spcBef>
            </a:pPr>
            <a:r>
              <a:rPr sz="24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2400" spc="-6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2300" i="1" spc="-10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300" i="1" spc="-8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300" i="1" spc="-155" dirty="0">
                <a:solidFill>
                  <a:srgbClr val="FFFFFF"/>
                </a:solidFill>
                <a:latin typeface="Arial"/>
                <a:cs typeface="Arial"/>
              </a:rPr>
              <a:t>orm</a:t>
            </a:r>
            <a:r>
              <a:rPr sz="2300" i="1" spc="-16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300" i="1" spc="-75" dirty="0">
                <a:solidFill>
                  <a:srgbClr val="FFFFFF"/>
                </a:solidFill>
                <a:latin typeface="Arial"/>
                <a:cs typeface="Arial"/>
              </a:rPr>
              <a:t>tio</a:t>
            </a:r>
            <a:r>
              <a:rPr sz="2300" i="1" spc="-13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i="1" spc="-135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300" i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i="1" spc="-140" dirty="0">
                <a:solidFill>
                  <a:srgbClr val="FFFFFF"/>
                </a:solidFill>
                <a:latin typeface="Arial"/>
                <a:cs typeface="Arial"/>
              </a:rPr>
              <a:t>roles</a:t>
            </a:r>
            <a:endParaRPr sz="2300">
              <a:latin typeface="Arial"/>
              <a:cs typeface="Arial"/>
            </a:endParaRPr>
          </a:p>
          <a:p>
            <a:pPr marL="71120">
              <a:lnSpc>
                <a:spcPct val="100000"/>
              </a:lnSpc>
              <a:spcBef>
                <a:spcPts val="1085"/>
              </a:spcBef>
            </a:pPr>
            <a:r>
              <a:rPr sz="24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2400" spc="-6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2300" i="1" spc="-150" dirty="0">
                <a:solidFill>
                  <a:srgbClr val="FFFFFF"/>
                </a:solidFill>
                <a:latin typeface="Arial"/>
                <a:cs typeface="Arial"/>
              </a:rPr>
              <a:t>Decisi</a:t>
            </a:r>
            <a:r>
              <a:rPr sz="2300" i="1" spc="-19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300" i="1" spc="-18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300" i="1" spc="-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300" i="1" spc="-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2300" i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00" i="1" spc="-135" dirty="0">
                <a:solidFill>
                  <a:srgbClr val="FFFFFF"/>
                </a:solidFill>
                <a:latin typeface="Arial"/>
                <a:cs typeface="Arial"/>
              </a:rPr>
              <a:t>roles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4</a:t>
            </a:fld>
            <a:endParaRPr spc="-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9360" y="967740"/>
            <a:ext cx="1847214" cy="189674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Peran</a:t>
            </a:r>
            <a:r>
              <a:rPr sz="1800" b="1" spc="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20" dirty="0">
                <a:solidFill>
                  <a:srgbClr val="FFFFFF"/>
                </a:solidFill>
                <a:latin typeface="Trebuchet MS"/>
                <a:cs typeface="Trebuchet MS"/>
              </a:rPr>
              <a:t>Antarpribadi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1800" spc="-4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Tok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oh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Fi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ur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1800" spc="310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Pemimpin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1800" spc="30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Penghubung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5</a:t>
            </a:fld>
            <a:endParaRPr spc="-40" dirty="0"/>
          </a:p>
        </p:txBody>
      </p:sp>
      <p:sp>
        <p:nvSpPr>
          <p:cNvPr id="3" name="object 3"/>
          <p:cNvSpPr txBox="1"/>
          <p:nvPr/>
        </p:nvSpPr>
        <p:spPr>
          <a:xfrm>
            <a:off x="3522345" y="1034034"/>
            <a:ext cx="2097405" cy="16719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1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800" b="1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800" b="1" spc="-7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800" b="1" spc="-1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rma</a:t>
            </a:r>
            <a:r>
              <a:rPr sz="1800" b="1" spc="-6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ional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1800" spc="300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Monitoring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1800" spc="-40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enyebar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Info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masi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1800" spc="-40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-23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ica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15710" y="967740"/>
            <a:ext cx="2000885" cy="189674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1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800" b="1" spc="-1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800" b="1" spc="-1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800" b="1" spc="-10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800" b="1" spc="-85" dirty="0">
                <a:solidFill>
                  <a:srgbClr val="FFFFFF"/>
                </a:solidFill>
                <a:latin typeface="Trebuchet MS"/>
                <a:cs typeface="Trebuchet MS"/>
              </a:rPr>
              <a:t>tus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800" b="1" spc="-114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1800" spc="310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Wirausaha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 </a:t>
            </a:r>
            <a:r>
              <a:rPr sz="1800" spc="-4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Peme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ah</a:t>
            </a:r>
            <a:r>
              <a:rPr sz="18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sal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180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1800" spc="31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Keputusan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0007" y="491489"/>
            <a:ext cx="34448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Kegiat</a:t>
            </a:r>
            <a:r>
              <a:rPr spc="-75" dirty="0"/>
              <a:t>a</a:t>
            </a:r>
            <a:r>
              <a:rPr spc="-45" dirty="0"/>
              <a:t>n</a:t>
            </a:r>
            <a:r>
              <a:rPr spc="-180" dirty="0"/>
              <a:t> </a:t>
            </a:r>
            <a:r>
              <a:rPr spc="-60" dirty="0"/>
              <a:t>Pertu</a:t>
            </a:r>
            <a:r>
              <a:rPr spc="-85" dirty="0"/>
              <a:t>ka</a:t>
            </a:r>
            <a:r>
              <a:rPr spc="-80" dirty="0"/>
              <a:t>r</a:t>
            </a:r>
            <a:r>
              <a:rPr spc="-55" dirty="0"/>
              <a:t>an</a:t>
            </a:r>
            <a:r>
              <a:rPr spc="-165" dirty="0"/>
              <a:t> </a:t>
            </a:r>
            <a:r>
              <a:rPr spc="-35" dirty="0"/>
              <a:t>Informasi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pc="-40" dirty="0"/>
              <a:t>6</a:t>
            </a:fld>
            <a:endParaRPr spc="-40" dirty="0"/>
          </a:p>
        </p:txBody>
      </p:sp>
      <p:sp>
        <p:nvSpPr>
          <p:cNvPr id="3" name="object 3"/>
          <p:cNvSpPr txBox="1"/>
          <p:nvPr/>
        </p:nvSpPr>
        <p:spPr>
          <a:xfrm>
            <a:off x="1331467" y="1057732"/>
            <a:ext cx="2780665" cy="2565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600" spc="-4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tap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kan</a:t>
            </a:r>
            <a:r>
              <a:rPr sz="16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uan</a:t>
            </a:r>
            <a:endParaRPr sz="1600">
              <a:latin typeface="Tahoma"/>
              <a:cs typeface="Tahoma"/>
            </a:endParaRPr>
          </a:p>
          <a:p>
            <a:pPr marL="367665" marR="219710" indent="-355600">
              <a:lnSpc>
                <a:spcPct val="108700"/>
              </a:lnSpc>
              <a:spcBef>
                <a:spcPts val="181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buat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Melaks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anakan 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Keputusan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0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600" spc="-4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guk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ur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sz="16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asi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ahoma"/>
                <a:cs typeface="Tahoma"/>
              </a:rPr>
              <a:t>Ke</a:t>
            </a:r>
            <a:r>
              <a:rPr sz="1600" spc="-90" dirty="0">
                <a:solidFill>
                  <a:srgbClr val="FFFFFF"/>
                </a:solidFill>
                <a:latin typeface="Tahoma"/>
                <a:cs typeface="Tahoma"/>
              </a:rPr>
              <a:t>rja</a:t>
            </a:r>
            <a:endParaRPr sz="1600">
              <a:latin typeface="Tahoma"/>
              <a:cs typeface="Tahoma"/>
            </a:endParaRPr>
          </a:p>
          <a:p>
            <a:pPr marL="367665" marR="5080" indent="-355600">
              <a:lnSpc>
                <a:spcPct val="108700"/>
              </a:lnSpc>
              <a:spcBef>
                <a:spcPts val="1805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Mere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krut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6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600" spc="-4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angk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600" spc="-75" dirty="0">
                <a:solidFill>
                  <a:srgbClr val="FFFFFF"/>
                </a:solidFill>
                <a:latin typeface="Tahoma"/>
                <a:cs typeface="Tahoma"/>
              </a:rPr>
              <a:t>Staff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0609" y="1083640"/>
            <a:ext cx="2933065" cy="2540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Pe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ay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Pe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ggan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7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Neg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osiasi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gan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Pemasok</a:t>
            </a:r>
            <a:endParaRPr sz="1800">
              <a:latin typeface="Tahoma"/>
              <a:cs typeface="Tahoma"/>
            </a:endParaRPr>
          </a:p>
          <a:p>
            <a:pPr marL="367665" marR="68580" indent="-355600">
              <a:lnSpc>
                <a:spcPct val="111800"/>
              </a:lnSpc>
              <a:spcBef>
                <a:spcPts val="229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Inter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gan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Per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10"/>
              </a:spcBef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mp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ksi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Pr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9153525" cy="5143500"/>
            <a:chOff x="-4762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5955" y="3813810"/>
              <a:ext cx="1388110" cy="1027430"/>
            </a:xfrm>
            <a:custGeom>
              <a:avLst/>
              <a:gdLst/>
              <a:ahLst/>
              <a:cxnLst/>
              <a:rect l="l" t="t" r="r" b="b"/>
              <a:pathLst>
                <a:path w="1388110" h="1027429">
                  <a:moveTo>
                    <a:pt x="562927" y="672249"/>
                  </a:moveTo>
                  <a:lnTo>
                    <a:pt x="546912" y="675477"/>
                  </a:lnTo>
                  <a:lnTo>
                    <a:pt x="533833" y="684282"/>
                  </a:lnTo>
                  <a:lnTo>
                    <a:pt x="525013" y="697345"/>
                  </a:lnTo>
                  <a:lnTo>
                    <a:pt x="521779" y="713346"/>
                  </a:lnTo>
                  <a:lnTo>
                    <a:pt x="525013" y="729340"/>
                  </a:lnTo>
                  <a:lnTo>
                    <a:pt x="533833" y="742399"/>
                  </a:lnTo>
                  <a:lnTo>
                    <a:pt x="546912" y="751202"/>
                  </a:lnTo>
                  <a:lnTo>
                    <a:pt x="562927" y="754430"/>
                  </a:lnTo>
                  <a:lnTo>
                    <a:pt x="578947" y="751202"/>
                  </a:lnTo>
                  <a:lnTo>
                    <a:pt x="592026" y="742399"/>
                  </a:lnTo>
                  <a:lnTo>
                    <a:pt x="600842" y="729340"/>
                  </a:lnTo>
                  <a:lnTo>
                    <a:pt x="604075" y="713346"/>
                  </a:lnTo>
                  <a:lnTo>
                    <a:pt x="600842" y="697345"/>
                  </a:lnTo>
                  <a:lnTo>
                    <a:pt x="592026" y="684282"/>
                  </a:lnTo>
                  <a:lnTo>
                    <a:pt x="578947" y="675477"/>
                  </a:lnTo>
                  <a:lnTo>
                    <a:pt x="562927" y="672249"/>
                  </a:lnTo>
                  <a:close/>
                </a:path>
                <a:path w="1388110" h="1027429">
                  <a:moveTo>
                    <a:pt x="562927" y="946264"/>
                  </a:moveTo>
                  <a:lnTo>
                    <a:pt x="546912" y="949492"/>
                  </a:lnTo>
                  <a:lnTo>
                    <a:pt x="533833" y="958297"/>
                  </a:lnTo>
                  <a:lnTo>
                    <a:pt x="525013" y="971360"/>
                  </a:lnTo>
                  <a:lnTo>
                    <a:pt x="521779" y="987361"/>
                  </a:lnTo>
                  <a:lnTo>
                    <a:pt x="521779" y="994409"/>
                  </a:lnTo>
                  <a:lnTo>
                    <a:pt x="560792" y="1022924"/>
                  </a:lnTo>
                  <a:lnTo>
                    <a:pt x="572363" y="1027264"/>
                  </a:lnTo>
                  <a:lnTo>
                    <a:pt x="587096" y="1020244"/>
                  </a:lnTo>
                  <a:lnTo>
                    <a:pt x="597623" y="1008537"/>
                  </a:lnTo>
                  <a:lnTo>
                    <a:pt x="602988" y="993741"/>
                  </a:lnTo>
                  <a:lnTo>
                    <a:pt x="602234" y="977455"/>
                  </a:lnTo>
                  <a:lnTo>
                    <a:pt x="596785" y="965004"/>
                  </a:lnTo>
                  <a:lnTo>
                    <a:pt x="587832" y="955228"/>
                  </a:lnTo>
                  <a:lnTo>
                    <a:pt x="576230" y="948803"/>
                  </a:lnTo>
                  <a:lnTo>
                    <a:pt x="562838" y="946403"/>
                  </a:lnTo>
                  <a:lnTo>
                    <a:pt x="562927" y="946264"/>
                  </a:lnTo>
                  <a:close/>
                </a:path>
                <a:path w="1388110" h="1027429">
                  <a:moveTo>
                    <a:pt x="455587" y="126"/>
                  </a:moveTo>
                  <a:lnTo>
                    <a:pt x="395960" y="126"/>
                  </a:lnTo>
                  <a:lnTo>
                    <a:pt x="387266" y="13910"/>
                  </a:lnTo>
                  <a:lnTo>
                    <a:pt x="384640" y="29432"/>
                  </a:lnTo>
                  <a:lnTo>
                    <a:pt x="388036" y="44811"/>
                  </a:lnTo>
                  <a:lnTo>
                    <a:pt x="397408" y="58165"/>
                  </a:lnTo>
                  <a:lnTo>
                    <a:pt x="411245" y="66882"/>
                  </a:lnTo>
                  <a:lnTo>
                    <a:pt x="426802" y="69521"/>
                  </a:lnTo>
                  <a:lnTo>
                    <a:pt x="442206" y="66133"/>
                  </a:lnTo>
                  <a:lnTo>
                    <a:pt x="455587" y="56768"/>
                  </a:lnTo>
                  <a:lnTo>
                    <a:pt x="464088" y="43453"/>
                  </a:lnTo>
                  <a:lnTo>
                    <a:pt x="466921" y="28447"/>
                  </a:lnTo>
                  <a:lnTo>
                    <a:pt x="464088" y="13442"/>
                  </a:lnTo>
                  <a:lnTo>
                    <a:pt x="455587" y="126"/>
                  </a:lnTo>
                  <a:close/>
                </a:path>
                <a:path w="1388110" h="1027429">
                  <a:moveTo>
                    <a:pt x="425767" y="261302"/>
                  </a:moveTo>
                  <a:lnTo>
                    <a:pt x="409752" y="264530"/>
                  </a:lnTo>
                  <a:lnTo>
                    <a:pt x="396673" y="273334"/>
                  </a:lnTo>
                  <a:lnTo>
                    <a:pt x="387853" y="286393"/>
                  </a:lnTo>
                  <a:lnTo>
                    <a:pt x="384619" y="302386"/>
                  </a:lnTo>
                  <a:lnTo>
                    <a:pt x="384619" y="306577"/>
                  </a:lnTo>
                  <a:lnTo>
                    <a:pt x="389473" y="322162"/>
                  </a:lnTo>
                  <a:lnTo>
                    <a:pt x="399581" y="334257"/>
                  </a:lnTo>
                  <a:lnTo>
                    <a:pt x="413492" y="341685"/>
                  </a:lnTo>
                  <a:lnTo>
                    <a:pt x="429755" y="343268"/>
                  </a:lnTo>
                  <a:lnTo>
                    <a:pt x="443402" y="339424"/>
                  </a:lnTo>
                  <a:lnTo>
                    <a:pt x="466496" y="306577"/>
                  </a:lnTo>
                  <a:lnTo>
                    <a:pt x="466725" y="302386"/>
                  </a:lnTo>
                  <a:lnTo>
                    <a:pt x="463511" y="286439"/>
                  </a:lnTo>
                  <a:lnTo>
                    <a:pt x="454742" y="273400"/>
                  </a:lnTo>
                  <a:lnTo>
                    <a:pt x="441725" y="264584"/>
                  </a:lnTo>
                  <a:lnTo>
                    <a:pt x="425767" y="261302"/>
                  </a:lnTo>
                  <a:close/>
                </a:path>
                <a:path w="1388110" h="1027429">
                  <a:moveTo>
                    <a:pt x="562978" y="124218"/>
                  </a:moveTo>
                  <a:lnTo>
                    <a:pt x="546912" y="127537"/>
                  </a:lnTo>
                  <a:lnTo>
                    <a:pt x="533833" y="136345"/>
                  </a:lnTo>
                  <a:lnTo>
                    <a:pt x="525013" y="149408"/>
                  </a:lnTo>
                  <a:lnTo>
                    <a:pt x="521779" y="165404"/>
                  </a:lnTo>
                  <a:lnTo>
                    <a:pt x="525013" y="181400"/>
                  </a:lnTo>
                  <a:lnTo>
                    <a:pt x="533833" y="194463"/>
                  </a:lnTo>
                  <a:lnTo>
                    <a:pt x="546912" y="203272"/>
                  </a:lnTo>
                  <a:lnTo>
                    <a:pt x="562927" y="206501"/>
                  </a:lnTo>
                  <a:lnTo>
                    <a:pt x="578947" y="203272"/>
                  </a:lnTo>
                  <a:lnTo>
                    <a:pt x="592026" y="194463"/>
                  </a:lnTo>
                  <a:lnTo>
                    <a:pt x="600842" y="181400"/>
                  </a:lnTo>
                  <a:lnTo>
                    <a:pt x="604075" y="165404"/>
                  </a:lnTo>
                  <a:lnTo>
                    <a:pt x="600866" y="149355"/>
                  </a:lnTo>
                  <a:lnTo>
                    <a:pt x="592066" y="136285"/>
                  </a:lnTo>
                  <a:lnTo>
                    <a:pt x="578995" y="127465"/>
                  </a:lnTo>
                  <a:lnTo>
                    <a:pt x="562978" y="124218"/>
                  </a:lnTo>
                  <a:close/>
                </a:path>
                <a:path w="1388110" h="1027429">
                  <a:moveTo>
                    <a:pt x="700087" y="809129"/>
                  </a:moveTo>
                  <a:lnTo>
                    <a:pt x="698690" y="809231"/>
                  </a:lnTo>
                  <a:lnTo>
                    <a:pt x="697293" y="809320"/>
                  </a:lnTo>
                  <a:lnTo>
                    <a:pt x="661774" y="835357"/>
                  </a:lnTo>
                  <a:lnTo>
                    <a:pt x="658939" y="850328"/>
                  </a:lnTo>
                  <a:lnTo>
                    <a:pt x="658939" y="854506"/>
                  </a:lnTo>
                  <a:lnTo>
                    <a:pt x="682058" y="887371"/>
                  </a:lnTo>
                  <a:lnTo>
                    <a:pt x="698500" y="891463"/>
                  </a:lnTo>
                  <a:lnTo>
                    <a:pt x="699897" y="891463"/>
                  </a:lnTo>
                  <a:lnTo>
                    <a:pt x="714893" y="888621"/>
                  </a:lnTo>
                  <a:lnTo>
                    <a:pt x="727467" y="880833"/>
                  </a:lnTo>
                  <a:lnTo>
                    <a:pt x="736485" y="869121"/>
                  </a:lnTo>
                  <a:lnTo>
                    <a:pt x="740816" y="854506"/>
                  </a:lnTo>
                  <a:lnTo>
                    <a:pt x="740816" y="850328"/>
                  </a:lnTo>
                  <a:lnTo>
                    <a:pt x="737651" y="834404"/>
                  </a:lnTo>
                  <a:lnTo>
                    <a:pt x="728943" y="821356"/>
                  </a:lnTo>
                  <a:lnTo>
                    <a:pt x="715990" y="812495"/>
                  </a:lnTo>
                  <a:lnTo>
                    <a:pt x="700087" y="809129"/>
                  </a:lnTo>
                  <a:close/>
                </a:path>
                <a:path w="1388110" h="1027429">
                  <a:moveTo>
                    <a:pt x="562927" y="398284"/>
                  </a:moveTo>
                  <a:lnTo>
                    <a:pt x="546912" y="401512"/>
                  </a:lnTo>
                  <a:lnTo>
                    <a:pt x="533833" y="410316"/>
                  </a:lnTo>
                  <a:lnTo>
                    <a:pt x="525013" y="423375"/>
                  </a:lnTo>
                  <a:lnTo>
                    <a:pt x="521779" y="439369"/>
                  </a:lnTo>
                  <a:lnTo>
                    <a:pt x="525013" y="455370"/>
                  </a:lnTo>
                  <a:lnTo>
                    <a:pt x="533833" y="468433"/>
                  </a:lnTo>
                  <a:lnTo>
                    <a:pt x="546912" y="477238"/>
                  </a:lnTo>
                  <a:lnTo>
                    <a:pt x="562927" y="480466"/>
                  </a:lnTo>
                  <a:lnTo>
                    <a:pt x="578947" y="477238"/>
                  </a:lnTo>
                  <a:lnTo>
                    <a:pt x="592026" y="468433"/>
                  </a:lnTo>
                  <a:lnTo>
                    <a:pt x="600842" y="455370"/>
                  </a:lnTo>
                  <a:lnTo>
                    <a:pt x="604075" y="439369"/>
                  </a:lnTo>
                  <a:lnTo>
                    <a:pt x="600842" y="423375"/>
                  </a:lnTo>
                  <a:lnTo>
                    <a:pt x="592026" y="410316"/>
                  </a:lnTo>
                  <a:lnTo>
                    <a:pt x="578947" y="401512"/>
                  </a:lnTo>
                  <a:lnTo>
                    <a:pt x="562927" y="398284"/>
                  </a:lnTo>
                  <a:close/>
                </a:path>
                <a:path w="1388110" h="1027429">
                  <a:moveTo>
                    <a:pt x="425767" y="535266"/>
                  </a:moveTo>
                  <a:lnTo>
                    <a:pt x="409752" y="538495"/>
                  </a:lnTo>
                  <a:lnTo>
                    <a:pt x="396673" y="547300"/>
                  </a:lnTo>
                  <a:lnTo>
                    <a:pt x="387853" y="560362"/>
                  </a:lnTo>
                  <a:lnTo>
                    <a:pt x="384619" y="576364"/>
                  </a:lnTo>
                  <a:lnTo>
                    <a:pt x="387853" y="592357"/>
                  </a:lnTo>
                  <a:lnTo>
                    <a:pt x="396673" y="605416"/>
                  </a:lnTo>
                  <a:lnTo>
                    <a:pt x="409752" y="614220"/>
                  </a:lnTo>
                  <a:lnTo>
                    <a:pt x="425767" y="617448"/>
                  </a:lnTo>
                  <a:lnTo>
                    <a:pt x="441787" y="614220"/>
                  </a:lnTo>
                  <a:lnTo>
                    <a:pt x="454866" y="605416"/>
                  </a:lnTo>
                  <a:lnTo>
                    <a:pt x="463682" y="592357"/>
                  </a:lnTo>
                  <a:lnTo>
                    <a:pt x="466915" y="576364"/>
                  </a:lnTo>
                  <a:lnTo>
                    <a:pt x="463682" y="560362"/>
                  </a:lnTo>
                  <a:lnTo>
                    <a:pt x="454866" y="547300"/>
                  </a:lnTo>
                  <a:lnTo>
                    <a:pt x="441787" y="538495"/>
                  </a:lnTo>
                  <a:lnTo>
                    <a:pt x="425767" y="535266"/>
                  </a:lnTo>
                  <a:close/>
                </a:path>
                <a:path w="1388110" h="1027429">
                  <a:moveTo>
                    <a:pt x="288607" y="672249"/>
                  </a:moveTo>
                  <a:lnTo>
                    <a:pt x="279071" y="673370"/>
                  </a:lnTo>
                  <a:lnTo>
                    <a:pt x="270167" y="676617"/>
                  </a:lnTo>
                  <a:lnTo>
                    <a:pt x="262243" y="681818"/>
                  </a:lnTo>
                  <a:lnTo>
                    <a:pt x="255650" y="688797"/>
                  </a:lnTo>
                  <a:lnTo>
                    <a:pt x="264604" y="705554"/>
                  </a:lnTo>
                  <a:lnTo>
                    <a:pt x="273653" y="722048"/>
                  </a:lnTo>
                  <a:lnTo>
                    <a:pt x="282797" y="738281"/>
                  </a:lnTo>
                  <a:lnTo>
                    <a:pt x="292036" y="754252"/>
                  </a:lnTo>
                  <a:lnTo>
                    <a:pt x="307792" y="749979"/>
                  </a:lnTo>
                  <a:lnTo>
                    <a:pt x="320252" y="740341"/>
                  </a:lnTo>
                  <a:lnTo>
                    <a:pt x="328183" y="726744"/>
                  </a:lnTo>
                  <a:lnTo>
                    <a:pt x="330352" y="710590"/>
                  </a:lnTo>
                  <a:lnTo>
                    <a:pt x="326308" y="695323"/>
                  </a:lnTo>
                  <a:lnTo>
                    <a:pt x="317166" y="683075"/>
                  </a:lnTo>
                  <a:lnTo>
                    <a:pt x="304181" y="675000"/>
                  </a:lnTo>
                  <a:lnTo>
                    <a:pt x="288607" y="672249"/>
                  </a:lnTo>
                  <a:close/>
                </a:path>
                <a:path w="1388110" h="1027429">
                  <a:moveTo>
                    <a:pt x="151447" y="261302"/>
                  </a:moveTo>
                  <a:lnTo>
                    <a:pt x="135432" y="264530"/>
                  </a:lnTo>
                  <a:lnTo>
                    <a:pt x="122353" y="273334"/>
                  </a:lnTo>
                  <a:lnTo>
                    <a:pt x="113533" y="286393"/>
                  </a:lnTo>
                  <a:lnTo>
                    <a:pt x="110299" y="302386"/>
                  </a:lnTo>
                  <a:lnTo>
                    <a:pt x="110299" y="306577"/>
                  </a:lnTo>
                  <a:lnTo>
                    <a:pt x="115153" y="322162"/>
                  </a:lnTo>
                  <a:lnTo>
                    <a:pt x="125261" y="334257"/>
                  </a:lnTo>
                  <a:lnTo>
                    <a:pt x="139172" y="341685"/>
                  </a:lnTo>
                  <a:lnTo>
                    <a:pt x="155435" y="343268"/>
                  </a:lnTo>
                  <a:lnTo>
                    <a:pt x="169082" y="339424"/>
                  </a:lnTo>
                  <a:lnTo>
                    <a:pt x="192176" y="306577"/>
                  </a:lnTo>
                  <a:lnTo>
                    <a:pt x="192404" y="302386"/>
                  </a:lnTo>
                  <a:lnTo>
                    <a:pt x="189191" y="286439"/>
                  </a:lnTo>
                  <a:lnTo>
                    <a:pt x="180422" y="273400"/>
                  </a:lnTo>
                  <a:lnTo>
                    <a:pt x="167405" y="264584"/>
                  </a:lnTo>
                  <a:lnTo>
                    <a:pt x="151447" y="261302"/>
                  </a:lnTo>
                  <a:close/>
                </a:path>
                <a:path w="1388110" h="1027429">
                  <a:moveTo>
                    <a:pt x="14287" y="124218"/>
                  </a:moveTo>
                  <a:lnTo>
                    <a:pt x="9410" y="124218"/>
                  </a:lnTo>
                  <a:lnTo>
                    <a:pt x="4584" y="125094"/>
                  </a:lnTo>
                  <a:lnTo>
                    <a:pt x="0" y="126784"/>
                  </a:lnTo>
                  <a:lnTo>
                    <a:pt x="8853" y="144998"/>
                  </a:lnTo>
                  <a:lnTo>
                    <a:pt x="17640" y="163388"/>
                  </a:lnTo>
                  <a:lnTo>
                    <a:pt x="26360" y="181955"/>
                  </a:lnTo>
                  <a:lnTo>
                    <a:pt x="35013" y="200698"/>
                  </a:lnTo>
                  <a:lnTo>
                    <a:pt x="47193" y="189849"/>
                  </a:lnTo>
                  <a:lnTo>
                    <a:pt x="54024" y="175672"/>
                  </a:lnTo>
                  <a:lnTo>
                    <a:pt x="55032" y="159971"/>
                  </a:lnTo>
                  <a:lnTo>
                    <a:pt x="49745" y="144551"/>
                  </a:lnTo>
                  <a:lnTo>
                    <a:pt x="43150" y="136066"/>
                  </a:lnTo>
                  <a:lnTo>
                    <a:pt x="34726" y="129670"/>
                  </a:lnTo>
                  <a:lnTo>
                    <a:pt x="24948" y="125631"/>
                  </a:lnTo>
                  <a:lnTo>
                    <a:pt x="14287" y="124218"/>
                  </a:lnTo>
                  <a:close/>
                </a:path>
                <a:path w="1388110" h="1027429">
                  <a:moveTo>
                    <a:pt x="181267" y="0"/>
                  </a:moveTo>
                  <a:lnTo>
                    <a:pt x="121640" y="0"/>
                  </a:lnTo>
                  <a:lnTo>
                    <a:pt x="112946" y="13856"/>
                  </a:lnTo>
                  <a:lnTo>
                    <a:pt x="110320" y="29416"/>
                  </a:lnTo>
                  <a:lnTo>
                    <a:pt x="113716" y="44809"/>
                  </a:lnTo>
                  <a:lnTo>
                    <a:pt x="123088" y="58165"/>
                  </a:lnTo>
                  <a:lnTo>
                    <a:pt x="136925" y="66828"/>
                  </a:lnTo>
                  <a:lnTo>
                    <a:pt x="152482" y="69434"/>
                  </a:lnTo>
                  <a:lnTo>
                    <a:pt x="167886" y="66024"/>
                  </a:lnTo>
                  <a:lnTo>
                    <a:pt x="181267" y="56641"/>
                  </a:lnTo>
                  <a:lnTo>
                    <a:pt x="189768" y="43326"/>
                  </a:lnTo>
                  <a:lnTo>
                    <a:pt x="192601" y="28320"/>
                  </a:lnTo>
                  <a:lnTo>
                    <a:pt x="189768" y="13315"/>
                  </a:lnTo>
                  <a:lnTo>
                    <a:pt x="181267" y="0"/>
                  </a:lnTo>
                  <a:close/>
                </a:path>
                <a:path w="1388110" h="1027429">
                  <a:moveTo>
                    <a:pt x="425767" y="809129"/>
                  </a:moveTo>
                  <a:lnTo>
                    <a:pt x="409752" y="812359"/>
                  </a:lnTo>
                  <a:lnTo>
                    <a:pt x="396673" y="821167"/>
                  </a:lnTo>
                  <a:lnTo>
                    <a:pt x="387853" y="834231"/>
                  </a:lnTo>
                  <a:lnTo>
                    <a:pt x="384619" y="850226"/>
                  </a:lnTo>
                  <a:lnTo>
                    <a:pt x="384619" y="854417"/>
                  </a:lnTo>
                  <a:lnTo>
                    <a:pt x="389473" y="870001"/>
                  </a:lnTo>
                  <a:lnTo>
                    <a:pt x="399581" y="882097"/>
                  </a:lnTo>
                  <a:lnTo>
                    <a:pt x="413492" y="889525"/>
                  </a:lnTo>
                  <a:lnTo>
                    <a:pt x="429755" y="891108"/>
                  </a:lnTo>
                  <a:lnTo>
                    <a:pt x="443402" y="887264"/>
                  </a:lnTo>
                  <a:lnTo>
                    <a:pt x="466496" y="854417"/>
                  </a:lnTo>
                  <a:lnTo>
                    <a:pt x="466725" y="850226"/>
                  </a:lnTo>
                  <a:lnTo>
                    <a:pt x="463511" y="834279"/>
                  </a:lnTo>
                  <a:lnTo>
                    <a:pt x="454742" y="821239"/>
                  </a:lnTo>
                  <a:lnTo>
                    <a:pt x="441725" y="812418"/>
                  </a:lnTo>
                  <a:lnTo>
                    <a:pt x="425767" y="809129"/>
                  </a:lnTo>
                  <a:close/>
                </a:path>
                <a:path w="1388110" h="1027429">
                  <a:moveTo>
                    <a:pt x="288658" y="124218"/>
                  </a:moveTo>
                  <a:lnTo>
                    <a:pt x="272592" y="127448"/>
                  </a:lnTo>
                  <a:lnTo>
                    <a:pt x="259513" y="136256"/>
                  </a:lnTo>
                  <a:lnTo>
                    <a:pt x="250693" y="149320"/>
                  </a:lnTo>
                  <a:lnTo>
                    <a:pt x="247459" y="165315"/>
                  </a:lnTo>
                  <a:lnTo>
                    <a:pt x="250693" y="181311"/>
                  </a:lnTo>
                  <a:lnTo>
                    <a:pt x="259513" y="194375"/>
                  </a:lnTo>
                  <a:lnTo>
                    <a:pt x="272592" y="203183"/>
                  </a:lnTo>
                  <a:lnTo>
                    <a:pt x="288607" y="206413"/>
                  </a:lnTo>
                  <a:lnTo>
                    <a:pt x="304627" y="203183"/>
                  </a:lnTo>
                  <a:lnTo>
                    <a:pt x="317706" y="194375"/>
                  </a:lnTo>
                  <a:lnTo>
                    <a:pt x="326522" y="181311"/>
                  </a:lnTo>
                  <a:lnTo>
                    <a:pt x="329755" y="165315"/>
                  </a:lnTo>
                  <a:lnTo>
                    <a:pt x="326525" y="149287"/>
                  </a:lnTo>
                  <a:lnTo>
                    <a:pt x="317717" y="136240"/>
                  </a:lnTo>
                  <a:lnTo>
                    <a:pt x="304654" y="127444"/>
                  </a:lnTo>
                  <a:lnTo>
                    <a:pt x="288658" y="124218"/>
                  </a:lnTo>
                  <a:close/>
                </a:path>
                <a:path w="1388110" h="1027429">
                  <a:moveTo>
                    <a:pt x="698703" y="535101"/>
                  </a:moveTo>
                  <a:lnTo>
                    <a:pt x="697293" y="535101"/>
                  </a:lnTo>
                  <a:lnTo>
                    <a:pt x="695896" y="535165"/>
                  </a:lnTo>
                  <a:lnTo>
                    <a:pt x="680302" y="540099"/>
                  </a:lnTo>
                  <a:lnTo>
                    <a:pt x="668232" y="550270"/>
                  </a:lnTo>
                  <a:lnTo>
                    <a:pt x="660863" y="564220"/>
                  </a:lnTo>
                  <a:lnTo>
                    <a:pt x="659371" y="580491"/>
                  </a:lnTo>
                  <a:lnTo>
                    <a:pt x="663245" y="594011"/>
                  </a:lnTo>
                  <a:lnTo>
                    <a:pt x="671194" y="605164"/>
                  </a:lnTo>
                  <a:lnTo>
                    <a:pt x="682363" y="613102"/>
                  </a:lnTo>
                  <a:lnTo>
                    <a:pt x="695896" y="616978"/>
                  </a:lnTo>
                  <a:lnTo>
                    <a:pt x="700087" y="616978"/>
                  </a:lnTo>
                  <a:lnTo>
                    <a:pt x="716107" y="613748"/>
                  </a:lnTo>
                  <a:lnTo>
                    <a:pt x="729186" y="604940"/>
                  </a:lnTo>
                  <a:lnTo>
                    <a:pt x="738002" y="591877"/>
                  </a:lnTo>
                  <a:lnTo>
                    <a:pt x="741235" y="575881"/>
                  </a:lnTo>
                  <a:lnTo>
                    <a:pt x="738002" y="559885"/>
                  </a:lnTo>
                  <a:lnTo>
                    <a:pt x="729186" y="546822"/>
                  </a:lnTo>
                  <a:lnTo>
                    <a:pt x="716107" y="538014"/>
                  </a:lnTo>
                  <a:lnTo>
                    <a:pt x="701977" y="535165"/>
                  </a:lnTo>
                  <a:lnTo>
                    <a:pt x="700087" y="535165"/>
                  </a:lnTo>
                  <a:lnTo>
                    <a:pt x="698703" y="535101"/>
                  </a:lnTo>
                  <a:close/>
                </a:path>
                <a:path w="1388110" h="1027429">
                  <a:moveTo>
                    <a:pt x="700087" y="534784"/>
                  </a:moveTo>
                  <a:lnTo>
                    <a:pt x="700087" y="535165"/>
                  </a:lnTo>
                  <a:lnTo>
                    <a:pt x="701977" y="535165"/>
                  </a:lnTo>
                  <a:lnTo>
                    <a:pt x="700087" y="534784"/>
                  </a:lnTo>
                  <a:close/>
                </a:path>
                <a:path w="1388110" h="1027429">
                  <a:moveTo>
                    <a:pt x="288607" y="398183"/>
                  </a:moveTo>
                  <a:lnTo>
                    <a:pt x="272592" y="401413"/>
                  </a:lnTo>
                  <a:lnTo>
                    <a:pt x="259513" y="410221"/>
                  </a:lnTo>
                  <a:lnTo>
                    <a:pt x="250687" y="423316"/>
                  </a:lnTo>
                  <a:lnTo>
                    <a:pt x="247459" y="439280"/>
                  </a:lnTo>
                  <a:lnTo>
                    <a:pt x="250693" y="455276"/>
                  </a:lnTo>
                  <a:lnTo>
                    <a:pt x="259513" y="468339"/>
                  </a:lnTo>
                  <a:lnTo>
                    <a:pt x="272592" y="477147"/>
                  </a:lnTo>
                  <a:lnTo>
                    <a:pt x="288607" y="480377"/>
                  </a:lnTo>
                  <a:lnTo>
                    <a:pt x="304627" y="477147"/>
                  </a:lnTo>
                  <a:lnTo>
                    <a:pt x="317706" y="468339"/>
                  </a:lnTo>
                  <a:lnTo>
                    <a:pt x="326522" y="455276"/>
                  </a:lnTo>
                  <a:lnTo>
                    <a:pt x="329755" y="439280"/>
                  </a:lnTo>
                  <a:lnTo>
                    <a:pt x="326496" y="423316"/>
                  </a:lnTo>
                  <a:lnTo>
                    <a:pt x="317673" y="410286"/>
                  </a:lnTo>
                  <a:lnTo>
                    <a:pt x="304604" y="401504"/>
                  </a:lnTo>
                  <a:lnTo>
                    <a:pt x="288607" y="398284"/>
                  </a:lnTo>
                  <a:close/>
                </a:path>
                <a:path w="1388110" h="1027429">
                  <a:moveTo>
                    <a:pt x="1385925" y="124218"/>
                  </a:moveTo>
                  <a:lnTo>
                    <a:pt x="1369883" y="127355"/>
                  </a:lnTo>
                  <a:lnTo>
                    <a:pt x="1356747" y="136078"/>
                  </a:lnTo>
                  <a:lnTo>
                    <a:pt x="1347849" y="149077"/>
                  </a:lnTo>
                  <a:lnTo>
                    <a:pt x="1344523" y="165036"/>
                  </a:lnTo>
                  <a:lnTo>
                    <a:pt x="1345412" y="173602"/>
                  </a:lnTo>
                  <a:lnTo>
                    <a:pt x="1348016" y="181716"/>
                  </a:lnTo>
                  <a:lnTo>
                    <a:pt x="1352238" y="189123"/>
                  </a:lnTo>
                  <a:lnTo>
                    <a:pt x="1357985" y="195567"/>
                  </a:lnTo>
                  <a:lnTo>
                    <a:pt x="1387703" y="124459"/>
                  </a:lnTo>
                  <a:lnTo>
                    <a:pt x="1385925" y="124218"/>
                  </a:lnTo>
                  <a:close/>
                </a:path>
                <a:path w="1388110" h="1027429">
                  <a:moveTo>
                    <a:pt x="1110722" y="672242"/>
                  </a:moveTo>
                  <a:lnTo>
                    <a:pt x="1073378" y="697979"/>
                  </a:lnTo>
                  <a:lnTo>
                    <a:pt x="1070457" y="708012"/>
                  </a:lnTo>
                  <a:lnTo>
                    <a:pt x="1070457" y="713346"/>
                  </a:lnTo>
                  <a:lnTo>
                    <a:pt x="1071388" y="722014"/>
                  </a:lnTo>
                  <a:lnTo>
                    <a:pt x="1074092" y="730202"/>
                  </a:lnTo>
                  <a:lnTo>
                    <a:pt x="1078440" y="737642"/>
                  </a:lnTo>
                  <a:lnTo>
                    <a:pt x="1084300" y="744067"/>
                  </a:lnTo>
                  <a:lnTo>
                    <a:pt x="1095036" y="727316"/>
                  </a:lnTo>
                  <a:lnTo>
                    <a:pt x="1105700" y="710241"/>
                  </a:lnTo>
                  <a:lnTo>
                    <a:pt x="1116268" y="692861"/>
                  </a:lnTo>
                  <a:lnTo>
                    <a:pt x="1126718" y="675195"/>
                  </a:lnTo>
                  <a:lnTo>
                    <a:pt x="1110722" y="672242"/>
                  </a:lnTo>
                  <a:close/>
                </a:path>
                <a:path w="1388110" h="1027429">
                  <a:moveTo>
                    <a:pt x="1111605" y="398284"/>
                  </a:moveTo>
                  <a:lnTo>
                    <a:pt x="1095585" y="401512"/>
                  </a:lnTo>
                  <a:lnTo>
                    <a:pt x="1082506" y="410316"/>
                  </a:lnTo>
                  <a:lnTo>
                    <a:pt x="1073690" y="423375"/>
                  </a:lnTo>
                  <a:lnTo>
                    <a:pt x="1070457" y="439369"/>
                  </a:lnTo>
                  <a:lnTo>
                    <a:pt x="1073690" y="455370"/>
                  </a:lnTo>
                  <a:lnTo>
                    <a:pt x="1082506" y="468433"/>
                  </a:lnTo>
                  <a:lnTo>
                    <a:pt x="1095585" y="477238"/>
                  </a:lnTo>
                  <a:lnTo>
                    <a:pt x="1111605" y="480466"/>
                  </a:lnTo>
                  <a:lnTo>
                    <a:pt x="1127625" y="477238"/>
                  </a:lnTo>
                  <a:lnTo>
                    <a:pt x="1140704" y="468433"/>
                  </a:lnTo>
                  <a:lnTo>
                    <a:pt x="1149521" y="455370"/>
                  </a:lnTo>
                  <a:lnTo>
                    <a:pt x="1152753" y="439369"/>
                  </a:lnTo>
                  <a:lnTo>
                    <a:pt x="1149521" y="423375"/>
                  </a:lnTo>
                  <a:lnTo>
                    <a:pt x="1140704" y="410316"/>
                  </a:lnTo>
                  <a:lnTo>
                    <a:pt x="1127625" y="401512"/>
                  </a:lnTo>
                  <a:lnTo>
                    <a:pt x="1111605" y="398284"/>
                  </a:lnTo>
                  <a:close/>
                </a:path>
                <a:path w="1388110" h="1027429">
                  <a:moveTo>
                    <a:pt x="1004163" y="126"/>
                  </a:moveTo>
                  <a:lnTo>
                    <a:pt x="944600" y="126"/>
                  </a:lnTo>
                  <a:lnTo>
                    <a:pt x="935924" y="13910"/>
                  </a:lnTo>
                  <a:lnTo>
                    <a:pt x="933297" y="29432"/>
                  </a:lnTo>
                  <a:lnTo>
                    <a:pt x="936671" y="44811"/>
                  </a:lnTo>
                  <a:lnTo>
                    <a:pt x="945997" y="58165"/>
                  </a:lnTo>
                  <a:lnTo>
                    <a:pt x="959854" y="66882"/>
                  </a:lnTo>
                  <a:lnTo>
                    <a:pt x="975413" y="69521"/>
                  </a:lnTo>
                  <a:lnTo>
                    <a:pt x="990806" y="66133"/>
                  </a:lnTo>
                  <a:lnTo>
                    <a:pt x="1004163" y="56768"/>
                  </a:lnTo>
                  <a:lnTo>
                    <a:pt x="1012664" y="43453"/>
                  </a:lnTo>
                  <a:lnTo>
                    <a:pt x="1015498" y="28447"/>
                  </a:lnTo>
                  <a:lnTo>
                    <a:pt x="1012664" y="13442"/>
                  </a:lnTo>
                  <a:lnTo>
                    <a:pt x="1004163" y="126"/>
                  </a:lnTo>
                  <a:close/>
                </a:path>
                <a:path w="1388110" h="1027429">
                  <a:moveTo>
                    <a:pt x="1111605" y="124218"/>
                  </a:moveTo>
                  <a:lnTo>
                    <a:pt x="1095585" y="127448"/>
                  </a:lnTo>
                  <a:lnTo>
                    <a:pt x="1082506" y="136256"/>
                  </a:lnTo>
                  <a:lnTo>
                    <a:pt x="1073690" y="149320"/>
                  </a:lnTo>
                  <a:lnTo>
                    <a:pt x="1070457" y="165315"/>
                  </a:lnTo>
                  <a:lnTo>
                    <a:pt x="1073690" y="181311"/>
                  </a:lnTo>
                  <a:lnTo>
                    <a:pt x="1082506" y="194375"/>
                  </a:lnTo>
                  <a:lnTo>
                    <a:pt x="1095585" y="203183"/>
                  </a:lnTo>
                  <a:lnTo>
                    <a:pt x="1111605" y="206413"/>
                  </a:lnTo>
                  <a:lnTo>
                    <a:pt x="1127625" y="203183"/>
                  </a:lnTo>
                  <a:lnTo>
                    <a:pt x="1140704" y="194375"/>
                  </a:lnTo>
                  <a:lnTo>
                    <a:pt x="1149521" y="181311"/>
                  </a:lnTo>
                  <a:lnTo>
                    <a:pt x="1152753" y="165315"/>
                  </a:lnTo>
                  <a:lnTo>
                    <a:pt x="1149521" y="149282"/>
                  </a:lnTo>
                  <a:lnTo>
                    <a:pt x="1140704" y="136236"/>
                  </a:lnTo>
                  <a:lnTo>
                    <a:pt x="1127625" y="127442"/>
                  </a:lnTo>
                  <a:lnTo>
                    <a:pt x="1111605" y="124218"/>
                  </a:lnTo>
                  <a:close/>
                </a:path>
                <a:path w="1388110" h="1027429">
                  <a:moveTo>
                    <a:pt x="1278483" y="0"/>
                  </a:moveTo>
                  <a:lnTo>
                    <a:pt x="1218920" y="0"/>
                  </a:lnTo>
                  <a:lnTo>
                    <a:pt x="1210244" y="13856"/>
                  </a:lnTo>
                  <a:lnTo>
                    <a:pt x="1207617" y="29416"/>
                  </a:lnTo>
                  <a:lnTo>
                    <a:pt x="1210991" y="44809"/>
                  </a:lnTo>
                  <a:lnTo>
                    <a:pt x="1220317" y="58165"/>
                  </a:lnTo>
                  <a:lnTo>
                    <a:pt x="1234174" y="66828"/>
                  </a:lnTo>
                  <a:lnTo>
                    <a:pt x="1249733" y="69434"/>
                  </a:lnTo>
                  <a:lnTo>
                    <a:pt x="1265126" y="66024"/>
                  </a:lnTo>
                  <a:lnTo>
                    <a:pt x="1278483" y="56641"/>
                  </a:lnTo>
                  <a:lnTo>
                    <a:pt x="1286984" y="43326"/>
                  </a:lnTo>
                  <a:lnTo>
                    <a:pt x="1289818" y="28320"/>
                  </a:lnTo>
                  <a:lnTo>
                    <a:pt x="1286984" y="13315"/>
                  </a:lnTo>
                  <a:lnTo>
                    <a:pt x="1278483" y="0"/>
                  </a:lnTo>
                  <a:close/>
                </a:path>
                <a:path w="1388110" h="1027429">
                  <a:moveTo>
                    <a:pt x="974445" y="261200"/>
                  </a:moveTo>
                  <a:lnTo>
                    <a:pt x="936530" y="286302"/>
                  </a:lnTo>
                  <a:lnTo>
                    <a:pt x="933170" y="303695"/>
                  </a:lnTo>
                  <a:lnTo>
                    <a:pt x="933170" y="305092"/>
                  </a:lnTo>
                  <a:lnTo>
                    <a:pt x="962354" y="341468"/>
                  </a:lnTo>
                  <a:lnTo>
                    <a:pt x="978636" y="342963"/>
                  </a:lnTo>
                  <a:lnTo>
                    <a:pt x="992191" y="339092"/>
                  </a:lnTo>
                  <a:lnTo>
                    <a:pt x="1003353" y="331154"/>
                  </a:lnTo>
                  <a:lnTo>
                    <a:pt x="1011301" y="319998"/>
                  </a:lnTo>
                  <a:lnTo>
                    <a:pt x="1015212" y="306476"/>
                  </a:lnTo>
                  <a:lnTo>
                    <a:pt x="1015212" y="302298"/>
                  </a:lnTo>
                  <a:lnTo>
                    <a:pt x="1011950" y="286421"/>
                  </a:lnTo>
                  <a:lnTo>
                    <a:pt x="1003211" y="273432"/>
                  </a:lnTo>
                  <a:lnTo>
                    <a:pt x="990280" y="264627"/>
                  </a:lnTo>
                  <a:lnTo>
                    <a:pt x="974445" y="261302"/>
                  </a:lnTo>
                  <a:close/>
                </a:path>
                <a:path w="1388110" h="1027429">
                  <a:moveTo>
                    <a:pt x="1248765" y="261200"/>
                  </a:moveTo>
                  <a:lnTo>
                    <a:pt x="1232745" y="264430"/>
                  </a:lnTo>
                  <a:lnTo>
                    <a:pt x="1219666" y="273238"/>
                  </a:lnTo>
                  <a:lnTo>
                    <a:pt x="1210850" y="286302"/>
                  </a:lnTo>
                  <a:lnTo>
                    <a:pt x="1207617" y="302298"/>
                  </a:lnTo>
                  <a:lnTo>
                    <a:pt x="1207617" y="306476"/>
                  </a:lnTo>
                  <a:lnTo>
                    <a:pt x="1212447" y="322062"/>
                  </a:lnTo>
                  <a:lnTo>
                    <a:pt x="1222540" y="334160"/>
                  </a:lnTo>
                  <a:lnTo>
                    <a:pt x="1236442" y="341589"/>
                  </a:lnTo>
                  <a:lnTo>
                    <a:pt x="1252702" y="343166"/>
                  </a:lnTo>
                  <a:lnTo>
                    <a:pt x="1266367" y="339325"/>
                  </a:lnTo>
                  <a:lnTo>
                    <a:pt x="1277626" y="331350"/>
                  </a:lnTo>
                  <a:lnTo>
                    <a:pt x="1285599" y="320112"/>
                  </a:lnTo>
                  <a:lnTo>
                    <a:pt x="1289405" y="306476"/>
                  </a:lnTo>
                  <a:lnTo>
                    <a:pt x="1289659" y="305092"/>
                  </a:lnTo>
                  <a:lnTo>
                    <a:pt x="1289659" y="302298"/>
                  </a:lnTo>
                  <a:lnTo>
                    <a:pt x="1286448" y="286380"/>
                  </a:lnTo>
                  <a:lnTo>
                    <a:pt x="1277689" y="273370"/>
                  </a:lnTo>
                  <a:lnTo>
                    <a:pt x="1264692" y="264575"/>
                  </a:lnTo>
                  <a:lnTo>
                    <a:pt x="1248765" y="261302"/>
                  </a:lnTo>
                  <a:close/>
                </a:path>
                <a:path w="1388110" h="1027429">
                  <a:moveTo>
                    <a:pt x="974445" y="535165"/>
                  </a:moveTo>
                  <a:lnTo>
                    <a:pt x="958425" y="538395"/>
                  </a:lnTo>
                  <a:lnTo>
                    <a:pt x="945346" y="547203"/>
                  </a:lnTo>
                  <a:lnTo>
                    <a:pt x="936523" y="560298"/>
                  </a:lnTo>
                  <a:lnTo>
                    <a:pt x="933297" y="576262"/>
                  </a:lnTo>
                  <a:lnTo>
                    <a:pt x="936530" y="592258"/>
                  </a:lnTo>
                  <a:lnTo>
                    <a:pt x="945346" y="605321"/>
                  </a:lnTo>
                  <a:lnTo>
                    <a:pt x="958425" y="614129"/>
                  </a:lnTo>
                  <a:lnTo>
                    <a:pt x="974445" y="617359"/>
                  </a:lnTo>
                  <a:lnTo>
                    <a:pt x="990465" y="614129"/>
                  </a:lnTo>
                  <a:lnTo>
                    <a:pt x="1003544" y="605321"/>
                  </a:lnTo>
                  <a:lnTo>
                    <a:pt x="1012361" y="592258"/>
                  </a:lnTo>
                  <a:lnTo>
                    <a:pt x="1015593" y="576262"/>
                  </a:lnTo>
                  <a:lnTo>
                    <a:pt x="1012289" y="560298"/>
                  </a:lnTo>
                  <a:lnTo>
                    <a:pt x="1003449" y="547268"/>
                  </a:lnTo>
                  <a:lnTo>
                    <a:pt x="990394" y="538486"/>
                  </a:lnTo>
                  <a:lnTo>
                    <a:pt x="974445" y="535266"/>
                  </a:lnTo>
                  <a:close/>
                </a:path>
                <a:path w="1388110" h="1027429">
                  <a:moveTo>
                    <a:pt x="837285" y="946162"/>
                  </a:moveTo>
                  <a:lnTo>
                    <a:pt x="821263" y="949369"/>
                  </a:lnTo>
                  <a:lnTo>
                    <a:pt x="808177" y="958151"/>
                  </a:lnTo>
                  <a:lnTo>
                    <a:pt x="799348" y="971190"/>
                  </a:lnTo>
                  <a:lnTo>
                    <a:pt x="796099" y="987170"/>
                  </a:lnTo>
                  <a:lnTo>
                    <a:pt x="797026" y="995879"/>
                  </a:lnTo>
                  <a:lnTo>
                    <a:pt x="799744" y="1004106"/>
                  </a:lnTo>
                  <a:lnTo>
                    <a:pt x="804129" y="1011581"/>
                  </a:lnTo>
                  <a:lnTo>
                    <a:pt x="810056" y="1018032"/>
                  </a:lnTo>
                  <a:lnTo>
                    <a:pt x="827606" y="1009333"/>
                  </a:lnTo>
                  <a:lnTo>
                    <a:pt x="844724" y="999804"/>
                  </a:lnTo>
                  <a:lnTo>
                    <a:pt x="861381" y="989460"/>
                  </a:lnTo>
                  <a:lnTo>
                    <a:pt x="877544" y="978319"/>
                  </a:lnTo>
                  <a:lnTo>
                    <a:pt x="872200" y="965355"/>
                  </a:lnTo>
                  <a:lnTo>
                    <a:pt x="863082" y="955195"/>
                  </a:lnTo>
                  <a:lnTo>
                    <a:pt x="851130" y="948583"/>
                  </a:lnTo>
                  <a:lnTo>
                    <a:pt x="837285" y="946264"/>
                  </a:lnTo>
                  <a:close/>
                </a:path>
                <a:path w="1388110" h="1027429">
                  <a:moveTo>
                    <a:pt x="698703" y="261175"/>
                  </a:moveTo>
                  <a:lnTo>
                    <a:pt x="697293" y="261175"/>
                  </a:lnTo>
                  <a:lnTo>
                    <a:pt x="695896" y="261251"/>
                  </a:lnTo>
                  <a:lnTo>
                    <a:pt x="661756" y="287169"/>
                  </a:lnTo>
                  <a:lnTo>
                    <a:pt x="658939" y="306336"/>
                  </a:lnTo>
                  <a:lnTo>
                    <a:pt x="662819" y="319965"/>
                  </a:lnTo>
                  <a:lnTo>
                    <a:pt x="670817" y="331204"/>
                  </a:lnTo>
                  <a:lnTo>
                    <a:pt x="682067" y="339189"/>
                  </a:lnTo>
                  <a:lnTo>
                    <a:pt x="695706" y="343052"/>
                  </a:lnTo>
                  <a:lnTo>
                    <a:pt x="697103" y="343128"/>
                  </a:lnTo>
                  <a:lnTo>
                    <a:pt x="698512" y="343128"/>
                  </a:lnTo>
                  <a:lnTo>
                    <a:pt x="736483" y="320751"/>
                  </a:lnTo>
                  <a:lnTo>
                    <a:pt x="740816" y="301967"/>
                  </a:lnTo>
                  <a:lnTo>
                    <a:pt x="737501" y="286210"/>
                  </a:lnTo>
                  <a:lnTo>
                    <a:pt x="728762" y="273334"/>
                  </a:lnTo>
                  <a:lnTo>
                    <a:pt x="715868" y="264607"/>
                  </a:lnTo>
                  <a:lnTo>
                    <a:pt x="700087" y="261302"/>
                  </a:lnTo>
                  <a:lnTo>
                    <a:pt x="698703" y="261175"/>
                  </a:lnTo>
                  <a:close/>
                </a:path>
                <a:path w="1388110" h="1027429">
                  <a:moveTo>
                    <a:pt x="837285" y="672198"/>
                  </a:moveTo>
                  <a:lnTo>
                    <a:pt x="821259" y="675428"/>
                  </a:lnTo>
                  <a:lnTo>
                    <a:pt x="808167" y="684236"/>
                  </a:lnTo>
                  <a:lnTo>
                    <a:pt x="799335" y="697312"/>
                  </a:lnTo>
                  <a:lnTo>
                    <a:pt x="796099" y="713295"/>
                  </a:lnTo>
                  <a:lnTo>
                    <a:pt x="799338" y="729291"/>
                  </a:lnTo>
                  <a:lnTo>
                    <a:pt x="808167" y="742354"/>
                  </a:lnTo>
                  <a:lnTo>
                    <a:pt x="821259" y="751162"/>
                  </a:lnTo>
                  <a:lnTo>
                    <a:pt x="837285" y="754392"/>
                  </a:lnTo>
                  <a:lnTo>
                    <a:pt x="853305" y="751162"/>
                  </a:lnTo>
                  <a:lnTo>
                    <a:pt x="866384" y="742354"/>
                  </a:lnTo>
                  <a:lnTo>
                    <a:pt x="875201" y="729291"/>
                  </a:lnTo>
                  <a:lnTo>
                    <a:pt x="878433" y="713295"/>
                  </a:lnTo>
                  <a:lnTo>
                    <a:pt x="875192" y="697299"/>
                  </a:lnTo>
                  <a:lnTo>
                    <a:pt x="866384" y="684266"/>
                  </a:lnTo>
                  <a:lnTo>
                    <a:pt x="853305" y="675472"/>
                  </a:lnTo>
                  <a:lnTo>
                    <a:pt x="837285" y="672249"/>
                  </a:lnTo>
                  <a:close/>
                </a:path>
                <a:path w="1388110" h="1027429">
                  <a:moveTo>
                    <a:pt x="729907" y="126"/>
                  </a:moveTo>
                  <a:lnTo>
                    <a:pt x="670229" y="126"/>
                  </a:lnTo>
                  <a:lnTo>
                    <a:pt x="661556" y="13964"/>
                  </a:lnTo>
                  <a:lnTo>
                    <a:pt x="658955" y="29479"/>
                  </a:lnTo>
                  <a:lnTo>
                    <a:pt x="662378" y="44829"/>
                  </a:lnTo>
                  <a:lnTo>
                    <a:pt x="695896" y="69278"/>
                  </a:lnTo>
                  <a:lnTo>
                    <a:pt x="698690" y="69519"/>
                  </a:lnTo>
                  <a:lnTo>
                    <a:pt x="700087" y="69519"/>
                  </a:lnTo>
                  <a:lnTo>
                    <a:pt x="716107" y="66275"/>
                  </a:lnTo>
                  <a:lnTo>
                    <a:pt x="729184" y="57456"/>
                  </a:lnTo>
                  <a:lnTo>
                    <a:pt x="737997" y="44400"/>
                  </a:lnTo>
                  <a:lnTo>
                    <a:pt x="741222" y="28447"/>
                  </a:lnTo>
                  <a:lnTo>
                    <a:pt x="740469" y="20647"/>
                  </a:lnTo>
                  <a:lnTo>
                    <a:pt x="738279" y="13192"/>
                  </a:lnTo>
                  <a:lnTo>
                    <a:pt x="734732" y="6284"/>
                  </a:lnTo>
                  <a:lnTo>
                    <a:pt x="729907" y="126"/>
                  </a:lnTo>
                  <a:close/>
                </a:path>
                <a:path w="1388110" h="1027429">
                  <a:moveTo>
                    <a:pt x="974445" y="809129"/>
                  </a:moveTo>
                  <a:lnTo>
                    <a:pt x="936530" y="834231"/>
                  </a:lnTo>
                  <a:lnTo>
                    <a:pt x="933170" y="851623"/>
                  </a:lnTo>
                  <a:lnTo>
                    <a:pt x="933170" y="853020"/>
                  </a:lnTo>
                  <a:lnTo>
                    <a:pt x="958175" y="888057"/>
                  </a:lnTo>
                  <a:lnTo>
                    <a:pt x="972667" y="891273"/>
                  </a:lnTo>
                  <a:lnTo>
                    <a:pt x="983214" y="879426"/>
                  </a:lnTo>
                  <a:lnTo>
                    <a:pt x="993701" y="867225"/>
                  </a:lnTo>
                  <a:lnTo>
                    <a:pt x="1004117" y="854672"/>
                  </a:lnTo>
                  <a:lnTo>
                    <a:pt x="1014450" y="841768"/>
                  </a:lnTo>
                  <a:lnTo>
                    <a:pt x="1009253" y="828687"/>
                  </a:lnTo>
                  <a:lnTo>
                    <a:pt x="1000210" y="818376"/>
                  </a:lnTo>
                  <a:lnTo>
                    <a:pt x="988286" y="811602"/>
                  </a:lnTo>
                  <a:lnTo>
                    <a:pt x="974445" y="809129"/>
                  </a:lnTo>
                  <a:close/>
                </a:path>
                <a:path w="1388110" h="1027429">
                  <a:moveTo>
                    <a:pt x="837285" y="398183"/>
                  </a:moveTo>
                  <a:lnTo>
                    <a:pt x="821259" y="401413"/>
                  </a:lnTo>
                  <a:lnTo>
                    <a:pt x="808167" y="410221"/>
                  </a:lnTo>
                  <a:lnTo>
                    <a:pt x="799331" y="423316"/>
                  </a:lnTo>
                  <a:lnTo>
                    <a:pt x="796099" y="439280"/>
                  </a:lnTo>
                  <a:lnTo>
                    <a:pt x="799338" y="455276"/>
                  </a:lnTo>
                  <a:lnTo>
                    <a:pt x="808167" y="468339"/>
                  </a:lnTo>
                  <a:lnTo>
                    <a:pt x="821259" y="477147"/>
                  </a:lnTo>
                  <a:lnTo>
                    <a:pt x="837285" y="480377"/>
                  </a:lnTo>
                  <a:lnTo>
                    <a:pt x="853305" y="477147"/>
                  </a:lnTo>
                  <a:lnTo>
                    <a:pt x="866384" y="468339"/>
                  </a:lnTo>
                  <a:lnTo>
                    <a:pt x="875201" y="455276"/>
                  </a:lnTo>
                  <a:lnTo>
                    <a:pt x="878433" y="439280"/>
                  </a:lnTo>
                  <a:lnTo>
                    <a:pt x="875129" y="423316"/>
                  </a:lnTo>
                  <a:lnTo>
                    <a:pt x="866289" y="410286"/>
                  </a:lnTo>
                  <a:lnTo>
                    <a:pt x="853234" y="401504"/>
                  </a:lnTo>
                  <a:lnTo>
                    <a:pt x="837285" y="398284"/>
                  </a:lnTo>
                  <a:close/>
                </a:path>
                <a:path w="1388110" h="1027429">
                  <a:moveTo>
                    <a:pt x="837285" y="124218"/>
                  </a:moveTo>
                  <a:lnTo>
                    <a:pt x="821259" y="127448"/>
                  </a:lnTo>
                  <a:lnTo>
                    <a:pt x="808167" y="136256"/>
                  </a:lnTo>
                  <a:lnTo>
                    <a:pt x="799338" y="149320"/>
                  </a:lnTo>
                  <a:lnTo>
                    <a:pt x="796099" y="165315"/>
                  </a:lnTo>
                  <a:lnTo>
                    <a:pt x="799338" y="181311"/>
                  </a:lnTo>
                  <a:lnTo>
                    <a:pt x="808167" y="194375"/>
                  </a:lnTo>
                  <a:lnTo>
                    <a:pt x="821259" y="203183"/>
                  </a:lnTo>
                  <a:lnTo>
                    <a:pt x="837285" y="206413"/>
                  </a:lnTo>
                  <a:lnTo>
                    <a:pt x="853305" y="203183"/>
                  </a:lnTo>
                  <a:lnTo>
                    <a:pt x="866384" y="194375"/>
                  </a:lnTo>
                  <a:lnTo>
                    <a:pt x="875201" y="181311"/>
                  </a:lnTo>
                  <a:lnTo>
                    <a:pt x="878433" y="165315"/>
                  </a:lnTo>
                  <a:lnTo>
                    <a:pt x="875201" y="149282"/>
                  </a:lnTo>
                  <a:lnTo>
                    <a:pt x="866384" y="136236"/>
                  </a:lnTo>
                  <a:lnTo>
                    <a:pt x="853305" y="127442"/>
                  </a:lnTo>
                  <a:lnTo>
                    <a:pt x="837285" y="124218"/>
                  </a:lnTo>
                  <a:close/>
                </a:path>
              </a:pathLst>
            </a:custGeom>
            <a:solidFill>
              <a:srgbClr val="04152C">
                <a:alpha val="1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299" y="3813936"/>
              <a:ext cx="852805" cy="485775"/>
            </a:xfrm>
            <a:custGeom>
              <a:avLst/>
              <a:gdLst/>
              <a:ahLst/>
              <a:cxnLst/>
              <a:rect l="l" t="t" r="r" b="b"/>
              <a:pathLst>
                <a:path w="852805" h="485775">
                  <a:moveTo>
                    <a:pt x="852436" y="0"/>
                  </a:moveTo>
                  <a:lnTo>
                    <a:pt x="0" y="0"/>
                  </a:lnTo>
                  <a:lnTo>
                    <a:pt x="20051" y="45184"/>
                  </a:lnTo>
                  <a:lnTo>
                    <a:pt x="40287" y="90085"/>
                  </a:lnTo>
                  <a:lnTo>
                    <a:pt x="60942" y="134339"/>
                  </a:lnTo>
                  <a:lnTo>
                    <a:pt x="82251" y="177583"/>
                  </a:lnTo>
                  <a:lnTo>
                    <a:pt x="104451" y="219454"/>
                  </a:lnTo>
                  <a:lnTo>
                    <a:pt x="127777" y="259588"/>
                  </a:lnTo>
                  <a:lnTo>
                    <a:pt x="152463" y="297624"/>
                  </a:lnTo>
                  <a:lnTo>
                    <a:pt x="178746" y="333197"/>
                  </a:lnTo>
                  <a:lnTo>
                    <a:pt x="206860" y="365944"/>
                  </a:lnTo>
                  <a:lnTo>
                    <a:pt x="237042" y="395504"/>
                  </a:lnTo>
                  <a:lnTo>
                    <a:pt x="269526" y="421512"/>
                  </a:lnTo>
                  <a:lnTo>
                    <a:pt x="304548" y="443605"/>
                  </a:lnTo>
                  <a:lnTo>
                    <a:pt x="342344" y="461421"/>
                  </a:lnTo>
                  <a:lnTo>
                    <a:pt x="383148" y="474596"/>
                  </a:lnTo>
                  <a:lnTo>
                    <a:pt x="427197" y="482767"/>
                  </a:lnTo>
                  <a:lnTo>
                    <a:pt x="474725" y="485571"/>
                  </a:lnTo>
                  <a:lnTo>
                    <a:pt x="513884" y="482358"/>
                  </a:lnTo>
                  <a:lnTo>
                    <a:pt x="585027" y="457674"/>
                  </a:lnTo>
                  <a:lnTo>
                    <a:pt x="617294" y="436881"/>
                  </a:lnTo>
                  <a:lnTo>
                    <a:pt x="647546" y="410908"/>
                  </a:lnTo>
                  <a:lnTo>
                    <a:pt x="675925" y="380092"/>
                  </a:lnTo>
                  <a:lnTo>
                    <a:pt x="702571" y="344774"/>
                  </a:lnTo>
                  <a:lnTo>
                    <a:pt x="727626" y="305294"/>
                  </a:lnTo>
                  <a:lnTo>
                    <a:pt x="751231" y="261990"/>
                  </a:lnTo>
                  <a:lnTo>
                    <a:pt x="773526" y="215202"/>
                  </a:lnTo>
                  <a:lnTo>
                    <a:pt x="794653" y="165270"/>
                  </a:lnTo>
                  <a:lnTo>
                    <a:pt x="814753" y="112532"/>
                  </a:lnTo>
                  <a:lnTo>
                    <a:pt x="833967" y="57329"/>
                  </a:lnTo>
                  <a:lnTo>
                    <a:pt x="852436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4967" y="3100451"/>
              <a:ext cx="963930" cy="713740"/>
            </a:xfrm>
            <a:custGeom>
              <a:avLst/>
              <a:gdLst/>
              <a:ahLst/>
              <a:cxnLst/>
              <a:rect l="l" t="t" r="r" b="b"/>
              <a:pathLst>
                <a:path w="963930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963930" y="713486"/>
                  </a:lnTo>
                  <a:lnTo>
                    <a:pt x="933908" y="660845"/>
                  </a:lnTo>
                  <a:lnTo>
                    <a:pt x="904628" y="607731"/>
                  </a:lnTo>
                  <a:lnTo>
                    <a:pt x="876003" y="554524"/>
                  </a:lnTo>
                  <a:lnTo>
                    <a:pt x="793219" y="398130"/>
                  </a:lnTo>
                  <a:lnTo>
                    <a:pt x="766372" y="348341"/>
                  </a:lnTo>
                  <a:lnTo>
                    <a:pt x="739757" y="300354"/>
                  </a:lnTo>
                  <a:lnTo>
                    <a:pt x="713291" y="254549"/>
                  </a:lnTo>
                  <a:lnTo>
                    <a:pt x="686888" y="211307"/>
                  </a:lnTo>
                  <a:lnTo>
                    <a:pt x="660464" y="171005"/>
                  </a:lnTo>
                  <a:lnTo>
                    <a:pt x="633934" y="134024"/>
                  </a:lnTo>
                  <a:lnTo>
                    <a:pt x="607214" y="100743"/>
                  </a:lnTo>
                  <a:lnTo>
                    <a:pt x="580218" y="71541"/>
                  </a:lnTo>
                  <a:lnTo>
                    <a:pt x="525063" y="26893"/>
                  </a:lnTo>
                  <a:lnTo>
                    <a:pt x="467791" y="3114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6736" y="2682367"/>
              <a:ext cx="1372235" cy="1131570"/>
            </a:xfrm>
            <a:custGeom>
              <a:avLst/>
              <a:gdLst/>
              <a:ahLst/>
              <a:cxnLst/>
              <a:rect l="l" t="t" r="r" b="b"/>
              <a:pathLst>
                <a:path w="1372235" h="1131570">
                  <a:moveTo>
                    <a:pt x="611758" y="0"/>
                  </a:moveTo>
                  <a:lnTo>
                    <a:pt x="540451" y="8490"/>
                  </a:lnTo>
                  <a:lnTo>
                    <a:pt x="476180" y="32972"/>
                  </a:lnTo>
                  <a:lnTo>
                    <a:pt x="418327" y="71963"/>
                  </a:lnTo>
                  <a:lnTo>
                    <a:pt x="366276" y="123979"/>
                  </a:lnTo>
                  <a:lnTo>
                    <a:pt x="342233" y="154407"/>
                  </a:lnTo>
                  <a:lnTo>
                    <a:pt x="319409" y="187536"/>
                  </a:lnTo>
                  <a:lnTo>
                    <a:pt x="297727" y="223180"/>
                  </a:lnTo>
                  <a:lnTo>
                    <a:pt x="277108" y="261152"/>
                  </a:lnTo>
                  <a:lnTo>
                    <a:pt x="257477" y="301268"/>
                  </a:lnTo>
                  <a:lnTo>
                    <a:pt x="238756" y="343343"/>
                  </a:lnTo>
                  <a:lnTo>
                    <a:pt x="220868" y="387191"/>
                  </a:lnTo>
                  <a:lnTo>
                    <a:pt x="203736" y="432626"/>
                  </a:lnTo>
                  <a:lnTo>
                    <a:pt x="187282" y="479463"/>
                  </a:lnTo>
                  <a:lnTo>
                    <a:pt x="171429" y="527517"/>
                  </a:lnTo>
                  <a:lnTo>
                    <a:pt x="156101" y="576602"/>
                  </a:lnTo>
                  <a:lnTo>
                    <a:pt x="141219" y="626533"/>
                  </a:lnTo>
                  <a:lnTo>
                    <a:pt x="126707" y="677124"/>
                  </a:lnTo>
                  <a:lnTo>
                    <a:pt x="112487" y="728190"/>
                  </a:lnTo>
                  <a:lnTo>
                    <a:pt x="56991" y="933497"/>
                  </a:lnTo>
                  <a:lnTo>
                    <a:pt x="43076" y="984157"/>
                  </a:lnTo>
                  <a:lnTo>
                    <a:pt x="28991" y="1034179"/>
                  </a:lnTo>
                  <a:lnTo>
                    <a:pt x="14658" y="1083379"/>
                  </a:lnTo>
                  <a:lnTo>
                    <a:pt x="0" y="1131570"/>
                  </a:lnTo>
                  <a:lnTo>
                    <a:pt x="1372108" y="1131570"/>
                  </a:lnTo>
                  <a:lnTo>
                    <a:pt x="1352081" y="1089998"/>
                  </a:lnTo>
                  <a:lnTo>
                    <a:pt x="1332440" y="1047075"/>
                  </a:lnTo>
                  <a:lnTo>
                    <a:pt x="1313123" y="1002977"/>
                  </a:lnTo>
                  <a:lnTo>
                    <a:pt x="1294066" y="957880"/>
                  </a:lnTo>
                  <a:lnTo>
                    <a:pt x="1275207" y="911957"/>
                  </a:lnTo>
                  <a:lnTo>
                    <a:pt x="1237833" y="818336"/>
                  </a:lnTo>
                  <a:lnTo>
                    <a:pt x="1181688" y="676095"/>
                  </a:lnTo>
                  <a:lnTo>
                    <a:pt x="1162700" y="628899"/>
                  </a:lnTo>
                  <a:lnTo>
                    <a:pt x="1143472" y="582104"/>
                  </a:lnTo>
                  <a:lnTo>
                    <a:pt x="1123940" y="535884"/>
                  </a:lnTo>
                  <a:lnTo>
                    <a:pt x="1104041" y="490415"/>
                  </a:lnTo>
                  <a:lnTo>
                    <a:pt x="1083713" y="445872"/>
                  </a:lnTo>
                  <a:lnTo>
                    <a:pt x="1062894" y="402431"/>
                  </a:lnTo>
                  <a:lnTo>
                    <a:pt x="1041521" y="360265"/>
                  </a:lnTo>
                  <a:lnTo>
                    <a:pt x="1019530" y="319551"/>
                  </a:lnTo>
                  <a:lnTo>
                    <a:pt x="996859" y="280463"/>
                  </a:lnTo>
                  <a:lnTo>
                    <a:pt x="973447" y="243177"/>
                  </a:lnTo>
                  <a:lnTo>
                    <a:pt x="949228" y="207868"/>
                  </a:lnTo>
                  <a:lnTo>
                    <a:pt x="924143" y="174710"/>
                  </a:lnTo>
                  <a:lnTo>
                    <a:pt x="898126" y="143879"/>
                  </a:lnTo>
                  <a:lnTo>
                    <a:pt x="871116" y="115550"/>
                  </a:lnTo>
                  <a:lnTo>
                    <a:pt x="813866" y="67098"/>
                  </a:lnTo>
                  <a:lnTo>
                    <a:pt x="751891" y="30755"/>
                  </a:lnTo>
                  <a:lnTo>
                    <a:pt x="684689" y="7922"/>
                  </a:lnTo>
                  <a:lnTo>
                    <a:pt x="648971" y="2009"/>
                  </a:lnTo>
                  <a:lnTo>
                    <a:pt x="611758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844" y="3813936"/>
              <a:ext cx="785876" cy="342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7586" y="3813936"/>
              <a:ext cx="987297" cy="4855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3315" y="3813936"/>
              <a:ext cx="1359027" cy="9136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4720" y="2967736"/>
              <a:ext cx="958850" cy="846455"/>
            </a:xfrm>
            <a:custGeom>
              <a:avLst/>
              <a:gdLst/>
              <a:ahLst/>
              <a:cxnLst/>
              <a:rect l="l" t="t" r="r" b="b"/>
              <a:pathLst>
                <a:path w="958850" h="846454">
                  <a:moveTo>
                    <a:pt x="481456" y="0"/>
                  </a:moveTo>
                  <a:lnTo>
                    <a:pt x="428668" y="11793"/>
                  </a:lnTo>
                  <a:lnTo>
                    <a:pt x="380284" y="45255"/>
                  </a:lnTo>
                  <a:lnTo>
                    <a:pt x="335437" y="97503"/>
                  </a:lnTo>
                  <a:lnTo>
                    <a:pt x="314069" y="129773"/>
                  </a:lnTo>
                  <a:lnTo>
                    <a:pt x="293261" y="165659"/>
                  </a:lnTo>
                  <a:lnTo>
                    <a:pt x="272903" y="204801"/>
                  </a:lnTo>
                  <a:lnTo>
                    <a:pt x="252888" y="246841"/>
                  </a:lnTo>
                  <a:lnTo>
                    <a:pt x="233108" y="291417"/>
                  </a:lnTo>
                  <a:lnTo>
                    <a:pt x="213453" y="338169"/>
                  </a:lnTo>
                  <a:lnTo>
                    <a:pt x="193817" y="386739"/>
                  </a:lnTo>
                  <a:lnTo>
                    <a:pt x="133928" y="539745"/>
                  </a:lnTo>
                  <a:lnTo>
                    <a:pt x="113278" y="591980"/>
                  </a:lnTo>
                  <a:lnTo>
                    <a:pt x="92104" y="644232"/>
                  </a:lnTo>
                  <a:lnTo>
                    <a:pt x="70297" y="696139"/>
                  </a:lnTo>
                  <a:lnTo>
                    <a:pt x="47750" y="747343"/>
                  </a:lnTo>
                  <a:lnTo>
                    <a:pt x="24354" y="797484"/>
                  </a:lnTo>
                  <a:lnTo>
                    <a:pt x="0" y="846201"/>
                  </a:lnTo>
                  <a:lnTo>
                    <a:pt x="958595" y="846201"/>
                  </a:lnTo>
                  <a:lnTo>
                    <a:pt x="861634" y="605379"/>
                  </a:lnTo>
                  <a:lnTo>
                    <a:pt x="838068" y="547511"/>
                  </a:lnTo>
                  <a:lnTo>
                    <a:pt x="814739" y="491106"/>
                  </a:lnTo>
                  <a:lnTo>
                    <a:pt x="791628" y="436428"/>
                  </a:lnTo>
                  <a:lnTo>
                    <a:pt x="768719" y="383740"/>
                  </a:lnTo>
                  <a:lnTo>
                    <a:pt x="745994" y="333307"/>
                  </a:lnTo>
                  <a:lnTo>
                    <a:pt x="723437" y="285392"/>
                  </a:lnTo>
                  <a:lnTo>
                    <a:pt x="701030" y="240259"/>
                  </a:lnTo>
                  <a:lnTo>
                    <a:pt x="678756" y="198172"/>
                  </a:lnTo>
                  <a:lnTo>
                    <a:pt x="656598" y="159395"/>
                  </a:lnTo>
                  <a:lnTo>
                    <a:pt x="634539" y="124191"/>
                  </a:lnTo>
                  <a:lnTo>
                    <a:pt x="612561" y="92826"/>
                  </a:lnTo>
                  <a:lnTo>
                    <a:pt x="568784" y="42663"/>
                  </a:lnTo>
                  <a:lnTo>
                    <a:pt x="525128" y="11017"/>
                  </a:lnTo>
                  <a:lnTo>
                    <a:pt x="503302" y="2798"/>
                  </a:lnTo>
                  <a:lnTo>
                    <a:pt x="481456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92342" y="3586098"/>
              <a:ext cx="530225" cy="227965"/>
            </a:xfrm>
            <a:custGeom>
              <a:avLst/>
              <a:gdLst/>
              <a:ahLst/>
              <a:cxnLst/>
              <a:rect l="l" t="t" r="r" b="b"/>
              <a:pathLst>
                <a:path w="530225" h="227964">
                  <a:moveTo>
                    <a:pt x="240157" y="0"/>
                  </a:moveTo>
                  <a:lnTo>
                    <a:pt x="200828" y="5589"/>
                  </a:lnTo>
                  <a:lnTo>
                    <a:pt x="163643" y="21731"/>
                  </a:lnTo>
                  <a:lnTo>
                    <a:pt x="128319" y="47486"/>
                  </a:lnTo>
                  <a:lnTo>
                    <a:pt x="94575" y="81913"/>
                  </a:lnTo>
                  <a:lnTo>
                    <a:pt x="62129" y="124074"/>
                  </a:lnTo>
                  <a:lnTo>
                    <a:pt x="30698" y="173029"/>
                  </a:lnTo>
                  <a:lnTo>
                    <a:pt x="0" y="227837"/>
                  </a:lnTo>
                  <a:lnTo>
                    <a:pt x="530098" y="227837"/>
                  </a:lnTo>
                  <a:lnTo>
                    <a:pt x="498574" y="181767"/>
                  </a:lnTo>
                  <a:lnTo>
                    <a:pt x="466649" y="138928"/>
                  </a:lnTo>
                  <a:lnTo>
                    <a:pt x="433849" y="100217"/>
                  </a:lnTo>
                  <a:lnTo>
                    <a:pt x="399700" y="66532"/>
                  </a:lnTo>
                  <a:lnTo>
                    <a:pt x="363730" y="38770"/>
                  </a:lnTo>
                  <a:lnTo>
                    <a:pt x="325465" y="17829"/>
                  </a:lnTo>
                  <a:lnTo>
                    <a:pt x="284431" y="4606"/>
                  </a:lnTo>
                  <a:lnTo>
                    <a:pt x="24015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348228"/>
              <a:ext cx="464197" cy="4657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5158" y="3813936"/>
              <a:ext cx="378841" cy="485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94967" y="3100451"/>
              <a:ext cx="794385" cy="713740"/>
            </a:xfrm>
            <a:custGeom>
              <a:avLst/>
              <a:gdLst/>
              <a:ahLst/>
              <a:cxnLst/>
              <a:rect l="l" t="t" r="r" b="b"/>
              <a:pathLst>
                <a:path w="794385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794003" y="713486"/>
                  </a:lnTo>
                  <a:lnTo>
                    <a:pt x="773501" y="670962"/>
                  </a:lnTo>
                  <a:lnTo>
                    <a:pt x="753403" y="627030"/>
                  </a:lnTo>
                  <a:lnTo>
                    <a:pt x="733642" y="581877"/>
                  </a:lnTo>
                  <a:lnTo>
                    <a:pt x="714151" y="535691"/>
                  </a:lnTo>
                  <a:lnTo>
                    <a:pt x="694864" y="488658"/>
                  </a:lnTo>
                  <a:lnTo>
                    <a:pt x="656632" y="392802"/>
                  </a:lnTo>
                  <a:lnTo>
                    <a:pt x="599138" y="247348"/>
                  </a:lnTo>
                  <a:lnTo>
                    <a:pt x="579668" y="199168"/>
                  </a:lnTo>
                  <a:lnTo>
                    <a:pt x="559933" y="151451"/>
                  </a:lnTo>
                  <a:lnTo>
                    <a:pt x="539867" y="104384"/>
                  </a:lnTo>
                  <a:lnTo>
                    <a:pt x="519403" y="58156"/>
                  </a:lnTo>
                  <a:lnTo>
                    <a:pt x="498475" y="12954"/>
                  </a:lnTo>
                  <a:lnTo>
                    <a:pt x="453630" y="898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88788" y="3813936"/>
              <a:ext cx="940435" cy="428625"/>
            </a:xfrm>
            <a:custGeom>
              <a:avLst/>
              <a:gdLst/>
              <a:ahLst/>
              <a:cxnLst/>
              <a:rect l="l" t="t" r="r" b="b"/>
              <a:pathLst>
                <a:path w="940435" h="428625">
                  <a:moveTo>
                    <a:pt x="940435" y="0"/>
                  </a:moveTo>
                  <a:lnTo>
                    <a:pt x="0" y="0"/>
                  </a:lnTo>
                  <a:lnTo>
                    <a:pt x="25012" y="55185"/>
                  </a:lnTo>
                  <a:lnTo>
                    <a:pt x="50894" y="107905"/>
                  </a:lnTo>
                  <a:lnTo>
                    <a:pt x="77765" y="157819"/>
                  </a:lnTo>
                  <a:lnTo>
                    <a:pt x="105745" y="204588"/>
                  </a:lnTo>
                  <a:lnTo>
                    <a:pt x="134955" y="247874"/>
                  </a:lnTo>
                  <a:lnTo>
                    <a:pt x="165515" y="287338"/>
                  </a:lnTo>
                  <a:lnTo>
                    <a:pt x="197546" y="322639"/>
                  </a:lnTo>
                  <a:lnTo>
                    <a:pt x="231168" y="353440"/>
                  </a:lnTo>
                  <a:lnTo>
                    <a:pt x="266502" y="379401"/>
                  </a:lnTo>
                  <a:lnTo>
                    <a:pt x="303667" y="400183"/>
                  </a:lnTo>
                  <a:lnTo>
                    <a:pt x="342783" y="415447"/>
                  </a:lnTo>
                  <a:lnTo>
                    <a:pt x="383973" y="424855"/>
                  </a:lnTo>
                  <a:lnTo>
                    <a:pt x="427354" y="428066"/>
                  </a:lnTo>
                  <a:lnTo>
                    <a:pt x="469093" y="425581"/>
                  </a:lnTo>
                  <a:lnTo>
                    <a:pt x="509553" y="418293"/>
                  </a:lnTo>
                  <a:lnTo>
                    <a:pt x="548783" y="406451"/>
                  </a:lnTo>
                  <a:lnTo>
                    <a:pt x="586828" y="390305"/>
                  </a:lnTo>
                  <a:lnTo>
                    <a:pt x="623734" y="370104"/>
                  </a:lnTo>
                  <a:lnTo>
                    <a:pt x="659549" y="346098"/>
                  </a:lnTo>
                  <a:lnTo>
                    <a:pt x="694319" y="318537"/>
                  </a:lnTo>
                  <a:lnTo>
                    <a:pt x="728090" y="287670"/>
                  </a:lnTo>
                  <a:lnTo>
                    <a:pt x="760909" y="253746"/>
                  </a:lnTo>
                  <a:lnTo>
                    <a:pt x="792823" y="217016"/>
                  </a:lnTo>
                  <a:lnTo>
                    <a:pt x="823877" y="177729"/>
                  </a:lnTo>
                  <a:lnTo>
                    <a:pt x="854119" y="136134"/>
                  </a:lnTo>
                  <a:lnTo>
                    <a:pt x="883595" y="92481"/>
                  </a:lnTo>
                  <a:lnTo>
                    <a:pt x="912351" y="47020"/>
                  </a:lnTo>
                  <a:lnTo>
                    <a:pt x="940435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4460" y="3005327"/>
              <a:ext cx="629920" cy="808990"/>
            </a:xfrm>
            <a:custGeom>
              <a:avLst/>
              <a:gdLst/>
              <a:ahLst/>
              <a:cxnLst/>
              <a:rect l="l" t="t" r="r" b="b"/>
              <a:pathLst>
                <a:path w="629920" h="808989">
                  <a:moveTo>
                    <a:pt x="629539" y="0"/>
                  </a:moveTo>
                  <a:lnTo>
                    <a:pt x="569368" y="12561"/>
                  </a:lnTo>
                  <a:lnTo>
                    <a:pt x="511956" y="45910"/>
                  </a:lnTo>
                  <a:lnTo>
                    <a:pt x="456580" y="97180"/>
                  </a:lnTo>
                  <a:lnTo>
                    <a:pt x="429429" y="128641"/>
                  </a:lnTo>
                  <a:lnTo>
                    <a:pt x="402515" y="163506"/>
                  </a:lnTo>
                  <a:lnTo>
                    <a:pt x="375748" y="201420"/>
                  </a:lnTo>
                  <a:lnTo>
                    <a:pt x="349038" y="242022"/>
                  </a:lnTo>
                  <a:lnTo>
                    <a:pt x="322294" y="284956"/>
                  </a:lnTo>
                  <a:lnTo>
                    <a:pt x="295425" y="329862"/>
                  </a:lnTo>
                  <a:lnTo>
                    <a:pt x="268342" y="376383"/>
                  </a:lnTo>
                  <a:lnTo>
                    <a:pt x="184898" y="522049"/>
                  </a:lnTo>
                  <a:lnTo>
                    <a:pt x="156051" y="571445"/>
                  </a:lnTo>
                  <a:lnTo>
                    <a:pt x="126537" y="620664"/>
                  </a:lnTo>
                  <a:lnTo>
                    <a:pt x="96265" y="669348"/>
                  </a:lnTo>
                  <a:lnTo>
                    <a:pt x="65145" y="717139"/>
                  </a:lnTo>
                  <a:lnTo>
                    <a:pt x="33087" y="763679"/>
                  </a:lnTo>
                  <a:lnTo>
                    <a:pt x="0" y="808609"/>
                  </a:lnTo>
                  <a:lnTo>
                    <a:pt x="629539" y="808609"/>
                  </a:lnTo>
                  <a:lnTo>
                    <a:pt x="629539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6675" y="2624962"/>
              <a:ext cx="1398905" cy="1189355"/>
            </a:xfrm>
            <a:custGeom>
              <a:avLst/>
              <a:gdLst/>
              <a:ahLst/>
              <a:cxnLst/>
              <a:rect l="l" t="t" r="r" b="b"/>
              <a:pathLst>
                <a:path w="1398904" h="1189354">
                  <a:moveTo>
                    <a:pt x="56387" y="1026541"/>
                  </a:moveTo>
                  <a:lnTo>
                    <a:pt x="50673" y="1041654"/>
                  </a:lnTo>
                  <a:lnTo>
                    <a:pt x="198247" y="1189101"/>
                  </a:lnTo>
                  <a:lnTo>
                    <a:pt x="219075" y="1189101"/>
                  </a:lnTo>
                  <a:lnTo>
                    <a:pt x="56387" y="1026541"/>
                  </a:lnTo>
                  <a:close/>
                </a:path>
                <a:path w="1398904" h="1189354">
                  <a:moveTo>
                    <a:pt x="22987" y="1116203"/>
                  </a:moveTo>
                  <a:lnTo>
                    <a:pt x="17272" y="1131189"/>
                  </a:lnTo>
                  <a:lnTo>
                    <a:pt x="75184" y="1188974"/>
                  </a:lnTo>
                  <a:lnTo>
                    <a:pt x="95758" y="1188974"/>
                  </a:lnTo>
                  <a:lnTo>
                    <a:pt x="22987" y="1116203"/>
                  </a:lnTo>
                  <a:close/>
                </a:path>
                <a:path w="1398904" h="1189354">
                  <a:moveTo>
                    <a:pt x="39750" y="1071499"/>
                  </a:moveTo>
                  <a:lnTo>
                    <a:pt x="34289" y="1086612"/>
                  </a:lnTo>
                  <a:lnTo>
                    <a:pt x="136778" y="1188974"/>
                  </a:lnTo>
                  <a:lnTo>
                    <a:pt x="157352" y="1188974"/>
                  </a:lnTo>
                  <a:lnTo>
                    <a:pt x="39750" y="1071499"/>
                  </a:lnTo>
                  <a:close/>
                </a:path>
                <a:path w="1398904" h="1189354">
                  <a:moveTo>
                    <a:pt x="120014" y="844042"/>
                  </a:moveTo>
                  <a:lnTo>
                    <a:pt x="114808" y="859409"/>
                  </a:lnTo>
                  <a:lnTo>
                    <a:pt x="444753" y="1188974"/>
                  </a:lnTo>
                  <a:lnTo>
                    <a:pt x="465327" y="1188974"/>
                  </a:lnTo>
                  <a:lnTo>
                    <a:pt x="120014" y="844042"/>
                  </a:lnTo>
                  <a:close/>
                </a:path>
                <a:path w="1398904" h="1189354">
                  <a:moveTo>
                    <a:pt x="135762" y="798322"/>
                  </a:moveTo>
                  <a:lnTo>
                    <a:pt x="130428" y="813688"/>
                  </a:lnTo>
                  <a:lnTo>
                    <a:pt x="506349" y="1188974"/>
                  </a:lnTo>
                  <a:lnTo>
                    <a:pt x="527050" y="1188974"/>
                  </a:lnTo>
                  <a:lnTo>
                    <a:pt x="135762" y="798322"/>
                  </a:lnTo>
                  <a:close/>
                </a:path>
                <a:path w="1398904" h="1189354">
                  <a:moveTo>
                    <a:pt x="151384" y="752475"/>
                  </a:moveTo>
                  <a:lnTo>
                    <a:pt x="149860" y="757682"/>
                  </a:lnTo>
                  <a:lnTo>
                    <a:pt x="147954" y="762762"/>
                  </a:lnTo>
                  <a:lnTo>
                    <a:pt x="146303" y="767842"/>
                  </a:lnTo>
                  <a:lnTo>
                    <a:pt x="146050" y="767842"/>
                  </a:lnTo>
                  <a:lnTo>
                    <a:pt x="567816" y="1188974"/>
                  </a:lnTo>
                  <a:lnTo>
                    <a:pt x="588390" y="1188974"/>
                  </a:lnTo>
                  <a:lnTo>
                    <a:pt x="151384" y="752475"/>
                  </a:lnTo>
                  <a:close/>
                </a:path>
                <a:path w="1398904" h="1189354">
                  <a:moveTo>
                    <a:pt x="167512" y="706882"/>
                  </a:moveTo>
                  <a:lnTo>
                    <a:pt x="161925" y="722249"/>
                  </a:lnTo>
                  <a:lnTo>
                    <a:pt x="629412" y="1188974"/>
                  </a:lnTo>
                  <a:lnTo>
                    <a:pt x="649986" y="1188974"/>
                  </a:lnTo>
                  <a:lnTo>
                    <a:pt x="167512" y="706882"/>
                  </a:lnTo>
                  <a:close/>
                </a:path>
                <a:path w="1398904" h="1189354">
                  <a:moveTo>
                    <a:pt x="183514" y="661416"/>
                  </a:moveTo>
                  <a:lnTo>
                    <a:pt x="178053" y="676656"/>
                  </a:lnTo>
                  <a:lnTo>
                    <a:pt x="691134" y="1188974"/>
                  </a:lnTo>
                  <a:lnTo>
                    <a:pt x="711835" y="1188974"/>
                  </a:lnTo>
                  <a:lnTo>
                    <a:pt x="183514" y="661416"/>
                  </a:lnTo>
                  <a:close/>
                </a:path>
                <a:path w="1398904" h="1189354">
                  <a:moveTo>
                    <a:pt x="200025" y="616204"/>
                  </a:moveTo>
                  <a:lnTo>
                    <a:pt x="194310" y="631317"/>
                  </a:lnTo>
                  <a:lnTo>
                    <a:pt x="752728" y="1188974"/>
                  </a:lnTo>
                  <a:lnTo>
                    <a:pt x="773429" y="1188974"/>
                  </a:lnTo>
                  <a:lnTo>
                    <a:pt x="200025" y="616204"/>
                  </a:lnTo>
                  <a:close/>
                </a:path>
                <a:path w="1398904" h="1189354">
                  <a:moveTo>
                    <a:pt x="216535" y="571373"/>
                  </a:moveTo>
                  <a:lnTo>
                    <a:pt x="212725" y="581279"/>
                  </a:lnTo>
                  <a:lnTo>
                    <a:pt x="210820" y="586359"/>
                  </a:lnTo>
                  <a:lnTo>
                    <a:pt x="814324" y="1188974"/>
                  </a:lnTo>
                  <a:lnTo>
                    <a:pt x="835025" y="1188974"/>
                  </a:lnTo>
                  <a:lnTo>
                    <a:pt x="216535" y="571373"/>
                  </a:lnTo>
                  <a:close/>
                </a:path>
                <a:path w="1398904" h="1189354">
                  <a:moveTo>
                    <a:pt x="233299" y="526795"/>
                  </a:moveTo>
                  <a:lnTo>
                    <a:pt x="231648" y="531749"/>
                  </a:lnTo>
                  <a:lnTo>
                    <a:pt x="229742" y="536701"/>
                  </a:lnTo>
                  <a:lnTo>
                    <a:pt x="227711" y="541655"/>
                  </a:lnTo>
                  <a:lnTo>
                    <a:pt x="875919" y="1188974"/>
                  </a:lnTo>
                  <a:lnTo>
                    <a:pt x="896620" y="1188974"/>
                  </a:lnTo>
                  <a:lnTo>
                    <a:pt x="233299" y="526795"/>
                  </a:lnTo>
                  <a:close/>
                </a:path>
                <a:path w="1398904" h="1189354">
                  <a:moveTo>
                    <a:pt x="251078" y="482726"/>
                  </a:moveTo>
                  <a:lnTo>
                    <a:pt x="249047" y="487680"/>
                  </a:lnTo>
                  <a:lnTo>
                    <a:pt x="247014" y="492506"/>
                  </a:lnTo>
                  <a:lnTo>
                    <a:pt x="245110" y="497459"/>
                  </a:lnTo>
                  <a:lnTo>
                    <a:pt x="244855" y="497459"/>
                  </a:lnTo>
                  <a:lnTo>
                    <a:pt x="937387" y="1188974"/>
                  </a:lnTo>
                  <a:lnTo>
                    <a:pt x="957961" y="1188974"/>
                  </a:lnTo>
                  <a:lnTo>
                    <a:pt x="251078" y="482726"/>
                  </a:lnTo>
                  <a:close/>
                </a:path>
                <a:path w="1398904" h="1189354">
                  <a:moveTo>
                    <a:pt x="269113" y="439293"/>
                  </a:moveTo>
                  <a:lnTo>
                    <a:pt x="262509" y="453770"/>
                  </a:lnTo>
                  <a:lnTo>
                    <a:pt x="998727" y="1188974"/>
                  </a:lnTo>
                  <a:lnTo>
                    <a:pt x="1019301" y="1188974"/>
                  </a:lnTo>
                  <a:lnTo>
                    <a:pt x="269113" y="439293"/>
                  </a:lnTo>
                  <a:close/>
                </a:path>
                <a:path w="1398904" h="1189354">
                  <a:moveTo>
                    <a:pt x="287782" y="396367"/>
                  </a:moveTo>
                  <a:lnTo>
                    <a:pt x="285750" y="401193"/>
                  </a:lnTo>
                  <a:lnTo>
                    <a:pt x="283463" y="405892"/>
                  </a:lnTo>
                  <a:lnTo>
                    <a:pt x="281432" y="410718"/>
                  </a:lnTo>
                  <a:lnTo>
                    <a:pt x="1060703" y="1188974"/>
                  </a:lnTo>
                  <a:lnTo>
                    <a:pt x="1081404" y="1188974"/>
                  </a:lnTo>
                  <a:lnTo>
                    <a:pt x="287782" y="396367"/>
                  </a:lnTo>
                  <a:close/>
                </a:path>
                <a:path w="1398904" h="1189354">
                  <a:moveTo>
                    <a:pt x="307213" y="354330"/>
                  </a:moveTo>
                  <a:lnTo>
                    <a:pt x="300482" y="368300"/>
                  </a:lnTo>
                  <a:lnTo>
                    <a:pt x="1122172" y="1188974"/>
                  </a:lnTo>
                  <a:lnTo>
                    <a:pt x="1143000" y="1188974"/>
                  </a:lnTo>
                  <a:lnTo>
                    <a:pt x="307213" y="354330"/>
                  </a:lnTo>
                  <a:close/>
                </a:path>
                <a:path w="1398904" h="1189354">
                  <a:moveTo>
                    <a:pt x="5841" y="1160272"/>
                  </a:moveTo>
                  <a:lnTo>
                    <a:pt x="3810" y="1165606"/>
                  </a:lnTo>
                  <a:lnTo>
                    <a:pt x="1777" y="1170432"/>
                  </a:lnTo>
                  <a:lnTo>
                    <a:pt x="0" y="1175131"/>
                  </a:lnTo>
                  <a:lnTo>
                    <a:pt x="13715" y="1188847"/>
                  </a:lnTo>
                  <a:lnTo>
                    <a:pt x="34416" y="1188847"/>
                  </a:lnTo>
                  <a:lnTo>
                    <a:pt x="5841" y="1160272"/>
                  </a:lnTo>
                  <a:close/>
                </a:path>
                <a:path w="1398904" h="1189354">
                  <a:moveTo>
                    <a:pt x="87902" y="996188"/>
                  </a:moveTo>
                  <a:lnTo>
                    <a:pt x="67183" y="996188"/>
                  </a:lnTo>
                  <a:lnTo>
                    <a:pt x="260096" y="1188847"/>
                  </a:lnTo>
                  <a:lnTo>
                    <a:pt x="280797" y="1188847"/>
                  </a:lnTo>
                  <a:lnTo>
                    <a:pt x="87902" y="996188"/>
                  </a:lnTo>
                  <a:close/>
                </a:path>
                <a:path w="1398904" h="1189354">
                  <a:moveTo>
                    <a:pt x="103901" y="950722"/>
                  </a:moveTo>
                  <a:lnTo>
                    <a:pt x="83185" y="950722"/>
                  </a:lnTo>
                  <a:lnTo>
                    <a:pt x="321690" y="1188847"/>
                  </a:lnTo>
                  <a:lnTo>
                    <a:pt x="342264" y="1188847"/>
                  </a:lnTo>
                  <a:lnTo>
                    <a:pt x="103901" y="950722"/>
                  </a:lnTo>
                  <a:close/>
                </a:path>
                <a:path w="1398904" h="1189354">
                  <a:moveTo>
                    <a:pt x="104266" y="889762"/>
                  </a:moveTo>
                  <a:lnTo>
                    <a:pt x="99187" y="905129"/>
                  </a:lnTo>
                  <a:lnTo>
                    <a:pt x="383286" y="1188847"/>
                  </a:lnTo>
                  <a:lnTo>
                    <a:pt x="403987" y="1188847"/>
                  </a:lnTo>
                  <a:lnTo>
                    <a:pt x="104266" y="889762"/>
                  </a:lnTo>
                  <a:close/>
                </a:path>
                <a:path w="1398904" h="1189354">
                  <a:moveTo>
                    <a:pt x="341272" y="326770"/>
                  </a:moveTo>
                  <a:lnTo>
                    <a:pt x="320928" y="326770"/>
                  </a:lnTo>
                  <a:lnTo>
                    <a:pt x="1184148" y="1188847"/>
                  </a:lnTo>
                  <a:lnTo>
                    <a:pt x="1204849" y="1188847"/>
                  </a:lnTo>
                  <a:lnTo>
                    <a:pt x="341272" y="326770"/>
                  </a:lnTo>
                  <a:close/>
                </a:path>
                <a:path w="1398904" h="1189354">
                  <a:moveTo>
                    <a:pt x="362352" y="286258"/>
                  </a:moveTo>
                  <a:lnTo>
                    <a:pt x="342011" y="286257"/>
                  </a:lnTo>
                  <a:lnTo>
                    <a:pt x="1245742" y="1188847"/>
                  </a:lnTo>
                  <a:lnTo>
                    <a:pt x="1266444" y="1188847"/>
                  </a:lnTo>
                  <a:lnTo>
                    <a:pt x="362352" y="286258"/>
                  </a:lnTo>
                  <a:close/>
                </a:path>
                <a:path w="1398904" h="1189354">
                  <a:moveTo>
                    <a:pt x="371728" y="234187"/>
                  </a:moveTo>
                  <a:lnTo>
                    <a:pt x="369062" y="238506"/>
                  </a:lnTo>
                  <a:lnTo>
                    <a:pt x="366649" y="242950"/>
                  </a:lnTo>
                  <a:lnTo>
                    <a:pt x="363982" y="247014"/>
                  </a:lnTo>
                  <a:lnTo>
                    <a:pt x="363600" y="247142"/>
                  </a:lnTo>
                  <a:lnTo>
                    <a:pt x="1306576" y="1188847"/>
                  </a:lnTo>
                  <a:lnTo>
                    <a:pt x="1327150" y="1188847"/>
                  </a:lnTo>
                  <a:lnTo>
                    <a:pt x="371728" y="234187"/>
                  </a:lnTo>
                  <a:close/>
                </a:path>
                <a:path w="1398904" h="1189354">
                  <a:moveTo>
                    <a:pt x="395732" y="196723"/>
                  </a:moveTo>
                  <a:lnTo>
                    <a:pt x="392938" y="200787"/>
                  </a:lnTo>
                  <a:lnTo>
                    <a:pt x="390271" y="204850"/>
                  </a:lnTo>
                  <a:lnTo>
                    <a:pt x="387476" y="209042"/>
                  </a:lnTo>
                  <a:lnTo>
                    <a:pt x="1368425" y="1188847"/>
                  </a:lnTo>
                  <a:lnTo>
                    <a:pt x="1389126" y="1188847"/>
                  </a:lnTo>
                  <a:lnTo>
                    <a:pt x="395732" y="196723"/>
                  </a:lnTo>
                  <a:close/>
                </a:path>
                <a:path w="1398904" h="1189354">
                  <a:moveTo>
                    <a:pt x="421386" y="160781"/>
                  </a:moveTo>
                  <a:lnTo>
                    <a:pt x="412623" y="172593"/>
                  </a:lnTo>
                  <a:lnTo>
                    <a:pt x="1398397" y="1157224"/>
                  </a:lnTo>
                  <a:lnTo>
                    <a:pt x="1387538" y="1130881"/>
                  </a:lnTo>
                  <a:lnTo>
                    <a:pt x="1383919" y="1122045"/>
                  </a:lnTo>
                  <a:lnTo>
                    <a:pt x="1384173" y="1121918"/>
                  </a:lnTo>
                  <a:lnTo>
                    <a:pt x="421386" y="160781"/>
                  </a:lnTo>
                  <a:close/>
                </a:path>
                <a:path w="1398904" h="1189354">
                  <a:moveTo>
                    <a:pt x="449325" y="126873"/>
                  </a:moveTo>
                  <a:lnTo>
                    <a:pt x="442975" y="134238"/>
                  </a:lnTo>
                  <a:lnTo>
                    <a:pt x="439800" y="138049"/>
                  </a:lnTo>
                  <a:lnTo>
                    <a:pt x="1357249" y="1054481"/>
                  </a:lnTo>
                  <a:lnTo>
                    <a:pt x="1347712" y="1029567"/>
                  </a:lnTo>
                  <a:lnTo>
                    <a:pt x="1344549" y="1021207"/>
                  </a:lnTo>
                  <a:lnTo>
                    <a:pt x="449325" y="126873"/>
                  </a:lnTo>
                  <a:close/>
                </a:path>
                <a:path w="1398904" h="1189354">
                  <a:moveTo>
                    <a:pt x="72644" y="980948"/>
                  </a:moveTo>
                  <a:lnTo>
                    <a:pt x="70612" y="986155"/>
                  </a:lnTo>
                  <a:lnTo>
                    <a:pt x="68961" y="991362"/>
                  </a:lnTo>
                  <a:lnTo>
                    <a:pt x="67055" y="996315"/>
                  </a:lnTo>
                  <a:lnTo>
                    <a:pt x="67183" y="996188"/>
                  </a:lnTo>
                  <a:lnTo>
                    <a:pt x="87902" y="996188"/>
                  </a:lnTo>
                  <a:lnTo>
                    <a:pt x="72644" y="980948"/>
                  </a:lnTo>
                  <a:close/>
                </a:path>
                <a:path w="1398904" h="1189354">
                  <a:moveTo>
                    <a:pt x="479171" y="95504"/>
                  </a:moveTo>
                  <a:lnTo>
                    <a:pt x="475614" y="98806"/>
                  </a:lnTo>
                  <a:lnTo>
                    <a:pt x="468757" y="105663"/>
                  </a:lnTo>
                  <a:lnTo>
                    <a:pt x="1320546" y="956310"/>
                  </a:lnTo>
                  <a:lnTo>
                    <a:pt x="1309115" y="923925"/>
                  </a:lnTo>
                  <a:lnTo>
                    <a:pt x="479171" y="95504"/>
                  </a:lnTo>
                  <a:close/>
                </a:path>
                <a:path w="1398904" h="1189354">
                  <a:moveTo>
                    <a:pt x="88519" y="935355"/>
                  </a:moveTo>
                  <a:lnTo>
                    <a:pt x="86613" y="940689"/>
                  </a:lnTo>
                  <a:lnTo>
                    <a:pt x="84962" y="945769"/>
                  </a:lnTo>
                  <a:lnTo>
                    <a:pt x="83058" y="950849"/>
                  </a:lnTo>
                  <a:lnTo>
                    <a:pt x="83185" y="950722"/>
                  </a:lnTo>
                  <a:lnTo>
                    <a:pt x="103901" y="950722"/>
                  </a:lnTo>
                  <a:lnTo>
                    <a:pt x="88519" y="935355"/>
                  </a:lnTo>
                  <a:close/>
                </a:path>
                <a:path w="1398904" h="1189354">
                  <a:moveTo>
                    <a:pt x="512063" y="66929"/>
                  </a:moveTo>
                  <a:lnTo>
                    <a:pt x="508253" y="69850"/>
                  </a:lnTo>
                  <a:lnTo>
                    <a:pt x="500634" y="76200"/>
                  </a:lnTo>
                  <a:lnTo>
                    <a:pt x="1286128" y="860679"/>
                  </a:lnTo>
                  <a:lnTo>
                    <a:pt x="1275079" y="828420"/>
                  </a:lnTo>
                  <a:lnTo>
                    <a:pt x="512063" y="66929"/>
                  </a:lnTo>
                  <a:close/>
                </a:path>
                <a:path w="1398904" h="1189354">
                  <a:moveTo>
                    <a:pt x="548386" y="41656"/>
                  </a:moveTo>
                  <a:lnTo>
                    <a:pt x="544195" y="44195"/>
                  </a:lnTo>
                  <a:lnTo>
                    <a:pt x="535813" y="49530"/>
                  </a:lnTo>
                  <a:lnTo>
                    <a:pt x="1252474" y="765301"/>
                  </a:lnTo>
                  <a:lnTo>
                    <a:pt x="1243901" y="741352"/>
                  </a:lnTo>
                  <a:lnTo>
                    <a:pt x="1241044" y="733425"/>
                  </a:lnTo>
                  <a:lnTo>
                    <a:pt x="1241298" y="733170"/>
                  </a:lnTo>
                  <a:lnTo>
                    <a:pt x="548386" y="41656"/>
                  </a:lnTo>
                  <a:close/>
                </a:path>
                <a:path w="1398904" h="1189354">
                  <a:moveTo>
                    <a:pt x="589407" y="20955"/>
                  </a:moveTo>
                  <a:lnTo>
                    <a:pt x="584580" y="22987"/>
                  </a:lnTo>
                  <a:lnTo>
                    <a:pt x="579882" y="25145"/>
                  </a:lnTo>
                  <a:lnTo>
                    <a:pt x="575055" y="27305"/>
                  </a:lnTo>
                  <a:lnTo>
                    <a:pt x="1218057" y="669417"/>
                  </a:lnTo>
                  <a:lnTo>
                    <a:pt x="1206627" y="636905"/>
                  </a:lnTo>
                  <a:lnTo>
                    <a:pt x="589407" y="20955"/>
                  </a:lnTo>
                  <a:close/>
                </a:path>
                <a:path w="1398904" h="1189354">
                  <a:moveTo>
                    <a:pt x="636270" y="6350"/>
                  </a:moveTo>
                  <a:lnTo>
                    <a:pt x="630809" y="7493"/>
                  </a:lnTo>
                  <a:lnTo>
                    <a:pt x="625221" y="8889"/>
                  </a:lnTo>
                  <a:lnTo>
                    <a:pt x="619887" y="10541"/>
                  </a:lnTo>
                  <a:lnTo>
                    <a:pt x="1181862" y="571754"/>
                  </a:lnTo>
                  <a:lnTo>
                    <a:pt x="1175273" y="554878"/>
                  </a:lnTo>
                  <a:lnTo>
                    <a:pt x="1168780" y="538099"/>
                  </a:lnTo>
                  <a:lnTo>
                    <a:pt x="1169035" y="537972"/>
                  </a:lnTo>
                  <a:lnTo>
                    <a:pt x="636270" y="6350"/>
                  </a:lnTo>
                  <a:close/>
                </a:path>
                <a:path w="1398904" h="1189354">
                  <a:moveTo>
                    <a:pt x="691641" y="0"/>
                  </a:moveTo>
                  <a:lnTo>
                    <a:pt x="685038" y="0"/>
                  </a:lnTo>
                  <a:lnTo>
                    <a:pt x="671957" y="1016"/>
                  </a:lnTo>
                  <a:lnTo>
                    <a:pt x="1141095" y="469519"/>
                  </a:lnTo>
                  <a:lnTo>
                    <a:pt x="1133475" y="451516"/>
                  </a:lnTo>
                  <a:lnTo>
                    <a:pt x="1125854" y="433705"/>
                  </a:lnTo>
                  <a:lnTo>
                    <a:pt x="1126109" y="433578"/>
                  </a:lnTo>
                  <a:lnTo>
                    <a:pt x="691641" y="0"/>
                  </a:lnTo>
                  <a:close/>
                </a:path>
                <a:path w="1398904" h="1189354">
                  <a:moveTo>
                    <a:pt x="735202" y="2412"/>
                  </a:moveTo>
                  <a:lnTo>
                    <a:pt x="1091438" y="358267"/>
                  </a:lnTo>
                  <a:lnTo>
                    <a:pt x="1086387" y="347932"/>
                  </a:lnTo>
                  <a:lnTo>
                    <a:pt x="1081325" y="337693"/>
                  </a:lnTo>
                  <a:lnTo>
                    <a:pt x="1075843" y="326770"/>
                  </a:lnTo>
                  <a:lnTo>
                    <a:pt x="1071117" y="317500"/>
                  </a:lnTo>
                  <a:lnTo>
                    <a:pt x="1071372" y="317373"/>
                  </a:lnTo>
                  <a:lnTo>
                    <a:pt x="760349" y="7238"/>
                  </a:lnTo>
                  <a:lnTo>
                    <a:pt x="754133" y="5859"/>
                  </a:lnTo>
                  <a:lnTo>
                    <a:pt x="747871" y="4587"/>
                  </a:lnTo>
                  <a:lnTo>
                    <a:pt x="741560" y="3434"/>
                  </a:lnTo>
                  <a:lnTo>
                    <a:pt x="735202" y="2412"/>
                  </a:lnTo>
                  <a:close/>
                </a:path>
                <a:path w="1398904" h="1189354">
                  <a:moveTo>
                    <a:pt x="327660" y="313181"/>
                  </a:moveTo>
                  <a:lnTo>
                    <a:pt x="325374" y="317754"/>
                  </a:lnTo>
                  <a:lnTo>
                    <a:pt x="322961" y="322325"/>
                  </a:lnTo>
                  <a:lnTo>
                    <a:pt x="320675" y="326898"/>
                  </a:lnTo>
                  <a:lnTo>
                    <a:pt x="320928" y="326770"/>
                  </a:lnTo>
                  <a:lnTo>
                    <a:pt x="341272" y="326770"/>
                  </a:lnTo>
                  <a:lnTo>
                    <a:pt x="327660" y="313181"/>
                  </a:lnTo>
                  <a:close/>
                </a:path>
                <a:path w="1398904" h="1189354">
                  <a:moveTo>
                    <a:pt x="349123" y="273050"/>
                  </a:moveTo>
                  <a:lnTo>
                    <a:pt x="346583" y="277494"/>
                  </a:lnTo>
                  <a:lnTo>
                    <a:pt x="341757" y="286385"/>
                  </a:lnTo>
                  <a:lnTo>
                    <a:pt x="342011" y="286257"/>
                  </a:lnTo>
                  <a:lnTo>
                    <a:pt x="362352" y="286258"/>
                  </a:lnTo>
                  <a:lnTo>
                    <a:pt x="349123" y="273050"/>
                  </a:lnTo>
                  <a:close/>
                </a:path>
                <a:path w="1398904" h="1189354">
                  <a:moveTo>
                    <a:pt x="824611" y="29972"/>
                  </a:moveTo>
                  <a:lnTo>
                    <a:pt x="1017270" y="222376"/>
                  </a:lnTo>
                  <a:lnTo>
                    <a:pt x="1005413" y="204331"/>
                  </a:lnTo>
                  <a:lnTo>
                    <a:pt x="993092" y="186594"/>
                  </a:lnTo>
                  <a:lnTo>
                    <a:pt x="980318" y="169191"/>
                  </a:lnTo>
                  <a:lnTo>
                    <a:pt x="967104" y="152145"/>
                  </a:lnTo>
                  <a:lnTo>
                    <a:pt x="967359" y="152019"/>
                  </a:lnTo>
                  <a:lnTo>
                    <a:pt x="879728" y="64516"/>
                  </a:lnTo>
                  <a:lnTo>
                    <a:pt x="866616" y="54921"/>
                  </a:lnTo>
                  <a:lnTo>
                    <a:pt x="853027" y="45958"/>
                  </a:lnTo>
                  <a:lnTo>
                    <a:pt x="839009" y="37637"/>
                  </a:lnTo>
                  <a:lnTo>
                    <a:pt x="824611" y="29972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3528567"/>
              <a:ext cx="387985" cy="285750"/>
            </a:xfrm>
            <a:custGeom>
              <a:avLst/>
              <a:gdLst/>
              <a:ahLst/>
              <a:cxnLst/>
              <a:rect l="l" t="t" r="r" b="b"/>
              <a:pathLst>
                <a:path w="387985" h="285750">
                  <a:moveTo>
                    <a:pt x="0" y="0"/>
                  </a:moveTo>
                  <a:lnTo>
                    <a:pt x="0" y="285368"/>
                  </a:lnTo>
                  <a:lnTo>
                    <a:pt x="387946" y="285368"/>
                  </a:lnTo>
                  <a:lnTo>
                    <a:pt x="357643" y="237067"/>
                  </a:lnTo>
                  <a:lnTo>
                    <a:pt x="325934" y="192036"/>
                  </a:lnTo>
                  <a:lnTo>
                    <a:pt x="292638" y="150696"/>
                  </a:lnTo>
                  <a:lnTo>
                    <a:pt x="257576" y="113467"/>
                  </a:lnTo>
                  <a:lnTo>
                    <a:pt x="220567" y="80771"/>
                  </a:lnTo>
                  <a:lnTo>
                    <a:pt x="181430" y="53029"/>
                  </a:lnTo>
                  <a:lnTo>
                    <a:pt x="139985" y="30659"/>
                  </a:lnTo>
                  <a:lnTo>
                    <a:pt x="96052" y="14084"/>
                  </a:lnTo>
                  <a:lnTo>
                    <a:pt x="49451" y="3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9E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9222" y="2396998"/>
              <a:ext cx="2535935" cy="14169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4762" y="2574099"/>
              <a:ext cx="9153525" cy="232771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588514" y="1009269"/>
            <a:ext cx="40570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50" dirty="0">
                <a:solidFill>
                  <a:srgbClr val="04152C"/>
                </a:solidFill>
                <a:latin typeface="Trebuchet MS"/>
                <a:cs typeface="Trebuchet MS"/>
              </a:rPr>
              <a:t>POLA</a:t>
            </a:r>
            <a:r>
              <a:rPr sz="3600" b="1" spc="-27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3600" b="1" spc="114" dirty="0">
                <a:solidFill>
                  <a:srgbClr val="04152C"/>
                </a:solidFill>
                <a:latin typeface="Trebuchet MS"/>
                <a:cs typeface="Trebuchet MS"/>
              </a:rPr>
              <a:t>KOMUNIKASI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38552" y="1588998"/>
            <a:ext cx="5084445" cy="762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5100"/>
              </a:lnSpc>
              <a:spcBef>
                <a:spcPts val="95"/>
              </a:spcBef>
            </a:pPr>
            <a:r>
              <a:rPr sz="1400" b="1" spc="-55" dirty="0">
                <a:solidFill>
                  <a:srgbClr val="04152C"/>
                </a:solidFill>
                <a:latin typeface="Trebuchet MS"/>
                <a:cs typeface="Trebuchet MS"/>
              </a:rPr>
              <a:t>Pola</a:t>
            </a:r>
            <a:r>
              <a:rPr sz="1400" b="1" spc="-120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85" dirty="0">
                <a:solidFill>
                  <a:srgbClr val="04152C"/>
                </a:solidFill>
                <a:latin typeface="Trebuchet MS"/>
                <a:cs typeface="Trebuchet MS"/>
              </a:rPr>
              <a:t>komunikasi</a:t>
            </a:r>
            <a:r>
              <a:rPr sz="1400" b="1" spc="-12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dapat</a:t>
            </a:r>
            <a:r>
              <a:rPr sz="1400" b="1" spc="-120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85" dirty="0">
                <a:solidFill>
                  <a:srgbClr val="04152C"/>
                </a:solidFill>
                <a:latin typeface="Trebuchet MS"/>
                <a:cs typeface="Trebuchet MS"/>
              </a:rPr>
              <a:t>dibedakan</a:t>
            </a:r>
            <a:r>
              <a:rPr sz="1400" b="1" spc="-12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100" dirty="0">
                <a:solidFill>
                  <a:srgbClr val="04152C"/>
                </a:solidFill>
                <a:latin typeface="Trebuchet MS"/>
                <a:cs typeface="Trebuchet MS"/>
              </a:rPr>
              <a:t>menjadi</a:t>
            </a:r>
            <a:r>
              <a:rPr sz="1400" b="1" spc="-130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80" dirty="0">
                <a:solidFill>
                  <a:srgbClr val="04152C"/>
                </a:solidFill>
                <a:latin typeface="Trebuchet MS"/>
                <a:cs typeface="Trebuchet MS"/>
              </a:rPr>
              <a:t>saluran</a:t>
            </a:r>
            <a:r>
              <a:rPr sz="1400" b="1" spc="-12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80" dirty="0">
                <a:solidFill>
                  <a:srgbClr val="04152C"/>
                </a:solidFill>
                <a:latin typeface="Trebuchet MS"/>
                <a:cs typeface="Trebuchet MS"/>
              </a:rPr>
              <a:t>komunikasi</a:t>
            </a:r>
            <a:r>
              <a:rPr sz="1400" b="1" spc="-130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80" dirty="0">
                <a:solidFill>
                  <a:srgbClr val="04152C"/>
                </a:solidFill>
                <a:latin typeface="Trebuchet MS"/>
                <a:cs typeface="Trebuchet MS"/>
              </a:rPr>
              <a:t>formal </a:t>
            </a:r>
            <a:r>
              <a:rPr sz="1400" b="1" spc="-40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90" dirty="0">
                <a:solidFill>
                  <a:srgbClr val="04152C"/>
                </a:solidFill>
                <a:latin typeface="Trebuchet MS"/>
                <a:cs typeface="Trebuchet MS"/>
              </a:rPr>
              <a:t>(formal 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communications </a:t>
            </a:r>
            <a:r>
              <a:rPr sz="1400" b="1" spc="-95" dirty="0">
                <a:solidFill>
                  <a:srgbClr val="04152C"/>
                </a:solidFill>
                <a:latin typeface="Trebuchet MS"/>
                <a:cs typeface="Trebuchet MS"/>
              </a:rPr>
              <a:t>channel) </a:t>
            </a:r>
            <a:r>
              <a:rPr sz="1400" b="1" spc="-70" dirty="0">
                <a:solidFill>
                  <a:srgbClr val="04152C"/>
                </a:solidFill>
                <a:latin typeface="Trebuchet MS"/>
                <a:cs typeface="Trebuchet MS"/>
              </a:rPr>
              <a:t>dan </a:t>
            </a:r>
            <a:r>
              <a:rPr sz="1400" b="1" spc="-80" dirty="0">
                <a:solidFill>
                  <a:srgbClr val="04152C"/>
                </a:solidFill>
                <a:latin typeface="Trebuchet MS"/>
                <a:cs typeface="Trebuchet MS"/>
              </a:rPr>
              <a:t>saluran komunikasi nonformal </a:t>
            </a:r>
            <a:r>
              <a:rPr sz="1400" b="1" spc="-409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135" dirty="0">
                <a:solidFill>
                  <a:srgbClr val="04152C"/>
                </a:solidFill>
                <a:latin typeface="Trebuchet MS"/>
                <a:cs typeface="Trebuchet MS"/>
              </a:rPr>
              <a:t>(</a:t>
            </a:r>
            <a:r>
              <a:rPr sz="1400" b="1" spc="-125" dirty="0">
                <a:solidFill>
                  <a:srgbClr val="04152C"/>
                </a:solidFill>
                <a:latin typeface="Trebuchet MS"/>
                <a:cs typeface="Trebuchet MS"/>
              </a:rPr>
              <a:t>i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n</a:t>
            </a:r>
            <a:r>
              <a:rPr sz="1400" b="1" spc="-100" dirty="0">
                <a:solidFill>
                  <a:srgbClr val="04152C"/>
                </a:solidFill>
                <a:latin typeface="Trebuchet MS"/>
                <a:cs typeface="Trebuchet MS"/>
              </a:rPr>
              <a:t>for</a:t>
            </a:r>
            <a:r>
              <a:rPr sz="1400" b="1" spc="-70" dirty="0">
                <a:solidFill>
                  <a:srgbClr val="04152C"/>
                </a:solidFill>
                <a:latin typeface="Trebuchet MS"/>
                <a:cs typeface="Trebuchet MS"/>
              </a:rPr>
              <a:t>mal</a:t>
            </a:r>
            <a:r>
              <a:rPr sz="1400" b="1" spc="-140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04152C"/>
                </a:solidFill>
                <a:latin typeface="Trebuchet MS"/>
                <a:cs typeface="Trebuchet MS"/>
              </a:rPr>
              <a:t>c</a:t>
            </a:r>
            <a:r>
              <a:rPr sz="1400" b="1" spc="-30" dirty="0">
                <a:solidFill>
                  <a:srgbClr val="04152C"/>
                </a:solidFill>
                <a:latin typeface="Trebuchet MS"/>
                <a:cs typeface="Trebuchet MS"/>
              </a:rPr>
              <a:t>o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mm</a:t>
            </a:r>
            <a:r>
              <a:rPr sz="1400" b="1" spc="-60" dirty="0">
                <a:solidFill>
                  <a:srgbClr val="04152C"/>
                </a:solidFill>
                <a:latin typeface="Trebuchet MS"/>
                <a:cs typeface="Trebuchet MS"/>
              </a:rPr>
              <a:t>u</a:t>
            </a:r>
            <a:r>
              <a:rPr sz="1400" b="1" spc="-145" dirty="0">
                <a:solidFill>
                  <a:srgbClr val="04152C"/>
                </a:solidFill>
                <a:latin typeface="Trebuchet MS"/>
                <a:cs typeface="Trebuchet MS"/>
              </a:rPr>
              <a:t>n</a:t>
            </a:r>
            <a:r>
              <a:rPr sz="1400" b="1" spc="-90" dirty="0">
                <a:solidFill>
                  <a:srgbClr val="04152C"/>
                </a:solidFill>
                <a:latin typeface="Trebuchet MS"/>
                <a:cs typeface="Trebuchet MS"/>
              </a:rPr>
              <a:t>ica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t</a:t>
            </a:r>
            <a:r>
              <a:rPr sz="1400" b="1" spc="-85" dirty="0">
                <a:solidFill>
                  <a:srgbClr val="04152C"/>
                </a:solidFill>
                <a:latin typeface="Trebuchet MS"/>
                <a:cs typeface="Trebuchet MS"/>
              </a:rPr>
              <a:t>ion</a:t>
            </a:r>
            <a:r>
              <a:rPr sz="1400" b="1" spc="-14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04152C"/>
                </a:solidFill>
                <a:latin typeface="Trebuchet MS"/>
                <a:cs typeface="Trebuchet MS"/>
              </a:rPr>
              <a:t>c</a:t>
            </a:r>
            <a:r>
              <a:rPr sz="1400" b="1" spc="-70" dirty="0">
                <a:solidFill>
                  <a:srgbClr val="04152C"/>
                </a:solidFill>
                <a:latin typeface="Trebuchet MS"/>
                <a:cs typeface="Trebuchet MS"/>
              </a:rPr>
              <a:t>h</a:t>
            </a:r>
            <a:r>
              <a:rPr sz="1400" b="1" spc="-75" dirty="0">
                <a:solidFill>
                  <a:srgbClr val="04152C"/>
                </a:solidFill>
                <a:latin typeface="Trebuchet MS"/>
                <a:cs typeface="Trebuchet MS"/>
              </a:rPr>
              <a:t>an</a:t>
            </a:r>
            <a:r>
              <a:rPr sz="1400" b="1" spc="-95" dirty="0">
                <a:solidFill>
                  <a:srgbClr val="04152C"/>
                </a:solidFill>
                <a:latin typeface="Trebuchet MS"/>
                <a:cs typeface="Trebuchet MS"/>
              </a:rPr>
              <a:t>n</a:t>
            </a:r>
            <a:r>
              <a:rPr sz="1400" b="1" spc="-105" dirty="0">
                <a:solidFill>
                  <a:srgbClr val="04152C"/>
                </a:solidFill>
                <a:latin typeface="Trebuchet MS"/>
                <a:cs typeface="Trebuchet MS"/>
              </a:rPr>
              <a:t>e</a:t>
            </a:r>
            <a:r>
              <a:rPr sz="1400" b="1" spc="-175" dirty="0">
                <a:solidFill>
                  <a:srgbClr val="04152C"/>
                </a:solidFill>
                <a:latin typeface="Trebuchet MS"/>
                <a:cs typeface="Trebuchet MS"/>
              </a:rPr>
              <a:t>l).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9360" y="491489"/>
            <a:ext cx="30587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5" dirty="0"/>
              <a:t>Saluran</a:t>
            </a:r>
            <a:r>
              <a:rPr spc="-180" dirty="0"/>
              <a:t> </a:t>
            </a:r>
            <a:r>
              <a:rPr spc="20" dirty="0"/>
              <a:t>Ko</a:t>
            </a:r>
            <a:r>
              <a:rPr spc="40" dirty="0"/>
              <a:t>m</a:t>
            </a:r>
            <a:r>
              <a:rPr spc="-45" dirty="0"/>
              <a:t>u</a:t>
            </a:r>
            <a:r>
              <a:rPr spc="-40" dirty="0"/>
              <a:t>n</a:t>
            </a:r>
            <a:r>
              <a:rPr spc="-65" dirty="0"/>
              <a:t>ika</a:t>
            </a:r>
            <a:r>
              <a:rPr spc="-70" dirty="0"/>
              <a:t>s</a:t>
            </a:r>
            <a:r>
              <a:rPr spc="-120" dirty="0"/>
              <a:t>i</a:t>
            </a:r>
            <a:r>
              <a:rPr spc="-170" dirty="0"/>
              <a:t> </a:t>
            </a:r>
            <a:r>
              <a:rPr spc="-70" dirty="0"/>
              <a:t>Formal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54397" y="4619955"/>
            <a:ext cx="237490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130" dirty="0">
                <a:solidFill>
                  <a:srgbClr val="FFFFFF"/>
                </a:solidFill>
                <a:latin typeface="Trebuchet MS"/>
                <a:cs typeface="Trebuchet MS"/>
              </a:rPr>
              <a:t>8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1467" y="1083640"/>
            <a:ext cx="2769870" cy="22250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Komu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nikasi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at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keb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7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Komu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nikasi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keat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7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Komu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nikasi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Horizont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7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Komu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nikasi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Di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ago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80609" y="1057862"/>
            <a:ext cx="3037840" cy="226250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05"/>
              </a:spcBef>
            </a:pP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600" b="1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600" b="1" spc="-1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600" b="1" spc="-1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600" b="1" spc="-1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600" b="1" spc="-8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600" b="1" spc="-1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r>
              <a:rPr sz="1600" b="1" spc="-10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6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600" b="1" spc="-100" dirty="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sz="1600" b="1" spc="-15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600" b="1" spc="-114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600" b="1" spc="-85" dirty="0">
                <a:solidFill>
                  <a:srgbClr val="FFFFFF"/>
                </a:solidFill>
                <a:latin typeface="Trebuchet MS"/>
                <a:cs typeface="Trebuchet MS"/>
              </a:rPr>
              <a:t>asi</a:t>
            </a:r>
            <a:r>
              <a:rPr sz="16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6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600" b="1" spc="-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600" b="1" spc="-16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600" b="1" spc="-114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endParaRPr sz="1600">
              <a:latin typeface="Trebuchet MS"/>
              <a:cs typeface="Trebuchet MS"/>
            </a:endParaRPr>
          </a:p>
          <a:p>
            <a:pPr marL="12700" marR="5080" algn="just">
              <a:lnSpc>
                <a:spcPct val="114999"/>
              </a:lnSpc>
              <a:spcBef>
                <a:spcPts val="90"/>
              </a:spcBef>
            </a:pP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Dalam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struktur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organisasi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besar,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dapat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berkomunikasi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manajer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puncak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harus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terlebih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dahulu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melalui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lapisan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manajer </a:t>
            </a:r>
            <a:r>
              <a:rPr sz="1200" spc="-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yan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di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ba</a:t>
            </a:r>
            <a:r>
              <a:rPr sz="1200" spc="-10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200" spc="-1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 Art</a:t>
            </a:r>
            <a:r>
              <a:rPr sz="1200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ban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yak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yan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g 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harus 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dilalui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untuk dapat berkomunikasi secara 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langsung</a:t>
            </a:r>
            <a:r>
              <a:rPr sz="1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manajer</a:t>
            </a:r>
            <a:r>
              <a:rPr sz="12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puncak.</a:t>
            </a:r>
            <a:endParaRPr sz="12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209"/>
              </a:spcBef>
            </a:pPr>
            <a:r>
              <a:rPr sz="1400" b="1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400" b="1" spc="3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00" b="1" spc="-6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400" b="1" spc="-85" dirty="0">
                <a:solidFill>
                  <a:srgbClr val="FFFFFF"/>
                </a:solidFill>
                <a:latin typeface="Trebuchet MS"/>
                <a:cs typeface="Trebuchet MS"/>
              </a:rPr>
              <a:t>ima</a:t>
            </a:r>
            <a:r>
              <a:rPr sz="1400" b="1" spc="-10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400" b="1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4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400" b="1" spc="-1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3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400" b="1" spc="-2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00" b="1" spc="-85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400" b="1" spc="-70" dirty="0">
                <a:solidFill>
                  <a:srgbClr val="FFFFFF"/>
                </a:solidFill>
                <a:latin typeface="Trebuchet MS"/>
                <a:cs typeface="Trebuchet MS"/>
              </a:rPr>
              <a:t>asi</a:t>
            </a:r>
            <a:r>
              <a:rPr sz="14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85" dirty="0">
                <a:solidFill>
                  <a:srgbClr val="FFFFFF"/>
                </a:solidFill>
                <a:latin typeface="Trebuchet MS"/>
                <a:cs typeface="Trebuchet MS"/>
              </a:rPr>
              <a:t>ha</a:t>
            </a:r>
            <a:r>
              <a:rPr sz="1400" b="1" spc="-5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4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00" b="1" spc="-10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400" b="1" spc="-1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00" b="1" spc="-1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400" b="1" spc="-5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400" b="1" spc="-80" dirty="0">
                <a:solidFill>
                  <a:srgbClr val="FFFFFF"/>
                </a:solidFill>
                <a:latin typeface="Trebuchet MS"/>
                <a:cs typeface="Trebuchet MS"/>
              </a:rPr>
              <a:t>eb</a:t>
            </a:r>
            <a:r>
              <a:rPr sz="1400" b="1" spc="-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400" b="1" spc="-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400" b="1" spc="-40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1400">
              <a:latin typeface="Trebuchet MS"/>
              <a:cs typeface="Trebuchet MS"/>
            </a:endParaRPr>
          </a:p>
          <a:p>
            <a:pPr marL="12700" marR="5715" algn="just">
              <a:lnSpc>
                <a:spcPct val="111500"/>
              </a:lnSpc>
              <a:spcBef>
                <a:spcPts val="90"/>
              </a:spcBef>
            </a:pP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Salah satu 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caranya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adalah dengan 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mengurangi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2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tingkat</a:t>
            </a:r>
            <a:r>
              <a:rPr sz="12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50" i="1" spc="-65" dirty="0">
                <a:solidFill>
                  <a:srgbClr val="FFFFFF"/>
                </a:solidFill>
                <a:latin typeface="Arial"/>
                <a:cs typeface="Arial"/>
              </a:rPr>
              <a:t>(l</a:t>
            </a:r>
            <a:r>
              <a:rPr sz="1250" i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50" i="1" spc="-90" dirty="0">
                <a:solidFill>
                  <a:srgbClr val="FFFFFF"/>
                </a:solidFill>
                <a:latin typeface="Arial"/>
                <a:cs typeface="Arial"/>
              </a:rPr>
              <a:t>vel)</a:t>
            </a:r>
            <a:r>
              <a:rPr sz="1250" i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3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am</a:t>
            </a:r>
            <a:r>
              <a:rPr sz="12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struk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200" spc="-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2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200" spc="-55" dirty="0">
                <a:solidFill>
                  <a:srgbClr val="FFFFFF"/>
                </a:solidFill>
                <a:latin typeface="Tahoma"/>
                <a:cs typeface="Tahoma"/>
              </a:rPr>
              <a:t>rg</a:t>
            </a:r>
            <a:r>
              <a:rPr sz="1200" spc="-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200" spc="-50" dirty="0">
                <a:solidFill>
                  <a:srgbClr val="FFFFFF"/>
                </a:solidFill>
                <a:latin typeface="Tahoma"/>
                <a:cs typeface="Tahoma"/>
              </a:rPr>
              <a:t>ni</a:t>
            </a:r>
            <a:r>
              <a:rPr sz="1200" spc="-40" dirty="0">
                <a:solidFill>
                  <a:srgbClr val="FFFFFF"/>
                </a:solidFill>
                <a:latin typeface="Tahoma"/>
                <a:cs typeface="Tahoma"/>
              </a:rPr>
              <a:t>sasi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44" y="0"/>
            <a:ext cx="9153525" cy="5143500"/>
            <a:chOff x="-4544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544" y="3708272"/>
              <a:ext cx="9152926" cy="13174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2716" y="916304"/>
              <a:ext cx="718566" cy="20078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pc="-55" dirty="0"/>
              <a:t>Saluran</a:t>
            </a:r>
            <a:r>
              <a:rPr spc="-180" dirty="0"/>
              <a:t> </a:t>
            </a:r>
            <a:r>
              <a:rPr spc="20" dirty="0"/>
              <a:t>Ko</a:t>
            </a:r>
            <a:r>
              <a:rPr spc="40" dirty="0"/>
              <a:t>m</a:t>
            </a:r>
            <a:r>
              <a:rPr spc="-45" dirty="0"/>
              <a:t>u</a:t>
            </a:r>
            <a:r>
              <a:rPr spc="-40" dirty="0"/>
              <a:t>n</a:t>
            </a:r>
            <a:r>
              <a:rPr spc="-65" dirty="0"/>
              <a:t>ika</a:t>
            </a:r>
            <a:r>
              <a:rPr spc="-70" dirty="0"/>
              <a:t>s</a:t>
            </a:r>
            <a:r>
              <a:rPr spc="-120" dirty="0"/>
              <a:t>i</a:t>
            </a:r>
            <a:r>
              <a:rPr spc="-170" dirty="0"/>
              <a:t> </a:t>
            </a:r>
            <a:r>
              <a:rPr spc="-35" dirty="0"/>
              <a:t>Informal</a:t>
            </a:r>
          </a:p>
          <a:p>
            <a:pPr marL="71120">
              <a:lnSpc>
                <a:spcPct val="100000"/>
              </a:lnSpc>
              <a:spcBef>
                <a:spcPts val="505"/>
              </a:spcBef>
            </a:pPr>
            <a:r>
              <a:rPr sz="2400" b="0" dirty="0">
                <a:solidFill>
                  <a:srgbClr val="8096FF"/>
                </a:solidFill>
                <a:latin typeface="Cambria Math"/>
                <a:cs typeface="Cambria Math"/>
              </a:rPr>
              <a:t>▹</a:t>
            </a:r>
            <a:r>
              <a:rPr sz="2400" b="0" spc="475" dirty="0">
                <a:solidFill>
                  <a:srgbClr val="8096FF"/>
                </a:solidFill>
                <a:latin typeface="Cambria Math"/>
                <a:cs typeface="Cambria Math"/>
              </a:rPr>
              <a:t> </a:t>
            </a:r>
            <a:r>
              <a:rPr sz="1800" b="0" spc="-60" dirty="0">
                <a:latin typeface="Tahoma"/>
                <a:cs typeface="Tahoma"/>
              </a:rPr>
              <a:t>Dalam</a:t>
            </a:r>
            <a:r>
              <a:rPr sz="1800" b="0" spc="60" dirty="0">
                <a:latin typeface="Tahoma"/>
                <a:cs typeface="Tahoma"/>
              </a:rPr>
              <a:t> </a:t>
            </a:r>
            <a:r>
              <a:rPr sz="1800" b="0" spc="-85" dirty="0">
                <a:latin typeface="Tahoma"/>
                <a:cs typeface="Tahoma"/>
              </a:rPr>
              <a:t>jaringan</a:t>
            </a:r>
            <a:r>
              <a:rPr sz="1800" b="0" spc="75" dirty="0">
                <a:latin typeface="Tahoma"/>
                <a:cs typeface="Tahoma"/>
              </a:rPr>
              <a:t> </a:t>
            </a:r>
            <a:r>
              <a:rPr sz="1800" b="0" spc="-114" dirty="0">
                <a:latin typeface="Tahoma"/>
                <a:cs typeface="Tahoma"/>
              </a:rPr>
              <a:t>ini,</a:t>
            </a:r>
            <a:r>
              <a:rPr sz="1800" b="0" spc="70" dirty="0">
                <a:latin typeface="Tahoma"/>
                <a:cs typeface="Tahoma"/>
              </a:rPr>
              <a:t> </a:t>
            </a:r>
            <a:r>
              <a:rPr sz="1800" b="0" spc="-75" dirty="0">
                <a:latin typeface="Tahoma"/>
                <a:cs typeface="Tahoma"/>
              </a:rPr>
              <a:t>orang-orang</a:t>
            </a:r>
            <a:r>
              <a:rPr sz="1800" b="0" spc="95" dirty="0">
                <a:latin typeface="Tahoma"/>
                <a:cs typeface="Tahoma"/>
              </a:rPr>
              <a:t> </a:t>
            </a:r>
            <a:r>
              <a:rPr sz="1800" b="0" spc="-90" dirty="0">
                <a:latin typeface="Tahoma"/>
                <a:cs typeface="Tahoma"/>
              </a:rPr>
              <a:t>yang</a:t>
            </a:r>
            <a:r>
              <a:rPr sz="1800" b="0" spc="85" dirty="0">
                <a:latin typeface="Tahoma"/>
                <a:cs typeface="Tahoma"/>
              </a:rPr>
              <a:t> </a:t>
            </a:r>
            <a:r>
              <a:rPr sz="1800" b="0" spc="-75" dirty="0">
                <a:latin typeface="Tahoma"/>
                <a:cs typeface="Tahoma"/>
              </a:rPr>
              <a:t>ada</a:t>
            </a:r>
            <a:r>
              <a:rPr sz="1800" b="0" spc="60" dirty="0">
                <a:latin typeface="Tahoma"/>
                <a:cs typeface="Tahoma"/>
              </a:rPr>
              <a:t> </a:t>
            </a:r>
            <a:r>
              <a:rPr sz="1800" b="0" spc="-65" dirty="0">
                <a:latin typeface="Tahoma"/>
                <a:cs typeface="Tahoma"/>
              </a:rPr>
              <a:t>dalam</a:t>
            </a:r>
            <a:r>
              <a:rPr sz="1800" b="0" spc="80" dirty="0">
                <a:latin typeface="Tahoma"/>
                <a:cs typeface="Tahoma"/>
              </a:rPr>
              <a:t> </a:t>
            </a:r>
            <a:r>
              <a:rPr sz="1800" b="0" spc="-70" dirty="0">
                <a:latin typeface="Tahoma"/>
                <a:cs typeface="Tahoma"/>
              </a:rPr>
              <a:t>suatu</a:t>
            </a:r>
            <a:r>
              <a:rPr sz="1800" b="0" spc="70" dirty="0">
                <a:latin typeface="Tahoma"/>
                <a:cs typeface="Tahoma"/>
              </a:rPr>
              <a:t> </a:t>
            </a:r>
            <a:r>
              <a:rPr sz="1800" b="0" spc="-85" dirty="0">
                <a:latin typeface="Tahoma"/>
                <a:cs typeface="Tahoma"/>
              </a:rPr>
              <a:t>organisasi,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54397" y="4619955"/>
            <a:ext cx="237490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130" dirty="0">
                <a:solidFill>
                  <a:srgbClr val="FFFFFF"/>
                </a:solidFill>
                <a:latin typeface="Trebuchet MS"/>
                <a:cs typeface="Trebuchet MS"/>
              </a:rPr>
              <a:t>9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6560" y="1384554"/>
            <a:ext cx="6229350" cy="2234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tanpa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 memedulikan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jenjang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hierarki,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pangkat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kedudukan/jabatan,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dapat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berkomunikasi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secara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luas.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Meskipun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hal-hal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mereka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perbincangkan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biasanya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 bersifat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umum, 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seperti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mengobrol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tentang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humor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baru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didengar,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keluarga,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anak-anak,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dunia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olahraga,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music,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acara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film,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sinetron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TV,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kadang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kala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juga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membicarakan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hal-hal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berkaitan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situasi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kerja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0" dirty="0">
                <a:solidFill>
                  <a:srgbClr val="FFFFFF"/>
                </a:solidFill>
                <a:latin typeface="Tahoma"/>
                <a:cs typeface="Tahoma"/>
              </a:rPr>
              <a:t>dalam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organisasinya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9153525" cy="5143500"/>
            <a:chOff x="-4762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5955" y="3813810"/>
              <a:ext cx="1388110" cy="1027430"/>
            </a:xfrm>
            <a:custGeom>
              <a:avLst/>
              <a:gdLst/>
              <a:ahLst/>
              <a:cxnLst/>
              <a:rect l="l" t="t" r="r" b="b"/>
              <a:pathLst>
                <a:path w="1388110" h="1027429">
                  <a:moveTo>
                    <a:pt x="562927" y="672249"/>
                  </a:moveTo>
                  <a:lnTo>
                    <a:pt x="546912" y="675477"/>
                  </a:lnTo>
                  <a:lnTo>
                    <a:pt x="533833" y="684282"/>
                  </a:lnTo>
                  <a:lnTo>
                    <a:pt x="525013" y="697345"/>
                  </a:lnTo>
                  <a:lnTo>
                    <a:pt x="521779" y="713346"/>
                  </a:lnTo>
                  <a:lnTo>
                    <a:pt x="525013" y="729340"/>
                  </a:lnTo>
                  <a:lnTo>
                    <a:pt x="533833" y="742399"/>
                  </a:lnTo>
                  <a:lnTo>
                    <a:pt x="546912" y="751202"/>
                  </a:lnTo>
                  <a:lnTo>
                    <a:pt x="562927" y="754430"/>
                  </a:lnTo>
                  <a:lnTo>
                    <a:pt x="578947" y="751202"/>
                  </a:lnTo>
                  <a:lnTo>
                    <a:pt x="592026" y="742399"/>
                  </a:lnTo>
                  <a:lnTo>
                    <a:pt x="600842" y="729340"/>
                  </a:lnTo>
                  <a:lnTo>
                    <a:pt x="604075" y="713346"/>
                  </a:lnTo>
                  <a:lnTo>
                    <a:pt x="600842" y="697345"/>
                  </a:lnTo>
                  <a:lnTo>
                    <a:pt x="592026" y="684282"/>
                  </a:lnTo>
                  <a:lnTo>
                    <a:pt x="578947" y="675477"/>
                  </a:lnTo>
                  <a:lnTo>
                    <a:pt x="562927" y="672249"/>
                  </a:lnTo>
                  <a:close/>
                </a:path>
                <a:path w="1388110" h="1027429">
                  <a:moveTo>
                    <a:pt x="562927" y="946264"/>
                  </a:moveTo>
                  <a:lnTo>
                    <a:pt x="546912" y="949492"/>
                  </a:lnTo>
                  <a:lnTo>
                    <a:pt x="533833" y="958297"/>
                  </a:lnTo>
                  <a:lnTo>
                    <a:pt x="525013" y="971360"/>
                  </a:lnTo>
                  <a:lnTo>
                    <a:pt x="521779" y="987361"/>
                  </a:lnTo>
                  <a:lnTo>
                    <a:pt x="521779" y="994409"/>
                  </a:lnTo>
                  <a:lnTo>
                    <a:pt x="560792" y="1022924"/>
                  </a:lnTo>
                  <a:lnTo>
                    <a:pt x="572363" y="1027264"/>
                  </a:lnTo>
                  <a:lnTo>
                    <a:pt x="587096" y="1020244"/>
                  </a:lnTo>
                  <a:lnTo>
                    <a:pt x="597623" y="1008537"/>
                  </a:lnTo>
                  <a:lnTo>
                    <a:pt x="602988" y="993741"/>
                  </a:lnTo>
                  <a:lnTo>
                    <a:pt x="602234" y="977455"/>
                  </a:lnTo>
                  <a:lnTo>
                    <a:pt x="596785" y="965004"/>
                  </a:lnTo>
                  <a:lnTo>
                    <a:pt x="587832" y="955228"/>
                  </a:lnTo>
                  <a:lnTo>
                    <a:pt x="576230" y="948803"/>
                  </a:lnTo>
                  <a:lnTo>
                    <a:pt x="562838" y="946403"/>
                  </a:lnTo>
                  <a:lnTo>
                    <a:pt x="562927" y="946264"/>
                  </a:lnTo>
                  <a:close/>
                </a:path>
                <a:path w="1388110" h="1027429">
                  <a:moveTo>
                    <a:pt x="455587" y="126"/>
                  </a:moveTo>
                  <a:lnTo>
                    <a:pt x="395960" y="126"/>
                  </a:lnTo>
                  <a:lnTo>
                    <a:pt x="387266" y="13910"/>
                  </a:lnTo>
                  <a:lnTo>
                    <a:pt x="384640" y="29432"/>
                  </a:lnTo>
                  <a:lnTo>
                    <a:pt x="388036" y="44811"/>
                  </a:lnTo>
                  <a:lnTo>
                    <a:pt x="397408" y="58165"/>
                  </a:lnTo>
                  <a:lnTo>
                    <a:pt x="411245" y="66882"/>
                  </a:lnTo>
                  <a:lnTo>
                    <a:pt x="426802" y="69521"/>
                  </a:lnTo>
                  <a:lnTo>
                    <a:pt x="442206" y="66133"/>
                  </a:lnTo>
                  <a:lnTo>
                    <a:pt x="455587" y="56768"/>
                  </a:lnTo>
                  <a:lnTo>
                    <a:pt x="464088" y="43453"/>
                  </a:lnTo>
                  <a:lnTo>
                    <a:pt x="466921" y="28447"/>
                  </a:lnTo>
                  <a:lnTo>
                    <a:pt x="464088" y="13442"/>
                  </a:lnTo>
                  <a:lnTo>
                    <a:pt x="455587" y="126"/>
                  </a:lnTo>
                  <a:close/>
                </a:path>
                <a:path w="1388110" h="1027429">
                  <a:moveTo>
                    <a:pt x="425767" y="261302"/>
                  </a:moveTo>
                  <a:lnTo>
                    <a:pt x="409752" y="264530"/>
                  </a:lnTo>
                  <a:lnTo>
                    <a:pt x="396673" y="273334"/>
                  </a:lnTo>
                  <a:lnTo>
                    <a:pt x="387853" y="286393"/>
                  </a:lnTo>
                  <a:lnTo>
                    <a:pt x="384619" y="302386"/>
                  </a:lnTo>
                  <a:lnTo>
                    <a:pt x="384619" y="306577"/>
                  </a:lnTo>
                  <a:lnTo>
                    <a:pt x="389473" y="322162"/>
                  </a:lnTo>
                  <a:lnTo>
                    <a:pt x="399581" y="334257"/>
                  </a:lnTo>
                  <a:lnTo>
                    <a:pt x="413492" y="341685"/>
                  </a:lnTo>
                  <a:lnTo>
                    <a:pt x="429755" y="343268"/>
                  </a:lnTo>
                  <a:lnTo>
                    <a:pt x="443402" y="339424"/>
                  </a:lnTo>
                  <a:lnTo>
                    <a:pt x="466496" y="306577"/>
                  </a:lnTo>
                  <a:lnTo>
                    <a:pt x="466725" y="302386"/>
                  </a:lnTo>
                  <a:lnTo>
                    <a:pt x="463511" y="286439"/>
                  </a:lnTo>
                  <a:lnTo>
                    <a:pt x="454742" y="273400"/>
                  </a:lnTo>
                  <a:lnTo>
                    <a:pt x="441725" y="264584"/>
                  </a:lnTo>
                  <a:lnTo>
                    <a:pt x="425767" y="261302"/>
                  </a:lnTo>
                  <a:close/>
                </a:path>
                <a:path w="1388110" h="1027429">
                  <a:moveTo>
                    <a:pt x="562978" y="124218"/>
                  </a:moveTo>
                  <a:lnTo>
                    <a:pt x="546912" y="127537"/>
                  </a:lnTo>
                  <a:lnTo>
                    <a:pt x="533833" y="136345"/>
                  </a:lnTo>
                  <a:lnTo>
                    <a:pt x="525013" y="149408"/>
                  </a:lnTo>
                  <a:lnTo>
                    <a:pt x="521779" y="165404"/>
                  </a:lnTo>
                  <a:lnTo>
                    <a:pt x="525013" y="181400"/>
                  </a:lnTo>
                  <a:lnTo>
                    <a:pt x="533833" y="194463"/>
                  </a:lnTo>
                  <a:lnTo>
                    <a:pt x="546912" y="203272"/>
                  </a:lnTo>
                  <a:lnTo>
                    <a:pt x="562927" y="206501"/>
                  </a:lnTo>
                  <a:lnTo>
                    <a:pt x="578947" y="203272"/>
                  </a:lnTo>
                  <a:lnTo>
                    <a:pt x="592026" y="194463"/>
                  </a:lnTo>
                  <a:lnTo>
                    <a:pt x="600842" y="181400"/>
                  </a:lnTo>
                  <a:lnTo>
                    <a:pt x="604075" y="165404"/>
                  </a:lnTo>
                  <a:lnTo>
                    <a:pt x="600866" y="149355"/>
                  </a:lnTo>
                  <a:lnTo>
                    <a:pt x="592066" y="136285"/>
                  </a:lnTo>
                  <a:lnTo>
                    <a:pt x="578995" y="127465"/>
                  </a:lnTo>
                  <a:lnTo>
                    <a:pt x="562978" y="124218"/>
                  </a:lnTo>
                  <a:close/>
                </a:path>
                <a:path w="1388110" h="1027429">
                  <a:moveTo>
                    <a:pt x="700087" y="809129"/>
                  </a:moveTo>
                  <a:lnTo>
                    <a:pt x="698690" y="809231"/>
                  </a:lnTo>
                  <a:lnTo>
                    <a:pt x="697293" y="809320"/>
                  </a:lnTo>
                  <a:lnTo>
                    <a:pt x="661774" y="835357"/>
                  </a:lnTo>
                  <a:lnTo>
                    <a:pt x="658939" y="850328"/>
                  </a:lnTo>
                  <a:lnTo>
                    <a:pt x="658939" y="854506"/>
                  </a:lnTo>
                  <a:lnTo>
                    <a:pt x="682058" y="887371"/>
                  </a:lnTo>
                  <a:lnTo>
                    <a:pt x="698500" y="891463"/>
                  </a:lnTo>
                  <a:lnTo>
                    <a:pt x="699897" y="891463"/>
                  </a:lnTo>
                  <a:lnTo>
                    <a:pt x="714893" y="888621"/>
                  </a:lnTo>
                  <a:lnTo>
                    <a:pt x="727467" y="880833"/>
                  </a:lnTo>
                  <a:lnTo>
                    <a:pt x="736485" y="869121"/>
                  </a:lnTo>
                  <a:lnTo>
                    <a:pt x="740816" y="854506"/>
                  </a:lnTo>
                  <a:lnTo>
                    <a:pt x="740816" y="850328"/>
                  </a:lnTo>
                  <a:lnTo>
                    <a:pt x="737651" y="834404"/>
                  </a:lnTo>
                  <a:lnTo>
                    <a:pt x="728943" y="821356"/>
                  </a:lnTo>
                  <a:lnTo>
                    <a:pt x="715990" y="812495"/>
                  </a:lnTo>
                  <a:lnTo>
                    <a:pt x="700087" y="809129"/>
                  </a:lnTo>
                  <a:close/>
                </a:path>
                <a:path w="1388110" h="1027429">
                  <a:moveTo>
                    <a:pt x="562927" y="398284"/>
                  </a:moveTo>
                  <a:lnTo>
                    <a:pt x="546912" y="401512"/>
                  </a:lnTo>
                  <a:lnTo>
                    <a:pt x="533833" y="410316"/>
                  </a:lnTo>
                  <a:lnTo>
                    <a:pt x="525013" y="423375"/>
                  </a:lnTo>
                  <a:lnTo>
                    <a:pt x="521779" y="439369"/>
                  </a:lnTo>
                  <a:lnTo>
                    <a:pt x="525013" y="455370"/>
                  </a:lnTo>
                  <a:lnTo>
                    <a:pt x="533833" y="468433"/>
                  </a:lnTo>
                  <a:lnTo>
                    <a:pt x="546912" y="477238"/>
                  </a:lnTo>
                  <a:lnTo>
                    <a:pt x="562927" y="480466"/>
                  </a:lnTo>
                  <a:lnTo>
                    <a:pt x="578947" y="477238"/>
                  </a:lnTo>
                  <a:lnTo>
                    <a:pt x="592026" y="468433"/>
                  </a:lnTo>
                  <a:lnTo>
                    <a:pt x="600842" y="455370"/>
                  </a:lnTo>
                  <a:lnTo>
                    <a:pt x="604075" y="439369"/>
                  </a:lnTo>
                  <a:lnTo>
                    <a:pt x="600842" y="423375"/>
                  </a:lnTo>
                  <a:lnTo>
                    <a:pt x="592026" y="410316"/>
                  </a:lnTo>
                  <a:lnTo>
                    <a:pt x="578947" y="401512"/>
                  </a:lnTo>
                  <a:lnTo>
                    <a:pt x="562927" y="398284"/>
                  </a:lnTo>
                  <a:close/>
                </a:path>
                <a:path w="1388110" h="1027429">
                  <a:moveTo>
                    <a:pt x="425767" y="535266"/>
                  </a:moveTo>
                  <a:lnTo>
                    <a:pt x="409752" y="538495"/>
                  </a:lnTo>
                  <a:lnTo>
                    <a:pt x="396673" y="547300"/>
                  </a:lnTo>
                  <a:lnTo>
                    <a:pt x="387853" y="560362"/>
                  </a:lnTo>
                  <a:lnTo>
                    <a:pt x="384619" y="576364"/>
                  </a:lnTo>
                  <a:lnTo>
                    <a:pt x="387853" y="592357"/>
                  </a:lnTo>
                  <a:lnTo>
                    <a:pt x="396673" y="605416"/>
                  </a:lnTo>
                  <a:lnTo>
                    <a:pt x="409752" y="614220"/>
                  </a:lnTo>
                  <a:lnTo>
                    <a:pt x="425767" y="617448"/>
                  </a:lnTo>
                  <a:lnTo>
                    <a:pt x="441787" y="614220"/>
                  </a:lnTo>
                  <a:lnTo>
                    <a:pt x="454866" y="605416"/>
                  </a:lnTo>
                  <a:lnTo>
                    <a:pt x="463682" y="592357"/>
                  </a:lnTo>
                  <a:lnTo>
                    <a:pt x="466915" y="576364"/>
                  </a:lnTo>
                  <a:lnTo>
                    <a:pt x="463682" y="560362"/>
                  </a:lnTo>
                  <a:lnTo>
                    <a:pt x="454866" y="547300"/>
                  </a:lnTo>
                  <a:lnTo>
                    <a:pt x="441787" y="538495"/>
                  </a:lnTo>
                  <a:lnTo>
                    <a:pt x="425767" y="535266"/>
                  </a:lnTo>
                  <a:close/>
                </a:path>
                <a:path w="1388110" h="1027429">
                  <a:moveTo>
                    <a:pt x="288607" y="672249"/>
                  </a:moveTo>
                  <a:lnTo>
                    <a:pt x="279071" y="673370"/>
                  </a:lnTo>
                  <a:lnTo>
                    <a:pt x="270167" y="676617"/>
                  </a:lnTo>
                  <a:lnTo>
                    <a:pt x="262243" y="681818"/>
                  </a:lnTo>
                  <a:lnTo>
                    <a:pt x="255650" y="688797"/>
                  </a:lnTo>
                  <a:lnTo>
                    <a:pt x="264604" y="705554"/>
                  </a:lnTo>
                  <a:lnTo>
                    <a:pt x="273653" y="722048"/>
                  </a:lnTo>
                  <a:lnTo>
                    <a:pt x="282797" y="738281"/>
                  </a:lnTo>
                  <a:lnTo>
                    <a:pt x="292036" y="754252"/>
                  </a:lnTo>
                  <a:lnTo>
                    <a:pt x="307792" y="749979"/>
                  </a:lnTo>
                  <a:lnTo>
                    <a:pt x="320252" y="740341"/>
                  </a:lnTo>
                  <a:lnTo>
                    <a:pt x="328183" y="726744"/>
                  </a:lnTo>
                  <a:lnTo>
                    <a:pt x="330352" y="710590"/>
                  </a:lnTo>
                  <a:lnTo>
                    <a:pt x="326308" y="695323"/>
                  </a:lnTo>
                  <a:lnTo>
                    <a:pt x="317166" y="683075"/>
                  </a:lnTo>
                  <a:lnTo>
                    <a:pt x="304181" y="675000"/>
                  </a:lnTo>
                  <a:lnTo>
                    <a:pt x="288607" y="672249"/>
                  </a:lnTo>
                  <a:close/>
                </a:path>
                <a:path w="1388110" h="1027429">
                  <a:moveTo>
                    <a:pt x="151447" y="261302"/>
                  </a:moveTo>
                  <a:lnTo>
                    <a:pt x="135432" y="264530"/>
                  </a:lnTo>
                  <a:lnTo>
                    <a:pt x="122353" y="273334"/>
                  </a:lnTo>
                  <a:lnTo>
                    <a:pt x="113533" y="286393"/>
                  </a:lnTo>
                  <a:lnTo>
                    <a:pt x="110299" y="302386"/>
                  </a:lnTo>
                  <a:lnTo>
                    <a:pt x="110299" y="306577"/>
                  </a:lnTo>
                  <a:lnTo>
                    <a:pt x="115153" y="322162"/>
                  </a:lnTo>
                  <a:lnTo>
                    <a:pt x="125261" y="334257"/>
                  </a:lnTo>
                  <a:lnTo>
                    <a:pt x="139172" y="341685"/>
                  </a:lnTo>
                  <a:lnTo>
                    <a:pt x="155435" y="343268"/>
                  </a:lnTo>
                  <a:lnTo>
                    <a:pt x="169082" y="339424"/>
                  </a:lnTo>
                  <a:lnTo>
                    <a:pt x="192176" y="306577"/>
                  </a:lnTo>
                  <a:lnTo>
                    <a:pt x="192404" y="302386"/>
                  </a:lnTo>
                  <a:lnTo>
                    <a:pt x="189191" y="286439"/>
                  </a:lnTo>
                  <a:lnTo>
                    <a:pt x="180422" y="273400"/>
                  </a:lnTo>
                  <a:lnTo>
                    <a:pt x="167405" y="264584"/>
                  </a:lnTo>
                  <a:lnTo>
                    <a:pt x="151447" y="261302"/>
                  </a:lnTo>
                  <a:close/>
                </a:path>
                <a:path w="1388110" h="1027429">
                  <a:moveTo>
                    <a:pt x="14287" y="124218"/>
                  </a:moveTo>
                  <a:lnTo>
                    <a:pt x="9410" y="124218"/>
                  </a:lnTo>
                  <a:lnTo>
                    <a:pt x="4584" y="125094"/>
                  </a:lnTo>
                  <a:lnTo>
                    <a:pt x="0" y="126784"/>
                  </a:lnTo>
                  <a:lnTo>
                    <a:pt x="8853" y="144998"/>
                  </a:lnTo>
                  <a:lnTo>
                    <a:pt x="17640" y="163388"/>
                  </a:lnTo>
                  <a:lnTo>
                    <a:pt x="26360" y="181955"/>
                  </a:lnTo>
                  <a:lnTo>
                    <a:pt x="35013" y="200698"/>
                  </a:lnTo>
                  <a:lnTo>
                    <a:pt x="47193" y="189849"/>
                  </a:lnTo>
                  <a:lnTo>
                    <a:pt x="54024" y="175672"/>
                  </a:lnTo>
                  <a:lnTo>
                    <a:pt x="55032" y="159971"/>
                  </a:lnTo>
                  <a:lnTo>
                    <a:pt x="49745" y="144551"/>
                  </a:lnTo>
                  <a:lnTo>
                    <a:pt x="43150" y="136066"/>
                  </a:lnTo>
                  <a:lnTo>
                    <a:pt x="34726" y="129670"/>
                  </a:lnTo>
                  <a:lnTo>
                    <a:pt x="24948" y="125631"/>
                  </a:lnTo>
                  <a:lnTo>
                    <a:pt x="14287" y="124218"/>
                  </a:lnTo>
                  <a:close/>
                </a:path>
                <a:path w="1388110" h="1027429">
                  <a:moveTo>
                    <a:pt x="181267" y="0"/>
                  </a:moveTo>
                  <a:lnTo>
                    <a:pt x="121640" y="0"/>
                  </a:lnTo>
                  <a:lnTo>
                    <a:pt x="112946" y="13856"/>
                  </a:lnTo>
                  <a:lnTo>
                    <a:pt x="110320" y="29416"/>
                  </a:lnTo>
                  <a:lnTo>
                    <a:pt x="113716" y="44809"/>
                  </a:lnTo>
                  <a:lnTo>
                    <a:pt x="123088" y="58165"/>
                  </a:lnTo>
                  <a:lnTo>
                    <a:pt x="136925" y="66828"/>
                  </a:lnTo>
                  <a:lnTo>
                    <a:pt x="152482" y="69434"/>
                  </a:lnTo>
                  <a:lnTo>
                    <a:pt x="167886" y="66024"/>
                  </a:lnTo>
                  <a:lnTo>
                    <a:pt x="181267" y="56641"/>
                  </a:lnTo>
                  <a:lnTo>
                    <a:pt x="189768" y="43326"/>
                  </a:lnTo>
                  <a:lnTo>
                    <a:pt x="192601" y="28320"/>
                  </a:lnTo>
                  <a:lnTo>
                    <a:pt x="189768" y="13315"/>
                  </a:lnTo>
                  <a:lnTo>
                    <a:pt x="181267" y="0"/>
                  </a:lnTo>
                  <a:close/>
                </a:path>
                <a:path w="1388110" h="1027429">
                  <a:moveTo>
                    <a:pt x="425767" y="809129"/>
                  </a:moveTo>
                  <a:lnTo>
                    <a:pt x="409752" y="812359"/>
                  </a:lnTo>
                  <a:lnTo>
                    <a:pt x="396673" y="821167"/>
                  </a:lnTo>
                  <a:lnTo>
                    <a:pt x="387853" y="834231"/>
                  </a:lnTo>
                  <a:lnTo>
                    <a:pt x="384619" y="850226"/>
                  </a:lnTo>
                  <a:lnTo>
                    <a:pt x="384619" y="854417"/>
                  </a:lnTo>
                  <a:lnTo>
                    <a:pt x="389473" y="870001"/>
                  </a:lnTo>
                  <a:lnTo>
                    <a:pt x="399581" y="882097"/>
                  </a:lnTo>
                  <a:lnTo>
                    <a:pt x="413492" y="889525"/>
                  </a:lnTo>
                  <a:lnTo>
                    <a:pt x="429755" y="891108"/>
                  </a:lnTo>
                  <a:lnTo>
                    <a:pt x="443402" y="887264"/>
                  </a:lnTo>
                  <a:lnTo>
                    <a:pt x="466496" y="854417"/>
                  </a:lnTo>
                  <a:lnTo>
                    <a:pt x="466725" y="850226"/>
                  </a:lnTo>
                  <a:lnTo>
                    <a:pt x="463511" y="834279"/>
                  </a:lnTo>
                  <a:lnTo>
                    <a:pt x="454742" y="821239"/>
                  </a:lnTo>
                  <a:lnTo>
                    <a:pt x="441725" y="812418"/>
                  </a:lnTo>
                  <a:lnTo>
                    <a:pt x="425767" y="809129"/>
                  </a:lnTo>
                  <a:close/>
                </a:path>
                <a:path w="1388110" h="1027429">
                  <a:moveTo>
                    <a:pt x="288658" y="124218"/>
                  </a:moveTo>
                  <a:lnTo>
                    <a:pt x="272592" y="127448"/>
                  </a:lnTo>
                  <a:lnTo>
                    <a:pt x="259513" y="136256"/>
                  </a:lnTo>
                  <a:lnTo>
                    <a:pt x="250693" y="149320"/>
                  </a:lnTo>
                  <a:lnTo>
                    <a:pt x="247459" y="165315"/>
                  </a:lnTo>
                  <a:lnTo>
                    <a:pt x="250693" y="181311"/>
                  </a:lnTo>
                  <a:lnTo>
                    <a:pt x="259513" y="194375"/>
                  </a:lnTo>
                  <a:lnTo>
                    <a:pt x="272592" y="203183"/>
                  </a:lnTo>
                  <a:lnTo>
                    <a:pt x="288607" y="206413"/>
                  </a:lnTo>
                  <a:lnTo>
                    <a:pt x="304627" y="203183"/>
                  </a:lnTo>
                  <a:lnTo>
                    <a:pt x="317706" y="194375"/>
                  </a:lnTo>
                  <a:lnTo>
                    <a:pt x="326522" y="181311"/>
                  </a:lnTo>
                  <a:lnTo>
                    <a:pt x="329755" y="165315"/>
                  </a:lnTo>
                  <a:lnTo>
                    <a:pt x="326525" y="149287"/>
                  </a:lnTo>
                  <a:lnTo>
                    <a:pt x="317717" y="136240"/>
                  </a:lnTo>
                  <a:lnTo>
                    <a:pt x="304654" y="127444"/>
                  </a:lnTo>
                  <a:lnTo>
                    <a:pt x="288658" y="124218"/>
                  </a:lnTo>
                  <a:close/>
                </a:path>
                <a:path w="1388110" h="1027429">
                  <a:moveTo>
                    <a:pt x="698703" y="535101"/>
                  </a:moveTo>
                  <a:lnTo>
                    <a:pt x="697293" y="535101"/>
                  </a:lnTo>
                  <a:lnTo>
                    <a:pt x="695896" y="535165"/>
                  </a:lnTo>
                  <a:lnTo>
                    <a:pt x="680302" y="540099"/>
                  </a:lnTo>
                  <a:lnTo>
                    <a:pt x="668232" y="550270"/>
                  </a:lnTo>
                  <a:lnTo>
                    <a:pt x="660863" y="564220"/>
                  </a:lnTo>
                  <a:lnTo>
                    <a:pt x="659371" y="580491"/>
                  </a:lnTo>
                  <a:lnTo>
                    <a:pt x="663245" y="594011"/>
                  </a:lnTo>
                  <a:lnTo>
                    <a:pt x="671194" y="605164"/>
                  </a:lnTo>
                  <a:lnTo>
                    <a:pt x="682363" y="613102"/>
                  </a:lnTo>
                  <a:lnTo>
                    <a:pt x="695896" y="616978"/>
                  </a:lnTo>
                  <a:lnTo>
                    <a:pt x="700087" y="616978"/>
                  </a:lnTo>
                  <a:lnTo>
                    <a:pt x="716107" y="613748"/>
                  </a:lnTo>
                  <a:lnTo>
                    <a:pt x="729186" y="604940"/>
                  </a:lnTo>
                  <a:lnTo>
                    <a:pt x="738002" y="591877"/>
                  </a:lnTo>
                  <a:lnTo>
                    <a:pt x="741235" y="575881"/>
                  </a:lnTo>
                  <a:lnTo>
                    <a:pt x="738002" y="559885"/>
                  </a:lnTo>
                  <a:lnTo>
                    <a:pt x="729186" y="546822"/>
                  </a:lnTo>
                  <a:lnTo>
                    <a:pt x="716107" y="538014"/>
                  </a:lnTo>
                  <a:lnTo>
                    <a:pt x="701977" y="535165"/>
                  </a:lnTo>
                  <a:lnTo>
                    <a:pt x="700087" y="535165"/>
                  </a:lnTo>
                  <a:lnTo>
                    <a:pt x="698703" y="535101"/>
                  </a:lnTo>
                  <a:close/>
                </a:path>
                <a:path w="1388110" h="1027429">
                  <a:moveTo>
                    <a:pt x="700087" y="534784"/>
                  </a:moveTo>
                  <a:lnTo>
                    <a:pt x="700087" y="535165"/>
                  </a:lnTo>
                  <a:lnTo>
                    <a:pt x="701977" y="535165"/>
                  </a:lnTo>
                  <a:lnTo>
                    <a:pt x="700087" y="534784"/>
                  </a:lnTo>
                  <a:close/>
                </a:path>
                <a:path w="1388110" h="1027429">
                  <a:moveTo>
                    <a:pt x="288607" y="398183"/>
                  </a:moveTo>
                  <a:lnTo>
                    <a:pt x="272592" y="401413"/>
                  </a:lnTo>
                  <a:lnTo>
                    <a:pt x="259513" y="410221"/>
                  </a:lnTo>
                  <a:lnTo>
                    <a:pt x="250687" y="423316"/>
                  </a:lnTo>
                  <a:lnTo>
                    <a:pt x="247459" y="439280"/>
                  </a:lnTo>
                  <a:lnTo>
                    <a:pt x="250693" y="455276"/>
                  </a:lnTo>
                  <a:lnTo>
                    <a:pt x="259513" y="468339"/>
                  </a:lnTo>
                  <a:lnTo>
                    <a:pt x="272592" y="477147"/>
                  </a:lnTo>
                  <a:lnTo>
                    <a:pt x="288607" y="480377"/>
                  </a:lnTo>
                  <a:lnTo>
                    <a:pt x="304627" y="477147"/>
                  </a:lnTo>
                  <a:lnTo>
                    <a:pt x="317706" y="468339"/>
                  </a:lnTo>
                  <a:lnTo>
                    <a:pt x="326522" y="455276"/>
                  </a:lnTo>
                  <a:lnTo>
                    <a:pt x="329755" y="439280"/>
                  </a:lnTo>
                  <a:lnTo>
                    <a:pt x="326496" y="423316"/>
                  </a:lnTo>
                  <a:lnTo>
                    <a:pt x="317673" y="410286"/>
                  </a:lnTo>
                  <a:lnTo>
                    <a:pt x="304604" y="401504"/>
                  </a:lnTo>
                  <a:lnTo>
                    <a:pt x="288607" y="398284"/>
                  </a:lnTo>
                  <a:close/>
                </a:path>
                <a:path w="1388110" h="1027429">
                  <a:moveTo>
                    <a:pt x="1385925" y="124218"/>
                  </a:moveTo>
                  <a:lnTo>
                    <a:pt x="1369883" y="127355"/>
                  </a:lnTo>
                  <a:lnTo>
                    <a:pt x="1356747" y="136078"/>
                  </a:lnTo>
                  <a:lnTo>
                    <a:pt x="1347849" y="149077"/>
                  </a:lnTo>
                  <a:lnTo>
                    <a:pt x="1344523" y="165036"/>
                  </a:lnTo>
                  <a:lnTo>
                    <a:pt x="1345412" y="173602"/>
                  </a:lnTo>
                  <a:lnTo>
                    <a:pt x="1348016" y="181716"/>
                  </a:lnTo>
                  <a:lnTo>
                    <a:pt x="1352238" y="189123"/>
                  </a:lnTo>
                  <a:lnTo>
                    <a:pt x="1357985" y="195567"/>
                  </a:lnTo>
                  <a:lnTo>
                    <a:pt x="1387703" y="124459"/>
                  </a:lnTo>
                  <a:lnTo>
                    <a:pt x="1385925" y="124218"/>
                  </a:lnTo>
                  <a:close/>
                </a:path>
                <a:path w="1388110" h="1027429">
                  <a:moveTo>
                    <a:pt x="1110722" y="672242"/>
                  </a:moveTo>
                  <a:lnTo>
                    <a:pt x="1073378" y="697979"/>
                  </a:lnTo>
                  <a:lnTo>
                    <a:pt x="1070457" y="708012"/>
                  </a:lnTo>
                  <a:lnTo>
                    <a:pt x="1070457" y="713346"/>
                  </a:lnTo>
                  <a:lnTo>
                    <a:pt x="1071388" y="722014"/>
                  </a:lnTo>
                  <a:lnTo>
                    <a:pt x="1074092" y="730202"/>
                  </a:lnTo>
                  <a:lnTo>
                    <a:pt x="1078440" y="737642"/>
                  </a:lnTo>
                  <a:lnTo>
                    <a:pt x="1084300" y="744067"/>
                  </a:lnTo>
                  <a:lnTo>
                    <a:pt x="1095036" y="727316"/>
                  </a:lnTo>
                  <a:lnTo>
                    <a:pt x="1105700" y="710241"/>
                  </a:lnTo>
                  <a:lnTo>
                    <a:pt x="1116268" y="692861"/>
                  </a:lnTo>
                  <a:lnTo>
                    <a:pt x="1126718" y="675195"/>
                  </a:lnTo>
                  <a:lnTo>
                    <a:pt x="1110722" y="672242"/>
                  </a:lnTo>
                  <a:close/>
                </a:path>
                <a:path w="1388110" h="1027429">
                  <a:moveTo>
                    <a:pt x="1111605" y="398284"/>
                  </a:moveTo>
                  <a:lnTo>
                    <a:pt x="1095585" y="401512"/>
                  </a:lnTo>
                  <a:lnTo>
                    <a:pt x="1082506" y="410316"/>
                  </a:lnTo>
                  <a:lnTo>
                    <a:pt x="1073690" y="423375"/>
                  </a:lnTo>
                  <a:lnTo>
                    <a:pt x="1070457" y="439369"/>
                  </a:lnTo>
                  <a:lnTo>
                    <a:pt x="1073690" y="455370"/>
                  </a:lnTo>
                  <a:lnTo>
                    <a:pt x="1082506" y="468433"/>
                  </a:lnTo>
                  <a:lnTo>
                    <a:pt x="1095585" y="477238"/>
                  </a:lnTo>
                  <a:lnTo>
                    <a:pt x="1111605" y="480466"/>
                  </a:lnTo>
                  <a:lnTo>
                    <a:pt x="1127625" y="477238"/>
                  </a:lnTo>
                  <a:lnTo>
                    <a:pt x="1140704" y="468433"/>
                  </a:lnTo>
                  <a:lnTo>
                    <a:pt x="1149521" y="455370"/>
                  </a:lnTo>
                  <a:lnTo>
                    <a:pt x="1152753" y="439369"/>
                  </a:lnTo>
                  <a:lnTo>
                    <a:pt x="1149521" y="423375"/>
                  </a:lnTo>
                  <a:lnTo>
                    <a:pt x="1140704" y="410316"/>
                  </a:lnTo>
                  <a:lnTo>
                    <a:pt x="1127625" y="401512"/>
                  </a:lnTo>
                  <a:lnTo>
                    <a:pt x="1111605" y="398284"/>
                  </a:lnTo>
                  <a:close/>
                </a:path>
                <a:path w="1388110" h="1027429">
                  <a:moveTo>
                    <a:pt x="1004163" y="126"/>
                  </a:moveTo>
                  <a:lnTo>
                    <a:pt x="944600" y="126"/>
                  </a:lnTo>
                  <a:lnTo>
                    <a:pt x="935924" y="13910"/>
                  </a:lnTo>
                  <a:lnTo>
                    <a:pt x="933297" y="29432"/>
                  </a:lnTo>
                  <a:lnTo>
                    <a:pt x="936671" y="44811"/>
                  </a:lnTo>
                  <a:lnTo>
                    <a:pt x="945997" y="58165"/>
                  </a:lnTo>
                  <a:lnTo>
                    <a:pt x="959854" y="66882"/>
                  </a:lnTo>
                  <a:lnTo>
                    <a:pt x="975413" y="69521"/>
                  </a:lnTo>
                  <a:lnTo>
                    <a:pt x="990806" y="66133"/>
                  </a:lnTo>
                  <a:lnTo>
                    <a:pt x="1004163" y="56768"/>
                  </a:lnTo>
                  <a:lnTo>
                    <a:pt x="1012664" y="43453"/>
                  </a:lnTo>
                  <a:lnTo>
                    <a:pt x="1015498" y="28447"/>
                  </a:lnTo>
                  <a:lnTo>
                    <a:pt x="1012664" y="13442"/>
                  </a:lnTo>
                  <a:lnTo>
                    <a:pt x="1004163" y="126"/>
                  </a:lnTo>
                  <a:close/>
                </a:path>
                <a:path w="1388110" h="1027429">
                  <a:moveTo>
                    <a:pt x="1111605" y="124218"/>
                  </a:moveTo>
                  <a:lnTo>
                    <a:pt x="1095585" y="127448"/>
                  </a:lnTo>
                  <a:lnTo>
                    <a:pt x="1082506" y="136256"/>
                  </a:lnTo>
                  <a:lnTo>
                    <a:pt x="1073690" y="149320"/>
                  </a:lnTo>
                  <a:lnTo>
                    <a:pt x="1070457" y="165315"/>
                  </a:lnTo>
                  <a:lnTo>
                    <a:pt x="1073690" y="181311"/>
                  </a:lnTo>
                  <a:lnTo>
                    <a:pt x="1082506" y="194375"/>
                  </a:lnTo>
                  <a:lnTo>
                    <a:pt x="1095585" y="203183"/>
                  </a:lnTo>
                  <a:lnTo>
                    <a:pt x="1111605" y="206413"/>
                  </a:lnTo>
                  <a:lnTo>
                    <a:pt x="1127625" y="203183"/>
                  </a:lnTo>
                  <a:lnTo>
                    <a:pt x="1140704" y="194375"/>
                  </a:lnTo>
                  <a:lnTo>
                    <a:pt x="1149521" y="181311"/>
                  </a:lnTo>
                  <a:lnTo>
                    <a:pt x="1152753" y="165315"/>
                  </a:lnTo>
                  <a:lnTo>
                    <a:pt x="1149521" y="149282"/>
                  </a:lnTo>
                  <a:lnTo>
                    <a:pt x="1140704" y="136236"/>
                  </a:lnTo>
                  <a:lnTo>
                    <a:pt x="1127625" y="127442"/>
                  </a:lnTo>
                  <a:lnTo>
                    <a:pt x="1111605" y="124218"/>
                  </a:lnTo>
                  <a:close/>
                </a:path>
                <a:path w="1388110" h="1027429">
                  <a:moveTo>
                    <a:pt x="1278483" y="0"/>
                  </a:moveTo>
                  <a:lnTo>
                    <a:pt x="1218920" y="0"/>
                  </a:lnTo>
                  <a:lnTo>
                    <a:pt x="1210244" y="13856"/>
                  </a:lnTo>
                  <a:lnTo>
                    <a:pt x="1207617" y="29416"/>
                  </a:lnTo>
                  <a:lnTo>
                    <a:pt x="1210991" y="44809"/>
                  </a:lnTo>
                  <a:lnTo>
                    <a:pt x="1220317" y="58165"/>
                  </a:lnTo>
                  <a:lnTo>
                    <a:pt x="1234174" y="66828"/>
                  </a:lnTo>
                  <a:lnTo>
                    <a:pt x="1249733" y="69434"/>
                  </a:lnTo>
                  <a:lnTo>
                    <a:pt x="1265126" y="66024"/>
                  </a:lnTo>
                  <a:lnTo>
                    <a:pt x="1278483" y="56641"/>
                  </a:lnTo>
                  <a:lnTo>
                    <a:pt x="1286984" y="43326"/>
                  </a:lnTo>
                  <a:lnTo>
                    <a:pt x="1289818" y="28320"/>
                  </a:lnTo>
                  <a:lnTo>
                    <a:pt x="1286984" y="13315"/>
                  </a:lnTo>
                  <a:lnTo>
                    <a:pt x="1278483" y="0"/>
                  </a:lnTo>
                  <a:close/>
                </a:path>
                <a:path w="1388110" h="1027429">
                  <a:moveTo>
                    <a:pt x="974445" y="261200"/>
                  </a:moveTo>
                  <a:lnTo>
                    <a:pt x="936530" y="286302"/>
                  </a:lnTo>
                  <a:lnTo>
                    <a:pt x="933170" y="303695"/>
                  </a:lnTo>
                  <a:lnTo>
                    <a:pt x="933170" y="305092"/>
                  </a:lnTo>
                  <a:lnTo>
                    <a:pt x="962354" y="341468"/>
                  </a:lnTo>
                  <a:lnTo>
                    <a:pt x="978636" y="342963"/>
                  </a:lnTo>
                  <a:lnTo>
                    <a:pt x="992191" y="339092"/>
                  </a:lnTo>
                  <a:lnTo>
                    <a:pt x="1003353" y="331154"/>
                  </a:lnTo>
                  <a:lnTo>
                    <a:pt x="1011301" y="319998"/>
                  </a:lnTo>
                  <a:lnTo>
                    <a:pt x="1015212" y="306476"/>
                  </a:lnTo>
                  <a:lnTo>
                    <a:pt x="1015212" y="302298"/>
                  </a:lnTo>
                  <a:lnTo>
                    <a:pt x="1011950" y="286421"/>
                  </a:lnTo>
                  <a:lnTo>
                    <a:pt x="1003211" y="273432"/>
                  </a:lnTo>
                  <a:lnTo>
                    <a:pt x="990280" y="264627"/>
                  </a:lnTo>
                  <a:lnTo>
                    <a:pt x="974445" y="261302"/>
                  </a:lnTo>
                  <a:close/>
                </a:path>
                <a:path w="1388110" h="1027429">
                  <a:moveTo>
                    <a:pt x="1248765" y="261200"/>
                  </a:moveTo>
                  <a:lnTo>
                    <a:pt x="1232745" y="264430"/>
                  </a:lnTo>
                  <a:lnTo>
                    <a:pt x="1219666" y="273238"/>
                  </a:lnTo>
                  <a:lnTo>
                    <a:pt x="1210850" y="286302"/>
                  </a:lnTo>
                  <a:lnTo>
                    <a:pt x="1207617" y="302298"/>
                  </a:lnTo>
                  <a:lnTo>
                    <a:pt x="1207617" y="306476"/>
                  </a:lnTo>
                  <a:lnTo>
                    <a:pt x="1212447" y="322062"/>
                  </a:lnTo>
                  <a:lnTo>
                    <a:pt x="1222540" y="334160"/>
                  </a:lnTo>
                  <a:lnTo>
                    <a:pt x="1236442" y="341589"/>
                  </a:lnTo>
                  <a:lnTo>
                    <a:pt x="1252702" y="343166"/>
                  </a:lnTo>
                  <a:lnTo>
                    <a:pt x="1266367" y="339325"/>
                  </a:lnTo>
                  <a:lnTo>
                    <a:pt x="1277626" y="331350"/>
                  </a:lnTo>
                  <a:lnTo>
                    <a:pt x="1285599" y="320112"/>
                  </a:lnTo>
                  <a:lnTo>
                    <a:pt x="1289405" y="306476"/>
                  </a:lnTo>
                  <a:lnTo>
                    <a:pt x="1289659" y="305092"/>
                  </a:lnTo>
                  <a:lnTo>
                    <a:pt x="1289659" y="302298"/>
                  </a:lnTo>
                  <a:lnTo>
                    <a:pt x="1286448" y="286380"/>
                  </a:lnTo>
                  <a:lnTo>
                    <a:pt x="1277689" y="273370"/>
                  </a:lnTo>
                  <a:lnTo>
                    <a:pt x="1264692" y="264575"/>
                  </a:lnTo>
                  <a:lnTo>
                    <a:pt x="1248765" y="261302"/>
                  </a:lnTo>
                  <a:close/>
                </a:path>
                <a:path w="1388110" h="1027429">
                  <a:moveTo>
                    <a:pt x="974445" y="535165"/>
                  </a:moveTo>
                  <a:lnTo>
                    <a:pt x="958425" y="538395"/>
                  </a:lnTo>
                  <a:lnTo>
                    <a:pt x="945346" y="547203"/>
                  </a:lnTo>
                  <a:lnTo>
                    <a:pt x="936523" y="560298"/>
                  </a:lnTo>
                  <a:lnTo>
                    <a:pt x="933297" y="576262"/>
                  </a:lnTo>
                  <a:lnTo>
                    <a:pt x="936530" y="592258"/>
                  </a:lnTo>
                  <a:lnTo>
                    <a:pt x="945346" y="605321"/>
                  </a:lnTo>
                  <a:lnTo>
                    <a:pt x="958425" y="614129"/>
                  </a:lnTo>
                  <a:lnTo>
                    <a:pt x="974445" y="617359"/>
                  </a:lnTo>
                  <a:lnTo>
                    <a:pt x="990465" y="614129"/>
                  </a:lnTo>
                  <a:lnTo>
                    <a:pt x="1003544" y="605321"/>
                  </a:lnTo>
                  <a:lnTo>
                    <a:pt x="1012361" y="592258"/>
                  </a:lnTo>
                  <a:lnTo>
                    <a:pt x="1015593" y="576262"/>
                  </a:lnTo>
                  <a:lnTo>
                    <a:pt x="1012289" y="560298"/>
                  </a:lnTo>
                  <a:lnTo>
                    <a:pt x="1003449" y="547268"/>
                  </a:lnTo>
                  <a:lnTo>
                    <a:pt x="990394" y="538486"/>
                  </a:lnTo>
                  <a:lnTo>
                    <a:pt x="974445" y="535266"/>
                  </a:lnTo>
                  <a:close/>
                </a:path>
                <a:path w="1388110" h="1027429">
                  <a:moveTo>
                    <a:pt x="837285" y="946162"/>
                  </a:moveTo>
                  <a:lnTo>
                    <a:pt x="821263" y="949369"/>
                  </a:lnTo>
                  <a:lnTo>
                    <a:pt x="808177" y="958151"/>
                  </a:lnTo>
                  <a:lnTo>
                    <a:pt x="799348" y="971190"/>
                  </a:lnTo>
                  <a:lnTo>
                    <a:pt x="796099" y="987170"/>
                  </a:lnTo>
                  <a:lnTo>
                    <a:pt x="797026" y="995879"/>
                  </a:lnTo>
                  <a:lnTo>
                    <a:pt x="799744" y="1004106"/>
                  </a:lnTo>
                  <a:lnTo>
                    <a:pt x="804129" y="1011581"/>
                  </a:lnTo>
                  <a:lnTo>
                    <a:pt x="810056" y="1018032"/>
                  </a:lnTo>
                  <a:lnTo>
                    <a:pt x="827606" y="1009333"/>
                  </a:lnTo>
                  <a:lnTo>
                    <a:pt x="844724" y="999804"/>
                  </a:lnTo>
                  <a:lnTo>
                    <a:pt x="861381" y="989460"/>
                  </a:lnTo>
                  <a:lnTo>
                    <a:pt x="877544" y="978319"/>
                  </a:lnTo>
                  <a:lnTo>
                    <a:pt x="872200" y="965355"/>
                  </a:lnTo>
                  <a:lnTo>
                    <a:pt x="863082" y="955195"/>
                  </a:lnTo>
                  <a:lnTo>
                    <a:pt x="851130" y="948583"/>
                  </a:lnTo>
                  <a:lnTo>
                    <a:pt x="837285" y="946264"/>
                  </a:lnTo>
                  <a:close/>
                </a:path>
                <a:path w="1388110" h="1027429">
                  <a:moveTo>
                    <a:pt x="698703" y="261175"/>
                  </a:moveTo>
                  <a:lnTo>
                    <a:pt x="697293" y="261175"/>
                  </a:lnTo>
                  <a:lnTo>
                    <a:pt x="695896" y="261251"/>
                  </a:lnTo>
                  <a:lnTo>
                    <a:pt x="661756" y="287169"/>
                  </a:lnTo>
                  <a:lnTo>
                    <a:pt x="658939" y="306336"/>
                  </a:lnTo>
                  <a:lnTo>
                    <a:pt x="662819" y="319965"/>
                  </a:lnTo>
                  <a:lnTo>
                    <a:pt x="670817" y="331204"/>
                  </a:lnTo>
                  <a:lnTo>
                    <a:pt x="682067" y="339189"/>
                  </a:lnTo>
                  <a:lnTo>
                    <a:pt x="695706" y="343052"/>
                  </a:lnTo>
                  <a:lnTo>
                    <a:pt x="697103" y="343128"/>
                  </a:lnTo>
                  <a:lnTo>
                    <a:pt x="698512" y="343128"/>
                  </a:lnTo>
                  <a:lnTo>
                    <a:pt x="736483" y="320751"/>
                  </a:lnTo>
                  <a:lnTo>
                    <a:pt x="740816" y="301967"/>
                  </a:lnTo>
                  <a:lnTo>
                    <a:pt x="737501" y="286210"/>
                  </a:lnTo>
                  <a:lnTo>
                    <a:pt x="728762" y="273334"/>
                  </a:lnTo>
                  <a:lnTo>
                    <a:pt x="715868" y="264607"/>
                  </a:lnTo>
                  <a:lnTo>
                    <a:pt x="700087" y="261302"/>
                  </a:lnTo>
                  <a:lnTo>
                    <a:pt x="698703" y="261175"/>
                  </a:lnTo>
                  <a:close/>
                </a:path>
                <a:path w="1388110" h="1027429">
                  <a:moveTo>
                    <a:pt x="837285" y="672198"/>
                  </a:moveTo>
                  <a:lnTo>
                    <a:pt x="821259" y="675428"/>
                  </a:lnTo>
                  <a:lnTo>
                    <a:pt x="808167" y="684236"/>
                  </a:lnTo>
                  <a:lnTo>
                    <a:pt x="799335" y="697312"/>
                  </a:lnTo>
                  <a:lnTo>
                    <a:pt x="796099" y="713295"/>
                  </a:lnTo>
                  <a:lnTo>
                    <a:pt x="799338" y="729291"/>
                  </a:lnTo>
                  <a:lnTo>
                    <a:pt x="808167" y="742354"/>
                  </a:lnTo>
                  <a:lnTo>
                    <a:pt x="821259" y="751162"/>
                  </a:lnTo>
                  <a:lnTo>
                    <a:pt x="837285" y="754392"/>
                  </a:lnTo>
                  <a:lnTo>
                    <a:pt x="853305" y="751162"/>
                  </a:lnTo>
                  <a:lnTo>
                    <a:pt x="866384" y="742354"/>
                  </a:lnTo>
                  <a:lnTo>
                    <a:pt x="875201" y="729291"/>
                  </a:lnTo>
                  <a:lnTo>
                    <a:pt x="878433" y="713295"/>
                  </a:lnTo>
                  <a:lnTo>
                    <a:pt x="875192" y="697299"/>
                  </a:lnTo>
                  <a:lnTo>
                    <a:pt x="866384" y="684266"/>
                  </a:lnTo>
                  <a:lnTo>
                    <a:pt x="853305" y="675472"/>
                  </a:lnTo>
                  <a:lnTo>
                    <a:pt x="837285" y="672249"/>
                  </a:lnTo>
                  <a:close/>
                </a:path>
                <a:path w="1388110" h="1027429">
                  <a:moveTo>
                    <a:pt x="729907" y="126"/>
                  </a:moveTo>
                  <a:lnTo>
                    <a:pt x="670229" y="126"/>
                  </a:lnTo>
                  <a:lnTo>
                    <a:pt x="661556" y="13964"/>
                  </a:lnTo>
                  <a:lnTo>
                    <a:pt x="658955" y="29479"/>
                  </a:lnTo>
                  <a:lnTo>
                    <a:pt x="662378" y="44829"/>
                  </a:lnTo>
                  <a:lnTo>
                    <a:pt x="695896" y="69278"/>
                  </a:lnTo>
                  <a:lnTo>
                    <a:pt x="698690" y="69519"/>
                  </a:lnTo>
                  <a:lnTo>
                    <a:pt x="700087" y="69519"/>
                  </a:lnTo>
                  <a:lnTo>
                    <a:pt x="716107" y="66275"/>
                  </a:lnTo>
                  <a:lnTo>
                    <a:pt x="729184" y="57456"/>
                  </a:lnTo>
                  <a:lnTo>
                    <a:pt x="737997" y="44400"/>
                  </a:lnTo>
                  <a:lnTo>
                    <a:pt x="741222" y="28447"/>
                  </a:lnTo>
                  <a:lnTo>
                    <a:pt x="740469" y="20647"/>
                  </a:lnTo>
                  <a:lnTo>
                    <a:pt x="738279" y="13192"/>
                  </a:lnTo>
                  <a:lnTo>
                    <a:pt x="734732" y="6284"/>
                  </a:lnTo>
                  <a:lnTo>
                    <a:pt x="729907" y="126"/>
                  </a:lnTo>
                  <a:close/>
                </a:path>
                <a:path w="1388110" h="1027429">
                  <a:moveTo>
                    <a:pt x="974445" y="809129"/>
                  </a:moveTo>
                  <a:lnTo>
                    <a:pt x="936530" y="834231"/>
                  </a:lnTo>
                  <a:lnTo>
                    <a:pt x="933170" y="851623"/>
                  </a:lnTo>
                  <a:lnTo>
                    <a:pt x="933170" y="853020"/>
                  </a:lnTo>
                  <a:lnTo>
                    <a:pt x="958175" y="888057"/>
                  </a:lnTo>
                  <a:lnTo>
                    <a:pt x="972667" y="891273"/>
                  </a:lnTo>
                  <a:lnTo>
                    <a:pt x="983214" y="879426"/>
                  </a:lnTo>
                  <a:lnTo>
                    <a:pt x="993701" y="867225"/>
                  </a:lnTo>
                  <a:lnTo>
                    <a:pt x="1004117" y="854672"/>
                  </a:lnTo>
                  <a:lnTo>
                    <a:pt x="1014450" y="841768"/>
                  </a:lnTo>
                  <a:lnTo>
                    <a:pt x="1009253" y="828687"/>
                  </a:lnTo>
                  <a:lnTo>
                    <a:pt x="1000210" y="818376"/>
                  </a:lnTo>
                  <a:lnTo>
                    <a:pt x="988286" y="811602"/>
                  </a:lnTo>
                  <a:lnTo>
                    <a:pt x="974445" y="809129"/>
                  </a:lnTo>
                  <a:close/>
                </a:path>
                <a:path w="1388110" h="1027429">
                  <a:moveTo>
                    <a:pt x="837285" y="398183"/>
                  </a:moveTo>
                  <a:lnTo>
                    <a:pt x="821259" y="401413"/>
                  </a:lnTo>
                  <a:lnTo>
                    <a:pt x="808167" y="410221"/>
                  </a:lnTo>
                  <a:lnTo>
                    <a:pt x="799331" y="423316"/>
                  </a:lnTo>
                  <a:lnTo>
                    <a:pt x="796099" y="439280"/>
                  </a:lnTo>
                  <a:lnTo>
                    <a:pt x="799338" y="455276"/>
                  </a:lnTo>
                  <a:lnTo>
                    <a:pt x="808167" y="468339"/>
                  </a:lnTo>
                  <a:lnTo>
                    <a:pt x="821259" y="477147"/>
                  </a:lnTo>
                  <a:lnTo>
                    <a:pt x="837285" y="480377"/>
                  </a:lnTo>
                  <a:lnTo>
                    <a:pt x="853305" y="477147"/>
                  </a:lnTo>
                  <a:lnTo>
                    <a:pt x="866384" y="468339"/>
                  </a:lnTo>
                  <a:lnTo>
                    <a:pt x="875201" y="455276"/>
                  </a:lnTo>
                  <a:lnTo>
                    <a:pt x="878433" y="439280"/>
                  </a:lnTo>
                  <a:lnTo>
                    <a:pt x="875129" y="423316"/>
                  </a:lnTo>
                  <a:lnTo>
                    <a:pt x="866289" y="410286"/>
                  </a:lnTo>
                  <a:lnTo>
                    <a:pt x="853234" y="401504"/>
                  </a:lnTo>
                  <a:lnTo>
                    <a:pt x="837285" y="398284"/>
                  </a:lnTo>
                  <a:close/>
                </a:path>
                <a:path w="1388110" h="1027429">
                  <a:moveTo>
                    <a:pt x="837285" y="124218"/>
                  </a:moveTo>
                  <a:lnTo>
                    <a:pt x="821259" y="127448"/>
                  </a:lnTo>
                  <a:lnTo>
                    <a:pt x="808167" y="136256"/>
                  </a:lnTo>
                  <a:lnTo>
                    <a:pt x="799338" y="149320"/>
                  </a:lnTo>
                  <a:lnTo>
                    <a:pt x="796099" y="165315"/>
                  </a:lnTo>
                  <a:lnTo>
                    <a:pt x="799338" y="181311"/>
                  </a:lnTo>
                  <a:lnTo>
                    <a:pt x="808167" y="194375"/>
                  </a:lnTo>
                  <a:lnTo>
                    <a:pt x="821259" y="203183"/>
                  </a:lnTo>
                  <a:lnTo>
                    <a:pt x="837285" y="206413"/>
                  </a:lnTo>
                  <a:lnTo>
                    <a:pt x="853305" y="203183"/>
                  </a:lnTo>
                  <a:lnTo>
                    <a:pt x="866384" y="194375"/>
                  </a:lnTo>
                  <a:lnTo>
                    <a:pt x="875201" y="181311"/>
                  </a:lnTo>
                  <a:lnTo>
                    <a:pt x="878433" y="165315"/>
                  </a:lnTo>
                  <a:lnTo>
                    <a:pt x="875201" y="149282"/>
                  </a:lnTo>
                  <a:lnTo>
                    <a:pt x="866384" y="136236"/>
                  </a:lnTo>
                  <a:lnTo>
                    <a:pt x="853305" y="127442"/>
                  </a:lnTo>
                  <a:lnTo>
                    <a:pt x="837285" y="124218"/>
                  </a:lnTo>
                  <a:close/>
                </a:path>
              </a:pathLst>
            </a:custGeom>
            <a:solidFill>
              <a:srgbClr val="04152C">
                <a:alpha val="1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299" y="3813936"/>
              <a:ext cx="852805" cy="485775"/>
            </a:xfrm>
            <a:custGeom>
              <a:avLst/>
              <a:gdLst/>
              <a:ahLst/>
              <a:cxnLst/>
              <a:rect l="l" t="t" r="r" b="b"/>
              <a:pathLst>
                <a:path w="852805" h="485775">
                  <a:moveTo>
                    <a:pt x="852436" y="0"/>
                  </a:moveTo>
                  <a:lnTo>
                    <a:pt x="0" y="0"/>
                  </a:lnTo>
                  <a:lnTo>
                    <a:pt x="20051" y="45184"/>
                  </a:lnTo>
                  <a:lnTo>
                    <a:pt x="40287" y="90085"/>
                  </a:lnTo>
                  <a:lnTo>
                    <a:pt x="60942" y="134339"/>
                  </a:lnTo>
                  <a:lnTo>
                    <a:pt x="82251" y="177583"/>
                  </a:lnTo>
                  <a:lnTo>
                    <a:pt x="104451" y="219454"/>
                  </a:lnTo>
                  <a:lnTo>
                    <a:pt x="127777" y="259588"/>
                  </a:lnTo>
                  <a:lnTo>
                    <a:pt x="152463" y="297624"/>
                  </a:lnTo>
                  <a:lnTo>
                    <a:pt x="178746" y="333197"/>
                  </a:lnTo>
                  <a:lnTo>
                    <a:pt x="206860" y="365944"/>
                  </a:lnTo>
                  <a:lnTo>
                    <a:pt x="237042" y="395504"/>
                  </a:lnTo>
                  <a:lnTo>
                    <a:pt x="269526" y="421512"/>
                  </a:lnTo>
                  <a:lnTo>
                    <a:pt x="304548" y="443605"/>
                  </a:lnTo>
                  <a:lnTo>
                    <a:pt x="342344" y="461421"/>
                  </a:lnTo>
                  <a:lnTo>
                    <a:pt x="383148" y="474596"/>
                  </a:lnTo>
                  <a:lnTo>
                    <a:pt x="427197" y="482767"/>
                  </a:lnTo>
                  <a:lnTo>
                    <a:pt x="474725" y="485571"/>
                  </a:lnTo>
                  <a:lnTo>
                    <a:pt x="513884" y="482358"/>
                  </a:lnTo>
                  <a:lnTo>
                    <a:pt x="585027" y="457674"/>
                  </a:lnTo>
                  <a:lnTo>
                    <a:pt x="617294" y="436881"/>
                  </a:lnTo>
                  <a:lnTo>
                    <a:pt x="647546" y="410908"/>
                  </a:lnTo>
                  <a:lnTo>
                    <a:pt x="675925" y="380092"/>
                  </a:lnTo>
                  <a:lnTo>
                    <a:pt x="702571" y="344774"/>
                  </a:lnTo>
                  <a:lnTo>
                    <a:pt x="727626" y="305294"/>
                  </a:lnTo>
                  <a:lnTo>
                    <a:pt x="751231" y="261990"/>
                  </a:lnTo>
                  <a:lnTo>
                    <a:pt x="773526" y="215202"/>
                  </a:lnTo>
                  <a:lnTo>
                    <a:pt x="794653" y="165270"/>
                  </a:lnTo>
                  <a:lnTo>
                    <a:pt x="814753" y="112532"/>
                  </a:lnTo>
                  <a:lnTo>
                    <a:pt x="833967" y="57329"/>
                  </a:lnTo>
                  <a:lnTo>
                    <a:pt x="852436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4967" y="3100451"/>
              <a:ext cx="963930" cy="713740"/>
            </a:xfrm>
            <a:custGeom>
              <a:avLst/>
              <a:gdLst/>
              <a:ahLst/>
              <a:cxnLst/>
              <a:rect l="l" t="t" r="r" b="b"/>
              <a:pathLst>
                <a:path w="963930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963930" y="713486"/>
                  </a:lnTo>
                  <a:lnTo>
                    <a:pt x="933908" y="660845"/>
                  </a:lnTo>
                  <a:lnTo>
                    <a:pt x="904628" y="607731"/>
                  </a:lnTo>
                  <a:lnTo>
                    <a:pt x="876003" y="554524"/>
                  </a:lnTo>
                  <a:lnTo>
                    <a:pt x="793219" y="398130"/>
                  </a:lnTo>
                  <a:lnTo>
                    <a:pt x="766372" y="348341"/>
                  </a:lnTo>
                  <a:lnTo>
                    <a:pt x="739757" y="300354"/>
                  </a:lnTo>
                  <a:lnTo>
                    <a:pt x="713291" y="254549"/>
                  </a:lnTo>
                  <a:lnTo>
                    <a:pt x="686888" y="211307"/>
                  </a:lnTo>
                  <a:lnTo>
                    <a:pt x="660464" y="171005"/>
                  </a:lnTo>
                  <a:lnTo>
                    <a:pt x="633934" y="134024"/>
                  </a:lnTo>
                  <a:lnTo>
                    <a:pt x="607214" y="100743"/>
                  </a:lnTo>
                  <a:lnTo>
                    <a:pt x="580218" y="71541"/>
                  </a:lnTo>
                  <a:lnTo>
                    <a:pt x="525063" y="26893"/>
                  </a:lnTo>
                  <a:lnTo>
                    <a:pt x="467791" y="3114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6736" y="2682367"/>
              <a:ext cx="1372235" cy="1131570"/>
            </a:xfrm>
            <a:custGeom>
              <a:avLst/>
              <a:gdLst/>
              <a:ahLst/>
              <a:cxnLst/>
              <a:rect l="l" t="t" r="r" b="b"/>
              <a:pathLst>
                <a:path w="1372235" h="1131570">
                  <a:moveTo>
                    <a:pt x="611758" y="0"/>
                  </a:moveTo>
                  <a:lnTo>
                    <a:pt x="540451" y="8490"/>
                  </a:lnTo>
                  <a:lnTo>
                    <a:pt x="476180" y="32972"/>
                  </a:lnTo>
                  <a:lnTo>
                    <a:pt x="418327" y="71963"/>
                  </a:lnTo>
                  <a:lnTo>
                    <a:pt x="366276" y="123979"/>
                  </a:lnTo>
                  <a:lnTo>
                    <a:pt x="342233" y="154407"/>
                  </a:lnTo>
                  <a:lnTo>
                    <a:pt x="319409" y="187536"/>
                  </a:lnTo>
                  <a:lnTo>
                    <a:pt x="297727" y="223180"/>
                  </a:lnTo>
                  <a:lnTo>
                    <a:pt x="277108" y="261152"/>
                  </a:lnTo>
                  <a:lnTo>
                    <a:pt x="257477" y="301268"/>
                  </a:lnTo>
                  <a:lnTo>
                    <a:pt x="238756" y="343343"/>
                  </a:lnTo>
                  <a:lnTo>
                    <a:pt x="220868" y="387191"/>
                  </a:lnTo>
                  <a:lnTo>
                    <a:pt x="203736" y="432626"/>
                  </a:lnTo>
                  <a:lnTo>
                    <a:pt x="187282" y="479463"/>
                  </a:lnTo>
                  <a:lnTo>
                    <a:pt x="171429" y="527517"/>
                  </a:lnTo>
                  <a:lnTo>
                    <a:pt x="156101" y="576602"/>
                  </a:lnTo>
                  <a:lnTo>
                    <a:pt x="141219" y="626533"/>
                  </a:lnTo>
                  <a:lnTo>
                    <a:pt x="126707" y="677124"/>
                  </a:lnTo>
                  <a:lnTo>
                    <a:pt x="112487" y="728190"/>
                  </a:lnTo>
                  <a:lnTo>
                    <a:pt x="56991" y="933497"/>
                  </a:lnTo>
                  <a:lnTo>
                    <a:pt x="43076" y="984157"/>
                  </a:lnTo>
                  <a:lnTo>
                    <a:pt x="28991" y="1034179"/>
                  </a:lnTo>
                  <a:lnTo>
                    <a:pt x="14658" y="1083379"/>
                  </a:lnTo>
                  <a:lnTo>
                    <a:pt x="0" y="1131570"/>
                  </a:lnTo>
                  <a:lnTo>
                    <a:pt x="1372108" y="1131570"/>
                  </a:lnTo>
                  <a:lnTo>
                    <a:pt x="1352081" y="1089998"/>
                  </a:lnTo>
                  <a:lnTo>
                    <a:pt x="1332440" y="1047075"/>
                  </a:lnTo>
                  <a:lnTo>
                    <a:pt x="1313123" y="1002977"/>
                  </a:lnTo>
                  <a:lnTo>
                    <a:pt x="1294066" y="957880"/>
                  </a:lnTo>
                  <a:lnTo>
                    <a:pt x="1275207" y="911957"/>
                  </a:lnTo>
                  <a:lnTo>
                    <a:pt x="1237833" y="818336"/>
                  </a:lnTo>
                  <a:lnTo>
                    <a:pt x="1181688" y="676095"/>
                  </a:lnTo>
                  <a:lnTo>
                    <a:pt x="1162700" y="628899"/>
                  </a:lnTo>
                  <a:lnTo>
                    <a:pt x="1143472" y="582104"/>
                  </a:lnTo>
                  <a:lnTo>
                    <a:pt x="1123940" y="535884"/>
                  </a:lnTo>
                  <a:lnTo>
                    <a:pt x="1104041" y="490415"/>
                  </a:lnTo>
                  <a:lnTo>
                    <a:pt x="1083713" y="445872"/>
                  </a:lnTo>
                  <a:lnTo>
                    <a:pt x="1062894" y="402431"/>
                  </a:lnTo>
                  <a:lnTo>
                    <a:pt x="1041521" y="360265"/>
                  </a:lnTo>
                  <a:lnTo>
                    <a:pt x="1019530" y="319551"/>
                  </a:lnTo>
                  <a:lnTo>
                    <a:pt x="996859" y="280463"/>
                  </a:lnTo>
                  <a:lnTo>
                    <a:pt x="973447" y="243177"/>
                  </a:lnTo>
                  <a:lnTo>
                    <a:pt x="949228" y="207868"/>
                  </a:lnTo>
                  <a:lnTo>
                    <a:pt x="924143" y="174710"/>
                  </a:lnTo>
                  <a:lnTo>
                    <a:pt x="898126" y="143879"/>
                  </a:lnTo>
                  <a:lnTo>
                    <a:pt x="871116" y="115550"/>
                  </a:lnTo>
                  <a:lnTo>
                    <a:pt x="813866" y="67098"/>
                  </a:lnTo>
                  <a:lnTo>
                    <a:pt x="751891" y="30755"/>
                  </a:lnTo>
                  <a:lnTo>
                    <a:pt x="684689" y="7922"/>
                  </a:lnTo>
                  <a:lnTo>
                    <a:pt x="648971" y="2009"/>
                  </a:lnTo>
                  <a:lnTo>
                    <a:pt x="611758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844" y="3813936"/>
              <a:ext cx="785876" cy="342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7586" y="3813936"/>
              <a:ext cx="987297" cy="4855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3315" y="3813936"/>
              <a:ext cx="1359027" cy="9136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4720" y="2967736"/>
              <a:ext cx="958850" cy="846455"/>
            </a:xfrm>
            <a:custGeom>
              <a:avLst/>
              <a:gdLst/>
              <a:ahLst/>
              <a:cxnLst/>
              <a:rect l="l" t="t" r="r" b="b"/>
              <a:pathLst>
                <a:path w="958850" h="846454">
                  <a:moveTo>
                    <a:pt x="481456" y="0"/>
                  </a:moveTo>
                  <a:lnTo>
                    <a:pt x="428668" y="11793"/>
                  </a:lnTo>
                  <a:lnTo>
                    <a:pt x="380284" y="45255"/>
                  </a:lnTo>
                  <a:lnTo>
                    <a:pt x="335437" y="97503"/>
                  </a:lnTo>
                  <a:lnTo>
                    <a:pt x="314069" y="129773"/>
                  </a:lnTo>
                  <a:lnTo>
                    <a:pt x="293261" y="165659"/>
                  </a:lnTo>
                  <a:lnTo>
                    <a:pt x="272903" y="204801"/>
                  </a:lnTo>
                  <a:lnTo>
                    <a:pt x="252888" y="246841"/>
                  </a:lnTo>
                  <a:lnTo>
                    <a:pt x="233108" y="291417"/>
                  </a:lnTo>
                  <a:lnTo>
                    <a:pt x="213453" y="338169"/>
                  </a:lnTo>
                  <a:lnTo>
                    <a:pt x="193817" y="386739"/>
                  </a:lnTo>
                  <a:lnTo>
                    <a:pt x="133928" y="539745"/>
                  </a:lnTo>
                  <a:lnTo>
                    <a:pt x="113278" y="591980"/>
                  </a:lnTo>
                  <a:lnTo>
                    <a:pt x="92104" y="644232"/>
                  </a:lnTo>
                  <a:lnTo>
                    <a:pt x="70297" y="696139"/>
                  </a:lnTo>
                  <a:lnTo>
                    <a:pt x="47750" y="747343"/>
                  </a:lnTo>
                  <a:lnTo>
                    <a:pt x="24354" y="797484"/>
                  </a:lnTo>
                  <a:lnTo>
                    <a:pt x="0" y="846201"/>
                  </a:lnTo>
                  <a:lnTo>
                    <a:pt x="958595" y="846201"/>
                  </a:lnTo>
                  <a:lnTo>
                    <a:pt x="861634" y="605379"/>
                  </a:lnTo>
                  <a:lnTo>
                    <a:pt x="838068" y="547511"/>
                  </a:lnTo>
                  <a:lnTo>
                    <a:pt x="814739" y="491106"/>
                  </a:lnTo>
                  <a:lnTo>
                    <a:pt x="791628" y="436428"/>
                  </a:lnTo>
                  <a:lnTo>
                    <a:pt x="768719" y="383740"/>
                  </a:lnTo>
                  <a:lnTo>
                    <a:pt x="745994" y="333307"/>
                  </a:lnTo>
                  <a:lnTo>
                    <a:pt x="723437" y="285392"/>
                  </a:lnTo>
                  <a:lnTo>
                    <a:pt x="701030" y="240259"/>
                  </a:lnTo>
                  <a:lnTo>
                    <a:pt x="678756" y="198172"/>
                  </a:lnTo>
                  <a:lnTo>
                    <a:pt x="656598" y="159395"/>
                  </a:lnTo>
                  <a:lnTo>
                    <a:pt x="634539" y="124191"/>
                  </a:lnTo>
                  <a:lnTo>
                    <a:pt x="612561" y="92826"/>
                  </a:lnTo>
                  <a:lnTo>
                    <a:pt x="568784" y="42663"/>
                  </a:lnTo>
                  <a:lnTo>
                    <a:pt x="525128" y="11017"/>
                  </a:lnTo>
                  <a:lnTo>
                    <a:pt x="503302" y="2798"/>
                  </a:lnTo>
                  <a:lnTo>
                    <a:pt x="481456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92342" y="3586098"/>
              <a:ext cx="530225" cy="227965"/>
            </a:xfrm>
            <a:custGeom>
              <a:avLst/>
              <a:gdLst/>
              <a:ahLst/>
              <a:cxnLst/>
              <a:rect l="l" t="t" r="r" b="b"/>
              <a:pathLst>
                <a:path w="530225" h="227964">
                  <a:moveTo>
                    <a:pt x="240157" y="0"/>
                  </a:moveTo>
                  <a:lnTo>
                    <a:pt x="200828" y="5589"/>
                  </a:lnTo>
                  <a:lnTo>
                    <a:pt x="163643" y="21731"/>
                  </a:lnTo>
                  <a:lnTo>
                    <a:pt x="128319" y="47486"/>
                  </a:lnTo>
                  <a:lnTo>
                    <a:pt x="94575" y="81913"/>
                  </a:lnTo>
                  <a:lnTo>
                    <a:pt x="62129" y="124074"/>
                  </a:lnTo>
                  <a:lnTo>
                    <a:pt x="30698" y="173029"/>
                  </a:lnTo>
                  <a:lnTo>
                    <a:pt x="0" y="227837"/>
                  </a:lnTo>
                  <a:lnTo>
                    <a:pt x="530098" y="227837"/>
                  </a:lnTo>
                  <a:lnTo>
                    <a:pt x="498574" y="181767"/>
                  </a:lnTo>
                  <a:lnTo>
                    <a:pt x="466649" y="138928"/>
                  </a:lnTo>
                  <a:lnTo>
                    <a:pt x="433849" y="100217"/>
                  </a:lnTo>
                  <a:lnTo>
                    <a:pt x="399700" y="66532"/>
                  </a:lnTo>
                  <a:lnTo>
                    <a:pt x="363730" y="38770"/>
                  </a:lnTo>
                  <a:lnTo>
                    <a:pt x="325465" y="17829"/>
                  </a:lnTo>
                  <a:lnTo>
                    <a:pt x="284431" y="4606"/>
                  </a:lnTo>
                  <a:lnTo>
                    <a:pt x="24015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348228"/>
              <a:ext cx="464197" cy="4657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5158" y="3813936"/>
              <a:ext cx="378841" cy="485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94967" y="3100451"/>
              <a:ext cx="794385" cy="713740"/>
            </a:xfrm>
            <a:custGeom>
              <a:avLst/>
              <a:gdLst/>
              <a:ahLst/>
              <a:cxnLst/>
              <a:rect l="l" t="t" r="r" b="b"/>
              <a:pathLst>
                <a:path w="794385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794003" y="713486"/>
                  </a:lnTo>
                  <a:lnTo>
                    <a:pt x="773501" y="670962"/>
                  </a:lnTo>
                  <a:lnTo>
                    <a:pt x="753403" y="627030"/>
                  </a:lnTo>
                  <a:lnTo>
                    <a:pt x="733642" y="581877"/>
                  </a:lnTo>
                  <a:lnTo>
                    <a:pt x="714151" y="535691"/>
                  </a:lnTo>
                  <a:lnTo>
                    <a:pt x="694864" y="488658"/>
                  </a:lnTo>
                  <a:lnTo>
                    <a:pt x="656632" y="392802"/>
                  </a:lnTo>
                  <a:lnTo>
                    <a:pt x="599138" y="247348"/>
                  </a:lnTo>
                  <a:lnTo>
                    <a:pt x="579668" y="199168"/>
                  </a:lnTo>
                  <a:lnTo>
                    <a:pt x="559933" y="151451"/>
                  </a:lnTo>
                  <a:lnTo>
                    <a:pt x="539867" y="104384"/>
                  </a:lnTo>
                  <a:lnTo>
                    <a:pt x="519403" y="58156"/>
                  </a:lnTo>
                  <a:lnTo>
                    <a:pt x="498475" y="12954"/>
                  </a:lnTo>
                  <a:lnTo>
                    <a:pt x="453630" y="898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88788" y="3813936"/>
              <a:ext cx="940435" cy="428625"/>
            </a:xfrm>
            <a:custGeom>
              <a:avLst/>
              <a:gdLst/>
              <a:ahLst/>
              <a:cxnLst/>
              <a:rect l="l" t="t" r="r" b="b"/>
              <a:pathLst>
                <a:path w="940435" h="428625">
                  <a:moveTo>
                    <a:pt x="940435" y="0"/>
                  </a:moveTo>
                  <a:lnTo>
                    <a:pt x="0" y="0"/>
                  </a:lnTo>
                  <a:lnTo>
                    <a:pt x="25012" y="55185"/>
                  </a:lnTo>
                  <a:lnTo>
                    <a:pt x="50894" y="107905"/>
                  </a:lnTo>
                  <a:lnTo>
                    <a:pt x="77765" y="157819"/>
                  </a:lnTo>
                  <a:lnTo>
                    <a:pt x="105745" y="204588"/>
                  </a:lnTo>
                  <a:lnTo>
                    <a:pt x="134955" y="247874"/>
                  </a:lnTo>
                  <a:lnTo>
                    <a:pt x="165515" y="287338"/>
                  </a:lnTo>
                  <a:lnTo>
                    <a:pt x="197546" y="322639"/>
                  </a:lnTo>
                  <a:lnTo>
                    <a:pt x="231168" y="353440"/>
                  </a:lnTo>
                  <a:lnTo>
                    <a:pt x="266502" y="379401"/>
                  </a:lnTo>
                  <a:lnTo>
                    <a:pt x="303667" y="400183"/>
                  </a:lnTo>
                  <a:lnTo>
                    <a:pt x="342783" y="415447"/>
                  </a:lnTo>
                  <a:lnTo>
                    <a:pt x="383973" y="424855"/>
                  </a:lnTo>
                  <a:lnTo>
                    <a:pt x="427354" y="428066"/>
                  </a:lnTo>
                  <a:lnTo>
                    <a:pt x="469093" y="425581"/>
                  </a:lnTo>
                  <a:lnTo>
                    <a:pt x="509553" y="418293"/>
                  </a:lnTo>
                  <a:lnTo>
                    <a:pt x="548783" y="406451"/>
                  </a:lnTo>
                  <a:lnTo>
                    <a:pt x="586828" y="390305"/>
                  </a:lnTo>
                  <a:lnTo>
                    <a:pt x="623734" y="370104"/>
                  </a:lnTo>
                  <a:lnTo>
                    <a:pt x="659549" y="346098"/>
                  </a:lnTo>
                  <a:lnTo>
                    <a:pt x="694319" y="318537"/>
                  </a:lnTo>
                  <a:lnTo>
                    <a:pt x="728090" y="287670"/>
                  </a:lnTo>
                  <a:lnTo>
                    <a:pt x="760909" y="253746"/>
                  </a:lnTo>
                  <a:lnTo>
                    <a:pt x="792823" y="217016"/>
                  </a:lnTo>
                  <a:lnTo>
                    <a:pt x="823877" y="177729"/>
                  </a:lnTo>
                  <a:lnTo>
                    <a:pt x="854119" y="136134"/>
                  </a:lnTo>
                  <a:lnTo>
                    <a:pt x="883595" y="92481"/>
                  </a:lnTo>
                  <a:lnTo>
                    <a:pt x="912351" y="47020"/>
                  </a:lnTo>
                  <a:lnTo>
                    <a:pt x="940435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4460" y="3005327"/>
              <a:ext cx="629920" cy="808990"/>
            </a:xfrm>
            <a:custGeom>
              <a:avLst/>
              <a:gdLst/>
              <a:ahLst/>
              <a:cxnLst/>
              <a:rect l="l" t="t" r="r" b="b"/>
              <a:pathLst>
                <a:path w="629920" h="808989">
                  <a:moveTo>
                    <a:pt x="629539" y="0"/>
                  </a:moveTo>
                  <a:lnTo>
                    <a:pt x="569368" y="12561"/>
                  </a:lnTo>
                  <a:lnTo>
                    <a:pt x="511956" y="45910"/>
                  </a:lnTo>
                  <a:lnTo>
                    <a:pt x="456580" y="97180"/>
                  </a:lnTo>
                  <a:lnTo>
                    <a:pt x="429429" y="128641"/>
                  </a:lnTo>
                  <a:lnTo>
                    <a:pt x="402515" y="163506"/>
                  </a:lnTo>
                  <a:lnTo>
                    <a:pt x="375748" y="201420"/>
                  </a:lnTo>
                  <a:lnTo>
                    <a:pt x="349038" y="242022"/>
                  </a:lnTo>
                  <a:lnTo>
                    <a:pt x="322294" y="284956"/>
                  </a:lnTo>
                  <a:lnTo>
                    <a:pt x="295425" y="329862"/>
                  </a:lnTo>
                  <a:lnTo>
                    <a:pt x="268342" y="376383"/>
                  </a:lnTo>
                  <a:lnTo>
                    <a:pt x="184898" y="522049"/>
                  </a:lnTo>
                  <a:lnTo>
                    <a:pt x="156051" y="571445"/>
                  </a:lnTo>
                  <a:lnTo>
                    <a:pt x="126537" y="620664"/>
                  </a:lnTo>
                  <a:lnTo>
                    <a:pt x="96265" y="669348"/>
                  </a:lnTo>
                  <a:lnTo>
                    <a:pt x="65145" y="717139"/>
                  </a:lnTo>
                  <a:lnTo>
                    <a:pt x="33087" y="763679"/>
                  </a:lnTo>
                  <a:lnTo>
                    <a:pt x="0" y="808609"/>
                  </a:lnTo>
                  <a:lnTo>
                    <a:pt x="629539" y="808609"/>
                  </a:lnTo>
                  <a:lnTo>
                    <a:pt x="629539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6675" y="2624962"/>
              <a:ext cx="1398905" cy="1189355"/>
            </a:xfrm>
            <a:custGeom>
              <a:avLst/>
              <a:gdLst/>
              <a:ahLst/>
              <a:cxnLst/>
              <a:rect l="l" t="t" r="r" b="b"/>
              <a:pathLst>
                <a:path w="1398904" h="1189354">
                  <a:moveTo>
                    <a:pt x="56387" y="1026541"/>
                  </a:moveTo>
                  <a:lnTo>
                    <a:pt x="50673" y="1041654"/>
                  </a:lnTo>
                  <a:lnTo>
                    <a:pt x="198247" y="1189101"/>
                  </a:lnTo>
                  <a:lnTo>
                    <a:pt x="219075" y="1189101"/>
                  </a:lnTo>
                  <a:lnTo>
                    <a:pt x="56387" y="1026541"/>
                  </a:lnTo>
                  <a:close/>
                </a:path>
                <a:path w="1398904" h="1189354">
                  <a:moveTo>
                    <a:pt x="22987" y="1116203"/>
                  </a:moveTo>
                  <a:lnTo>
                    <a:pt x="17272" y="1131189"/>
                  </a:lnTo>
                  <a:lnTo>
                    <a:pt x="75184" y="1188974"/>
                  </a:lnTo>
                  <a:lnTo>
                    <a:pt x="95758" y="1188974"/>
                  </a:lnTo>
                  <a:lnTo>
                    <a:pt x="22987" y="1116203"/>
                  </a:lnTo>
                  <a:close/>
                </a:path>
                <a:path w="1398904" h="1189354">
                  <a:moveTo>
                    <a:pt x="39750" y="1071499"/>
                  </a:moveTo>
                  <a:lnTo>
                    <a:pt x="34289" y="1086612"/>
                  </a:lnTo>
                  <a:lnTo>
                    <a:pt x="136778" y="1188974"/>
                  </a:lnTo>
                  <a:lnTo>
                    <a:pt x="157352" y="1188974"/>
                  </a:lnTo>
                  <a:lnTo>
                    <a:pt x="39750" y="1071499"/>
                  </a:lnTo>
                  <a:close/>
                </a:path>
                <a:path w="1398904" h="1189354">
                  <a:moveTo>
                    <a:pt x="120014" y="844042"/>
                  </a:moveTo>
                  <a:lnTo>
                    <a:pt x="114808" y="859409"/>
                  </a:lnTo>
                  <a:lnTo>
                    <a:pt x="444753" y="1188974"/>
                  </a:lnTo>
                  <a:lnTo>
                    <a:pt x="465327" y="1188974"/>
                  </a:lnTo>
                  <a:lnTo>
                    <a:pt x="120014" y="844042"/>
                  </a:lnTo>
                  <a:close/>
                </a:path>
                <a:path w="1398904" h="1189354">
                  <a:moveTo>
                    <a:pt x="135762" y="798322"/>
                  </a:moveTo>
                  <a:lnTo>
                    <a:pt x="130428" y="813688"/>
                  </a:lnTo>
                  <a:lnTo>
                    <a:pt x="506349" y="1188974"/>
                  </a:lnTo>
                  <a:lnTo>
                    <a:pt x="527050" y="1188974"/>
                  </a:lnTo>
                  <a:lnTo>
                    <a:pt x="135762" y="798322"/>
                  </a:lnTo>
                  <a:close/>
                </a:path>
                <a:path w="1398904" h="1189354">
                  <a:moveTo>
                    <a:pt x="151384" y="752475"/>
                  </a:moveTo>
                  <a:lnTo>
                    <a:pt x="149860" y="757682"/>
                  </a:lnTo>
                  <a:lnTo>
                    <a:pt x="147954" y="762762"/>
                  </a:lnTo>
                  <a:lnTo>
                    <a:pt x="146303" y="767842"/>
                  </a:lnTo>
                  <a:lnTo>
                    <a:pt x="146050" y="767842"/>
                  </a:lnTo>
                  <a:lnTo>
                    <a:pt x="567816" y="1188974"/>
                  </a:lnTo>
                  <a:lnTo>
                    <a:pt x="588390" y="1188974"/>
                  </a:lnTo>
                  <a:lnTo>
                    <a:pt x="151384" y="752475"/>
                  </a:lnTo>
                  <a:close/>
                </a:path>
                <a:path w="1398904" h="1189354">
                  <a:moveTo>
                    <a:pt x="167512" y="706882"/>
                  </a:moveTo>
                  <a:lnTo>
                    <a:pt x="161925" y="722249"/>
                  </a:lnTo>
                  <a:lnTo>
                    <a:pt x="629412" y="1188974"/>
                  </a:lnTo>
                  <a:lnTo>
                    <a:pt x="649986" y="1188974"/>
                  </a:lnTo>
                  <a:lnTo>
                    <a:pt x="167512" y="706882"/>
                  </a:lnTo>
                  <a:close/>
                </a:path>
                <a:path w="1398904" h="1189354">
                  <a:moveTo>
                    <a:pt x="183514" y="661416"/>
                  </a:moveTo>
                  <a:lnTo>
                    <a:pt x="178053" y="676656"/>
                  </a:lnTo>
                  <a:lnTo>
                    <a:pt x="691134" y="1188974"/>
                  </a:lnTo>
                  <a:lnTo>
                    <a:pt x="711835" y="1188974"/>
                  </a:lnTo>
                  <a:lnTo>
                    <a:pt x="183514" y="661416"/>
                  </a:lnTo>
                  <a:close/>
                </a:path>
                <a:path w="1398904" h="1189354">
                  <a:moveTo>
                    <a:pt x="200025" y="616204"/>
                  </a:moveTo>
                  <a:lnTo>
                    <a:pt x="194310" y="631317"/>
                  </a:lnTo>
                  <a:lnTo>
                    <a:pt x="752728" y="1188974"/>
                  </a:lnTo>
                  <a:lnTo>
                    <a:pt x="773429" y="1188974"/>
                  </a:lnTo>
                  <a:lnTo>
                    <a:pt x="200025" y="616204"/>
                  </a:lnTo>
                  <a:close/>
                </a:path>
                <a:path w="1398904" h="1189354">
                  <a:moveTo>
                    <a:pt x="216535" y="571373"/>
                  </a:moveTo>
                  <a:lnTo>
                    <a:pt x="212725" y="581279"/>
                  </a:lnTo>
                  <a:lnTo>
                    <a:pt x="210820" y="586359"/>
                  </a:lnTo>
                  <a:lnTo>
                    <a:pt x="814324" y="1188974"/>
                  </a:lnTo>
                  <a:lnTo>
                    <a:pt x="835025" y="1188974"/>
                  </a:lnTo>
                  <a:lnTo>
                    <a:pt x="216535" y="571373"/>
                  </a:lnTo>
                  <a:close/>
                </a:path>
                <a:path w="1398904" h="1189354">
                  <a:moveTo>
                    <a:pt x="233299" y="526795"/>
                  </a:moveTo>
                  <a:lnTo>
                    <a:pt x="231648" y="531749"/>
                  </a:lnTo>
                  <a:lnTo>
                    <a:pt x="229742" y="536701"/>
                  </a:lnTo>
                  <a:lnTo>
                    <a:pt x="227711" y="541655"/>
                  </a:lnTo>
                  <a:lnTo>
                    <a:pt x="875919" y="1188974"/>
                  </a:lnTo>
                  <a:lnTo>
                    <a:pt x="896620" y="1188974"/>
                  </a:lnTo>
                  <a:lnTo>
                    <a:pt x="233299" y="526795"/>
                  </a:lnTo>
                  <a:close/>
                </a:path>
                <a:path w="1398904" h="1189354">
                  <a:moveTo>
                    <a:pt x="251078" y="482726"/>
                  </a:moveTo>
                  <a:lnTo>
                    <a:pt x="249047" y="487680"/>
                  </a:lnTo>
                  <a:lnTo>
                    <a:pt x="247014" y="492506"/>
                  </a:lnTo>
                  <a:lnTo>
                    <a:pt x="245110" y="497459"/>
                  </a:lnTo>
                  <a:lnTo>
                    <a:pt x="244855" y="497459"/>
                  </a:lnTo>
                  <a:lnTo>
                    <a:pt x="937387" y="1188974"/>
                  </a:lnTo>
                  <a:lnTo>
                    <a:pt x="957961" y="1188974"/>
                  </a:lnTo>
                  <a:lnTo>
                    <a:pt x="251078" y="482726"/>
                  </a:lnTo>
                  <a:close/>
                </a:path>
                <a:path w="1398904" h="1189354">
                  <a:moveTo>
                    <a:pt x="269113" y="439293"/>
                  </a:moveTo>
                  <a:lnTo>
                    <a:pt x="262509" y="453770"/>
                  </a:lnTo>
                  <a:lnTo>
                    <a:pt x="998727" y="1188974"/>
                  </a:lnTo>
                  <a:lnTo>
                    <a:pt x="1019301" y="1188974"/>
                  </a:lnTo>
                  <a:lnTo>
                    <a:pt x="269113" y="439293"/>
                  </a:lnTo>
                  <a:close/>
                </a:path>
                <a:path w="1398904" h="1189354">
                  <a:moveTo>
                    <a:pt x="287782" y="396367"/>
                  </a:moveTo>
                  <a:lnTo>
                    <a:pt x="285750" y="401193"/>
                  </a:lnTo>
                  <a:lnTo>
                    <a:pt x="283463" y="405892"/>
                  </a:lnTo>
                  <a:lnTo>
                    <a:pt x="281432" y="410718"/>
                  </a:lnTo>
                  <a:lnTo>
                    <a:pt x="1060703" y="1188974"/>
                  </a:lnTo>
                  <a:lnTo>
                    <a:pt x="1081404" y="1188974"/>
                  </a:lnTo>
                  <a:lnTo>
                    <a:pt x="287782" y="396367"/>
                  </a:lnTo>
                  <a:close/>
                </a:path>
                <a:path w="1398904" h="1189354">
                  <a:moveTo>
                    <a:pt x="307213" y="354330"/>
                  </a:moveTo>
                  <a:lnTo>
                    <a:pt x="300482" y="368300"/>
                  </a:lnTo>
                  <a:lnTo>
                    <a:pt x="1122172" y="1188974"/>
                  </a:lnTo>
                  <a:lnTo>
                    <a:pt x="1143000" y="1188974"/>
                  </a:lnTo>
                  <a:lnTo>
                    <a:pt x="307213" y="354330"/>
                  </a:lnTo>
                  <a:close/>
                </a:path>
                <a:path w="1398904" h="1189354">
                  <a:moveTo>
                    <a:pt x="5841" y="1160272"/>
                  </a:moveTo>
                  <a:lnTo>
                    <a:pt x="3810" y="1165606"/>
                  </a:lnTo>
                  <a:lnTo>
                    <a:pt x="1777" y="1170432"/>
                  </a:lnTo>
                  <a:lnTo>
                    <a:pt x="0" y="1175131"/>
                  </a:lnTo>
                  <a:lnTo>
                    <a:pt x="13715" y="1188847"/>
                  </a:lnTo>
                  <a:lnTo>
                    <a:pt x="34416" y="1188847"/>
                  </a:lnTo>
                  <a:lnTo>
                    <a:pt x="5841" y="1160272"/>
                  </a:lnTo>
                  <a:close/>
                </a:path>
                <a:path w="1398904" h="1189354">
                  <a:moveTo>
                    <a:pt x="87902" y="996188"/>
                  </a:moveTo>
                  <a:lnTo>
                    <a:pt x="67183" y="996188"/>
                  </a:lnTo>
                  <a:lnTo>
                    <a:pt x="260096" y="1188847"/>
                  </a:lnTo>
                  <a:lnTo>
                    <a:pt x="280797" y="1188847"/>
                  </a:lnTo>
                  <a:lnTo>
                    <a:pt x="87902" y="996188"/>
                  </a:lnTo>
                  <a:close/>
                </a:path>
                <a:path w="1398904" h="1189354">
                  <a:moveTo>
                    <a:pt x="103901" y="950722"/>
                  </a:moveTo>
                  <a:lnTo>
                    <a:pt x="83185" y="950722"/>
                  </a:lnTo>
                  <a:lnTo>
                    <a:pt x="321690" y="1188847"/>
                  </a:lnTo>
                  <a:lnTo>
                    <a:pt x="342264" y="1188847"/>
                  </a:lnTo>
                  <a:lnTo>
                    <a:pt x="103901" y="950722"/>
                  </a:lnTo>
                  <a:close/>
                </a:path>
                <a:path w="1398904" h="1189354">
                  <a:moveTo>
                    <a:pt x="104266" y="889762"/>
                  </a:moveTo>
                  <a:lnTo>
                    <a:pt x="99187" y="905129"/>
                  </a:lnTo>
                  <a:lnTo>
                    <a:pt x="383286" y="1188847"/>
                  </a:lnTo>
                  <a:lnTo>
                    <a:pt x="403987" y="1188847"/>
                  </a:lnTo>
                  <a:lnTo>
                    <a:pt x="104266" y="889762"/>
                  </a:lnTo>
                  <a:close/>
                </a:path>
                <a:path w="1398904" h="1189354">
                  <a:moveTo>
                    <a:pt x="341272" y="326770"/>
                  </a:moveTo>
                  <a:lnTo>
                    <a:pt x="320928" y="326770"/>
                  </a:lnTo>
                  <a:lnTo>
                    <a:pt x="1184148" y="1188847"/>
                  </a:lnTo>
                  <a:lnTo>
                    <a:pt x="1204849" y="1188847"/>
                  </a:lnTo>
                  <a:lnTo>
                    <a:pt x="341272" y="326770"/>
                  </a:lnTo>
                  <a:close/>
                </a:path>
                <a:path w="1398904" h="1189354">
                  <a:moveTo>
                    <a:pt x="362352" y="286258"/>
                  </a:moveTo>
                  <a:lnTo>
                    <a:pt x="342011" y="286257"/>
                  </a:lnTo>
                  <a:lnTo>
                    <a:pt x="1245742" y="1188847"/>
                  </a:lnTo>
                  <a:lnTo>
                    <a:pt x="1266444" y="1188847"/>
                  </a:lnTo>
                  <a:lnTo>
                    <a:pt x="362352" y="286258"/>
                  </a:lnTo>
                  <a:close/>
                </a:path>
                <a:path w="1398904" h="1189354">
                  <a:moveTo>
                    <a:pt x="371728" y="234187"/>
                  </a:moveTo>
                  <a:lnTo>
                    <a:pt x="369062" y="238506"/>
                  </a:lnTo>
                  <a:lnTo>
                    <a:pt x="366649" y="242950"/>
                  </a:lnTo>
                  <a:lnTo>
                    <a:pt x="363982" y="247014"/>
                  </a:lnTo>
                  <a:lnTo>
                    <a:pt x="363600" y="247142"/>
                  </a:lnTo>
                  <a:lnTo>
                    <a:pt x="1306576" y="1188847"/>
                  </a:lnTo>
                  <a:lnTo>
                    <a:pt x="1327150" y="1188847"/>
                  </a:lnTo>
                  <a:lnTo>
                    <a:pt x="371728" y="234187"/>
                  </a:lnTo>
                  <a:close/>
                </a:path>
                <a:path w="1398904" h="1189354">
                  <a:moveTo>
                    <a:pt x="395732" y="196723"/>
                  </a:moveTo>
                  <a:lnTo>
                    <a:pt x="392938" y="200787"/>
                  </a:lnTo>
                  <a:lnTo>
                    <a:pt x="390271" y="204850"/>
                  </a:lnTo>
                  <a:lnTo>
                    <a:pt x="387476" y="209042"/>
                  </a:lnTo>
                  <a:lnTo>
                    <a:pt x="1368425" y="1188847"/>
                  </a:lnTo>
                  <a:lnTo>
                    <a:pt x="1389126" y="1188847"/>
                  </a:lnTo>
                  <a:lnTo>
                    <a:pt x="395732" y="196723"/>
                  </a:lnTo>
                  <a:close/>
                </a:path>
                <a:path w="1398904" h="1189354">
                  <a:moveTo>
                    <a:pt x="421386" y="160781"/>
                  </a:moveTo>
                  <a:lnTo>
                    <a:pt x="412623" y="172593"/>
                  </a:lnTo>
                  <a:lnTo>
                    <a:pt x="1398397" y="1157224"/>
                  </a:lnTo>
                  <a:lnTo>
                    <a:pt x="1387538" y="1130881"/>
                  </a:lnTo>
                  <a:lnTo>
                    <a:pt x="1383919" y="1122045"/>
                  </a:lnTo>
                  <a:lnTo>
                    <a:pt x="1384173" y="1121918"/>
                  </a:lnTo>
                  <a:lnTo>
                    <a:pt x="421386" y="160781"/>
                  </a:lnTo>
                  <a:close/>
                </a:path>
                <a:path w="1398904" h="1189354">
                  <a:moveTo>
                    <a:pt x="449325" y="126873"/>
                  </a:moveTo>
                  <a:lnTo>
                    <a:pt x="442975" y="134238"/>
                  </a:lnTo>
                  <a:lnTo>
                    <a:pt x="439800" y="138049"/>
                  </a:lnTo>
                  <a:lnTo>
                    <a:pt x="1357249" y="1054481"/>
                  </a:lnTo>
                  <a:lnTo>
                    <a:pt x="1347712" y="1029567"/>
                  </a:lnTo>
                  <a:lnTo>
                    <a:pt x="1344549" y="1021207"/>
                  </a:lnTo>
                  <a:lnTo>
                    <a:pt x="449325" y="126873"/>
                  </a:lnTo>
                  <a:close/>
                </a:path>
                <a:path w="1398904" h="1189354">
                  <a:moveTo>
                    <a:pt x="72644" y="980948"/>
                  </a:moveTo>
                  <a:lnTo>
                    <a:pt x="70612" y="986155"/>
                  </a:lnTo>
                  <a:lnTo>
                    <a:pt x="68961" y="991362"/>
                  </a:lnTo>
                  <a:lnTo>
                    <a:pt x="67055" y="996315"/>
                  </a:lnTo>
                  <a:lnTo>
                    <a:pt x="67183" y="996188"/>
                  </a:lnTo>
                  <a:lnTo>
                    <a:pt x="87902" y="996188"/>
                  </a:lnTo>
                  <a:lnTo>
                    <a:pt x="72644" y="980948"/>
                  </a:lnTo>
                  <a:close/>
                </a:path>
                <a:path w="1398904" h="1189354">
                  <a:moveTo>
                    <a:pt x="479171" y="95504"/>
                  </a:moveTo>
                  <a:lnTo>
                    <a:pt x="475614" y="98806"/>
                  </a:lnTo>
                  <a:lnTo>
                    <a:pt x="468757" y="105663"/>
                  </a:lnTo>
                  <a:lnTo>
                    <a:pt x="1320546" y="956310"/>
                  </a:lnTo>
                  <a:lnTo>
                    <a:pt x="1309115" y="923925"/>
                  </a:lnTo>
                  <a:lnTo>
                    <a:pt x="479171" y="95504"/>
                  </a:lnTo>
                  <a:close/>
                </a:path>
                <a:path w="1398904" h="1189354">
                  <a:moveTo>
                    <a:pt x="88519" y="935355"/>
                  </a:moveTo>
                  <a:lnTo>
                    <a:pt x="86613" y="940689"/>
                  </a:lnTo>
                  <a:lnTo>
                    <a:pt x="84962" y="945769"/>
                  </a:lnTo>
                  <a:lnTo>
                    <a:pt x="83058" y="950849"/>
                  </a:lnTo>
                  <a:lnTo>
                    <a:pt x="83185" y="950722"/>
                  </a:lnTo>
                  <a:lnTo>
                    <a:pt x="103901" y="950722"/>
                  </a:lnTo>
                  <a:lnTo>
                    <a:pt x="88519" y="935355"/>
                  </a:lnTo>
                  <a:close/>
                </a:path>
                <a:path w="1398904" h="1189354">
                  <a:moveTo>
                    <a:pt x="512063" y="66929"/>
                  </a:moveTo>
                  <a:lnTo>
                    <a:pt x="508253" y="69850"/>
                  </a:lnTo>
                  <a:lnTo>
                    <a:pt x="500634" y="76200"/>
                  </a:lnTo>
                  <a:lnTo>
                    <a:pt x="1286128" y="860679"/>
                  </a:lnTo>
                  <a:lnTo>
                    <a:pt x="1275079" y="828420"/>
                  </a:lnTo>
                  <a:lnTo>
                    <a:pt x="512063" y="66929"/>
                  </a:lnTo>
                  <a:close/>
                </a:path>
                <a:path w="1398904" h="1189354">
                  <a:moveTo>
                    <a:pt x="548386" y="41656"/>
                  </a:moveTo>
                  <a:lnTo>
                    <a:pt x="544195" y="44195"/>
                  </a:lnTo>
                  <a:lnTo>
                    <a:pt x="535813" y="49530"/>
                  </a:lnTo>
                  <a:lnTo>
                    <a:pt x="1252474" y="765301"/>
                  </a:lnTo>
                  <a:lnTo>
                    <a:pt x="1243901" y="741352"/>
                  </a:lnTo>
                  <a:lnTo>
                    <a:pt x="1241044" y="733425"/>
                  </a:lnTo>
                  <a:lnTo>
                    <a:pt x="1241298" y="733170"/>
                  </a:lnTo>
                  <a:lnTo>
                    <a:pt x="548386" y="41656"/>
                  </a:lnTo>
                  <a:close/>
                </a:path>
                <a:path w="1398904" h="1189354">
                  <a:moveTo>
                    <a:pt x="589407" y="20955"/>
                  </a:moveTo>
                  <a:lnTo>
                    <a:pt x="584580" y="22987"/>
                  </a:lnTo>
                  <a:lnTo>
                    <a:pt x="579882" y="25145"/>
                  </a:lnTo>
                  <a:lnTo>
                    <a:pt x="575055" y="27305"/>
                  </a:lnTo>
                  <a:lnTo>
                    <a:pt x="1218057" y="669417"/>
                  </a:lnTo>
                  <a:lnTo>
                    <a:pt x="1206627" y="636905"/>
                  </a:lnTo>
                  <a:lnTo>
                    <a:pt x="589407" y="20955"/>
                  </a:lnTo>
                  <a:close/>
                </a:path>
                <a:path w="1398904" h="1189354">
                  <a:moveTo>
                    <a:pt x="636270" y="6350"/>
                  </a:moveTo>
                  <a:lnTo>
                    <a:pt x="630809" y="7493"/>
                  </a:lnTo>
                  <a:lnTo>
                    <a:pt x="625221" y="8889"/>
                  </a:lnTo>
                  <a:lnTo>
                    <a:pt x="619887" y="10541"/>
                  </a:lnTo>
                  <a:lnTo>
                    <a:pt x="1181862" y="571754"/>
                  </a:lnTo>
                  <a:lnTo>
                    <a:pt x="1175273" y="554878"/>
                  </a:lnTo>
                  <a:lnTo>
                    <a:pt x="1168780" y="538099"/>
                  </a:lnTo>
                  <a:lnTo>
                    <a:pt x="1169035" y="537972"/>
                  </a:lnTo>
                  <a:lnTo>
                    <a:pt x="636270" y="6350"/>
                  </a:lnTo>
                  <a:close/>
                </a:path>
                <a:path w="1398904" h="1189354">
                  <a:moveTo>
                    <a:pt x="691641" y="0"/>
                  </a:moveTo>
                  <a:lnTo>
                    <a:pt x="685038" y="0"/>
                  </a:lnTo>
                  <a:lnTo>
                    <a:pt x="671957" y="1016"/>
                  </a:lnTo>
                  <a:lnTo>
                    <a:pt x="1141095" y="469519"/>
                  </a:lnTo>
                  <a:lnTo>
                    <a:pt x="1133475" y="451516"/>
                  </a:lnTo>
                  <a:lnTo>
                    <a:pt x="1125854" y="433705"/>
                  </a:lnTo>
                  <a:lnTo>
                    <a:pt x="1126109" y="433578"/>
                  </a:lnTo>
                  <a:lnTo>
                    <a:pt x="691641" y="0"/>
                  </a:lnTo>
                  <a:close/>
                </a:path>
                <a:path w="1398904" h="1189354">
                  <a:moveTo>
                    <a:pt x="735202" y="2412"/>
                  </a:moveTo>
                  <a:lnTo>
                    <a:pt x="1091438" y="358267"/>
                  </a:lnTo>
                  <a:lnTo>
                    <a:pt x="1086387" y="347932"/>
                  </a:lnTo>
                  <a:lnTo>
                    <a:pt x="1081325" y="337693"/>
                  </a:lnTo>
                  <a:lnTo>
                    <a:pt x="1075843" y="326770"/>
                  </a:lnTo>
                  <a:lnTo>
                    <a:pt x="1071117" y="317500"/>
                  </a:lnTo>
                  <a:lnTo>
                    <a:pt x="1071372" y="317373"/>
                  </a:lnTo>
                  <a:lnTo>
                    <a:pt x="760349" y="7238"/>
                  </a:lnTo>
                  <a:lnTo>
                    <a:pt x="754133" y="5859"/>
                  </a:lnTo>
                  <a:lnTo>
                    <a:pt x="747871" y="4587"/>
                  </a:lnTo>
                  <a:lnTo>
                    <a:pt x="741560" y="3434"/>
                  </a:lnTo>
                  <a:lnTo>
                    <a:pt x="735202" y="2412"/>
                  </a:lnTo>
                  <a:close/>
                </a:path>
                <a:path w="1398904" h="1189354">
                  <a:moveTo>
                    <a:pt x="327660" y="313181"/>
                  </a:moveTo>
                  <a:lnTo>
                    <a:pt x="325374" y="317754"/>
                  </a:lnTo>
                  <a:lnTo>
                    <a:pt x="322961" y="322325"/>
                  </a:lnTo>
                  <a:lnTo>
                    <a:pt x="320675" y="326898"/>
                  </a:lnTo>
                  <a:lnTo>
                    <a:pt x="320928" y="326770"/>
                  </a:lnTo>
                  <a:lnTo>
                    <a:pt x="341272" y="326770"/>
                  </a:lnTo>
                  <a:lnTo>
                    <a:pt x="327660" y="313181"/>
                  </a:lnTo>
                  <a:close/>
                </a:path>
                <a:path w="1398904" h="1189354">
                  <a:moveTo>
                    <a:pt x="349123" y="273050"/>
                  </a:moveTo>
                  <a:lnTo>
                    <a:pt x="346583" y="277494"/>
                  </a:lnTo>
                  <a:lnTo>
                    <a:pt x="341757" y="286385"/>
                  </a:lnTo>
                  <a:lnTo>
                    <a:pt x="342011" y="286257"/>
                  </a:lnTo>
                  <a:lnTo>
                    <a:pt x="362352" y="286258"/>
                  </a:lnTo>
                  <a:lnTo>
                    <a:pt x="349123" y="273050"/>
                  </a:lnTo>
                  <a:close/>
                </a:path>
                <a:path w="1398904" h="1189354">
                  <a:moveTo>
                    <a:pt x="824611" y="29972"/>
                  </a:moveTo>
                  <a:lnTo>
                    <a:pt x="1017270" y="222376"/>
                  </a:lnTo>
                  <a:lnTo>
                    <a:pt x="1005413" y="204331"/>
                  </a:lnTo>
                  <a:lnTo>
                    <a:pt x="993092" y="186594"/>
                  </a:lnTo>
                  <a:lnTo>
                    <a:pt x="980318" y="169191"/>
                  </a:lnTo>
                  <a:lnTo>
                    <a:pt x="967104" y="152145"/>
                  </a:lnTo>
                  <a:lnTo>
                    <a:pt x="967359" y="152019"/>
                  </a:lnTo>
                  <a:lnTo>
                    <a:pt x="879728" y="64516"/>
                  </a:lnTo>
                  <a:lnTo>
                    <a:pt x="866616" y="54921"/>
                  </a:lnTo>
                  <a:lnTo>
                    <a:pt x="853027" y="45958"/>
                  </a:lnTo>
                  <a:lnTo>
                    <a:pt x="839009" y="37637"/>
                  </a:lnTo>
                  <a:lnTo>
                    <a:pt x="824611" y="29972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3528567"/>
              <a:ext cx="387985" cy="285750"/>
            </a:xfrm>
            <a:custGeom>
              <a:avLst/>
              <a:gdLst/>
              <a:ahLst/>
              <a:cxnLst/>
              <a:rect l="l" t="t" r="r" b="b"/>
              <a:pathLst>
                <a:path w="387985" h="285750">
                  <a:moveTo>
                    <a:pt x="0" y="0"/>
                  </a:moveTo>
                  <a:lnTo>
                    <a:pt x="0" y="285368"/>
                  </a:lnTo>
                  <a:lnTo>
                    <a:pt x="387946" y="285368"/>
                  </a:lnTo>
                  <a:lnTo>
                    <a:pt x="357643" y="237067"/>
                  </a:lnTo>
                  <a:lnTo>
                    <a:pt x="325934" y="192036"/>
                  </a:lnTo>
                  <a:lnTo>
                    <a:pt x="292638" y="150696"/>
                  </a:lnTo>
                  <a:lnTo>
                    <a:pt x="257576" y="113467"/>
                  </a:lnTo>
                  <a:lnTo>
                    <a:pt x="220567" y="80771"/>
                  </a:lnTo>
                  <a:lnTo>
                    <a:pt x="181430" y="53029"/>
                  </a:lnTo>
                  <a:lnTo>
                    <a:pt x="139985" y="30659"/>
                  </a:lnTo>
                  <a:lnTo>
                    <a:pt x="96052" y="14084"/>
                  </a:lnTo>
                  <a:lnTo>
                    <a:pt x="49451" y="3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9E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9222" y="2396998"/>
              <a:ext cx="2535935" cy="14169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4762" y="2574099"/>
              <a:ext cx="9153525" cy="2327719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0"/>
              </a:spcBef>
            </a:pPr>
            <a:r>
              <a:rPr spc="15" dirty="0"/>
              <a:t>CARA</a:t>
            </a:r>
            <a:r>
              <a:rPr spc="-275" dirty="0"/>
              <a:t> </a:t>
            </a:r>
            <a:r>
              <a:rPr spc="50" dirty="0"/>
              <a:t>MENGELOLA</a:t>
            </a:r>
            <a:r>
              <a:rPr spc="-275" dirty="0"/>
              <a:t> </a:t>
            </a:r>
            <a:r>
              <a:rPr spc="114" dirty="0"/>
              <a:t>KOMUNIKASI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031873" y="1588998"/>
            <a:ext cx="5298440" cy="762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8255" algn="ctr">
              <a:lnSpc>
                <a:spcPct val="115100"/>
              </a:lnSpc>
              <a:spcBef>
                <a:spcPts val="95"/>
              </a:spcBef>
            </a:pPr>
            <a:r>
              <a:rPr sz="1400" b="1" spc="-55" dirty="0">
                <a:solidFill>
                  <a:srgbClr val="4B5E81"/>
                </a:solidFill>
                <a:latin typeface="Trebuchet MS"/>
                <a:cs typeface="Trebuchet MS"/>
              </a:rPr>
              <a:t>Ada </a:t>
            </a:r>
            <a:r>
              <a:rPr sz="1400" b="1" spc="-70" dirty="0">
                <a:solidFill>
                  <a:srgbClr val="4B5E81"/>
                </a:solidFill>
                <a:latin typeface="Trebuchet MS"/>
                <a:cs typeface="Trebuchet MS"/>
              </a:rPr>
              <a:t>dua 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hal </a:t>
            </a:r>
            <a:r>
              <a:rPr sz="1400" b="1" spc="-55" dirty="0">
                <a:solidFill>
                  <a:srgbClr val="4B5E81"/>
                </a:solidFill>
                <a:latin typeface="Trebuchet MS"/>
                <a:cs typeface="Trebuchet MS"/>
              </a:rPr>
              <a:t>yang 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perlu diperhatikan </a:t>
            </a:r>
            <a:r>
              <a:rPr sz="1400" b="1" spc="-70" dirty="0">
                <a:solidFill>
                  <a:srgbClr val="4B5E81"/>
                </a:solidFill>
                <a:latin typeface="Trebuchet MS"/>
                <a:cs typeface="Trebuchet MS"/>
              </a:rPr>
              <a:t>dalam mengelola 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komunikasi, </a:t>
            </a:r>
            <a:r>
              <a:rPr sz="1400" b="1" spc="-95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p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r</a:t>
            </a:r>
            <a:r>
              <a:rPr sz="1400" b="1" spc="-105" dirty="0">
                <a:solidFill>
                  <a:srgbClr val="4B5E81"/>
                </a:solidFill>
                <a:latin typeface="Trebuchet MS"/>
                <a:cs typeface="Trebuchet MS"/>
              </a:rPr>
              <a:t>t</a:t>
            </a:r>
            <a:r>
              <a:rPr sz="1400" b="1" spc="-60" dirty="0">
                <a:solidFill>
                  <a:srgbClr val="4B5E81"/>
                </a:solidFill>
                <a:latin typeface="Trebuchet MS"/>
                <a:cs typeface="Trebuchet MS"/>
              </a:rPr>
              <a:t>ama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4B5E81"/>
                </a:solidFill>
                <a:latin typeface="Trebuchet MS"/>
                <a:cs typeface="Trebuchet MS"/>
              </a:rPr>
              <a:t>b</a:t>
            </a:r>
            <a:r>
              <a:rPr sz="1400" b="1" spc="-60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35" dirty="0">
                <a:solidFill>
                  <a:srgbClr val="4B5E81"/>
                </a:solidFill>
                <a:latin typeface="Trebuchet MS"/>
                <a:cs typeface="Trebuchet MS"/>
              </a:rPr>
              <a:t>g</a:t>
            </a:r>
            <a:r>
              <a:rPr sz="1400" b="1" spc="-60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-85" dirty="0">
                <a:solidFill>
                  <a:srgbClr val="4B5E81"/>
                </a:solidFill>
                <a:latin typeface="Trebuchet MS"/>
                <a:cs typeface="Trebuchet MS"/>
              </a:rPr>
              <a:t>ima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n</a:t>
            </a:r>
            <a:r>
              <a:rPr sz="1400" b="1" spc="-65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-125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45" dirty="0">
                <a:solidFill>
                  <a:srgbClr val="4B5E81"/>
                </a:solidFill>
                <a:latin typeface="Trebuchet MS"/>
                <a:cs typeface="Trebuchet MS"/>
              </a:rPr>
              <a:t>m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50" dirty="0">
                <a:solidFill>
                  <a:srgbClr val="4B5E81"/>
                </a:solidFill>
                <a:latin typeface="Trebuchet MS"/>
                <a:cs typeface="Trebuchet MS"/>
              </a:rPr>
              <a:t>nan</a:t>
            </a:r>
            <a:r>
              <a:rPr sz="1400" b="1" spc="-40" dirty="0">
                <a:solidFill>
                  <a:srgbClr val="4B5E81"/>
                </a:solidFill>
                <a:latin typeface="Trebuchet MS"/>
                <a:cs typeface="Trebuchet MS"/>
              </a:rPr>
              <a:t>g</a:t>
            </a:r>
            <a:r>
              <a:rPr sz="1400" b="1" spc="-70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-95" dirty="0">
                <a:solidFill>
                  <a:srgbClr val="4B5E81"/>
                </a:solidFill>
                <a:latin typeface="Trebuchet MS"/>
                <a:cs typeface="Trebuchet MS"/>
              </a:rPr>
              <a:t>n</a:t>
            </a:r>
            <a:r>
              <a:rPr sz="1400" b="1" spc="-130" dirty="0">
                <a:solidFill>
                  <a:srgbClr val="4B5E81"/>
                </a:solidFill>
                <a:latin typeface="Trebuchet MS"/>
                <a:cs typeface="Trebuchet MS"/>
              </a:rPr>
              <a:t>i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p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10" dirty="0">
                <a:solidFill>
                  <a:srgbClr val="4B5E81"/>
                </a:solidFill>
                <a:latin typeface="Trebuchet MS"/>
                <a:cs typeface="Trebuchet MS"/>
              </a:rPr>
              <a:t>s</a:t>
            </a:r>
            <a:r>
              <a:rPr sz="1400" b="1" spc="-60" dirty="0">
                <a:solidFill>
                  <a:srgbClr val="4B5E81"/>
                </a:solidFill>
                <a:latin typeface="Trebuchet MS"/>
                <a:cs typeface="Trebuchet MS"/>
              </a:rPr>
              <a:t>an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-p</a:t>
            </a:r>
            <a:r>
              <a:rPr sz="1400" b="1" spc="-110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55" dirty="0">
                <a:solidFill>
                  <a:srgbClr val="4B5E81"/>
                </a:solidFill>
                <a:latin typeface="Trebuchet MS"/>
                <a:cs typeface="Trebuchet MS"/>
              </a:rPr>
              <a:t>san</a:t>
            </a:r>
            <a:r>
              <a:rPr sz="1400" b="1" spc="-140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105" dirty="0">
                <a:solidFill>
                  <a:srgbClr val="4B5E81"/>
                </a:solidFill>
                <a:latin typeface="Trebuchet MS"/>
                <a:cs typeface="Trebuchet MS"/>
              </a:rPr>
              <a:t>y</a:t>
            </a:r>
            <a:r>
              <a:rPr sz="1400" b="1" spc="-60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-25" dirty="0">
                <a:solidFill>
                  <a:srgbClr val="4B5E81"/>
                </a:solidFill>
                <a:latin typeface="Trebuchet MS"/>
                <a:cs typeface="Trebuchet MS"/>
              </a:rPr>
              <a:t>ng</a:t>
            </a:r>
            <a:r>
              <a:rPr sz="1400" b="1" spc="-130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65" dirty="0">
                <a:solidFill>
                  <a:srgbClr val="4B5E81"/>
                </a:solidFill>
                <a:latin typeface="Trebuchet MS"/>
                <a:cs typeface="Trebuchet MS"/>
              </a:rPr>
              <a:t>b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r</a:t>
            </a:r>
            <a:r>
              <a:rPr sz="1400" b="1" spc="-85" dirty="0">
                <a:solidFill>
                  <a:srgbClr val="4B5E81"/>
                </a:solidFill>
                <a:latin typeface="Trebuchet MS"/>
                <a:cs typeface="Trebuchet MS"/>
              </a:rPr>
              <a:t>sifat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 r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u</a:t>
            </a:r>
            <a:r>
              <a:rPr sz="1400" b="1" spc="-120" dirty="0">
                <a:solidFill>
                  <a:srgbClr val="4B5E81"/>
                </a:solidFill>
                <a:latin typeface="Trebuchet MS"/>
                <a:cs typeface="Trebuchet MS"/>
              </a:rPr>
              <a:t>t</a:t>
            </a:r>
            <a:r>
              <a:rPr sz="1400" b="1" spc="-165" dirty="0">
                <a:solidFill>
                  <a:srgbClr val="4B5E81"/>
                </a:solidFill>
                <a:latin typeface="Trebuchet MS"/>
                <a:cs typeface="Trebuchet MS"/>
              </a:rPr>
              <a:t>in;</a:t>
            </a:r>
            <a:r>
              <a:rPr sz="1400" b="1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195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ke</a:t>
            </a:r>
            <a:r>
              <a:rPr sz="1400" b="1" spc="-80" dirty="0">
                <a:solidFill>
                  <a:srgbClr val="4B5E81"/>
                </a:solidFill>
                <a:latin typeface="Trebuchet MS"/>
                <a:cs typeface="Trebuchet MS"/>
              </a:rPr>
              <a:t>d</a:t>
            </a:r>
            <a:r>
              <a:rPr sz="1400" b="1" spc="-95" dirty="0">
                <a:solidFill>
                  <a:srgbClr val="4B5E81"/>
                </a:solidFill>
                <a:latin typeface="Trebuchet MS"/>
                <a:cs typeface="Trebuchet MS"/>
              </a:rPr>
              <a:t>u</a:t>
            </a:r>
            <a:r>
              <a:rPr sz="1400" b="1" spc="-65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-240" dirty="0">
                <a:solidFill>
                  <a:srgbClr val="4B5E81"/>
                </a:solidFill>
                <a:latin typeface="Trebuchet MS"/>
                <a:cs typeface="Trebuchet MS"/>
              </a:rPr>
              <a:t>,  </a:t>
            </a:r>
            <a:r>
              <a:rPr sz="1400" b="1" spc="-65" dirty="0">
                <a:solidFill>
                  <a:srgbClr val="4B5E81"/>
                </a:solidFill>
                <a:latin typeface="Trebuchet MS"/>
                <a:cs typeface="Trebuchet MS"/>
              </a:rPr>
              <a:t>b</a:t>
            </a:r>
            <a:r>
              <a:rPr sz="1400" b="1" spc="-55" dirty="0">
                <a:solidFill>
                  <a:srgbClr val="4B5E81"/>
                </a:solidFill>
                <a:latin typeface="Trebuchet MS"/>
                <a:cs typeface="Trebuchet MS"/>
              </a:rPr>
              <a:t>a</a:t>
            </a:r>
            <a:r>
              <a:rPr sz="1400" b="1" spc="35" dirty="0">
                <a:solidFill>
                  <a:srgbClr val="4B5E81"/>
                </a:solidFill>
                <a:latin typeface="Trebuchet MS"/>
                <a:cs typeface="Trebuchet MS"/>
              </a:rPr>
              <a:t>g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aimana</a:t>
            </a:r>
            <a:r>
              <a:rPr sz="1400" b="1" spc="-140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45" dirty="0">
                <a:solidFill>
                  <a:srgbClr val="4B5E81"/>
                </a:solidFill>
                <a:latin typeface="Trebuchet MS"/>
                <a:cs typeface="Trebuchet MS"/>
              </a:rPr>
              <a:t>m</a:t>
            </a:r>
            <a:r>
              <a:rPr sz="1400" b="1" spc="-105" dirty="0">
                <a:solidFill>
                  <a:srgbClr val="4B5E81"/>
                </a:solidFill>
                <a:latin typeface="Trebuchet MS"/>
                <a:cs typeface="Trebuchet MS"/>
              </a:rPr>
              <a:t>e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n</a:t>
            </a:r>
            <a:r>
              <a:rPr sz="1400" b="1" spc="-40" dirty="0">
                <a:solidFill>
                  <a:srgbClr val="4B5E81"/>
                </a:solidFill>
                <a:latin typeface="Trebuchet MS"/>
                <a:cs typeface="Trebuchet MS"/>
              </a:rPr>
              <a:t>an</a:t>
            </a:r>
            <a:r>
              <a:rPr sz="1400" b="1" spc="-45" dirty="0">
                <a:solidFill>
                  <a:srgbClr val="4B5E81"/>
                </a:solidFill>
                <a:latin typeface="Trebuchet MS"/>
                <a:cs typeface="Trebuchet MS"/>
              </a:rPr>
              <a:t>g</a:t>
            </a:r>
            <a:r>
              <a:rPr sz="1400" b="1" spc="-95" dirty="0">
                <a:solidFill>
                  <a:srgbClr val="4B5E81"/>
                </a:solidFill>
                <a:latin typeface="Trebuchet MS"/>
                <a:cs typeface="Trebuchet MS"/>
              </a:rPr>
              <a:t>ani</a:t>
            </a:r>
            <a:r>
              <a:rPr sz="1400" b="1" spc="-140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k</a:t>
            </a:r>
            <a:r>
              <a:rPr sz="1400" b="1" spc="-135" dirty="0">
                <a:solidFill>
                  <a:srgbClr val="4B5E81"/>
                </a:solidFill>
                <a:latin typeface="Trebuchet MS"/>
                <a:cs typeface="Trebuchet MS"/>
              </a:rPr>
              <a:t>r</a:t>
            </a:r>
            <a:r>
              <a:rPr sz="1400" b="1" spc="-125" dirty="0">
                <a:solidFill>
                  <a:srgbClr val="4B5E81"/>
                </a:solidFill>
                <a:latin typeface="Trebuchet MS"/>
                <a:cs typeface="Trebuchet MS"/>
              </a:rPr>
              <a:t>i</a:t>
            </a:r>
            <a:r>
              <a:rPr sz="1400" b="1" spc="-55" dirty="0">
                <a:solidFill>
                  <a:srgbClr val="4B5E81"/>
                </a:solidFill>
                <a:latin typeface="Trebuchet MS"/>
                <a:cs typeface="Trebuchet MS"/>
              </a:rPr>
              <a:t>sis</a:t>
            </a:r>
            <a:r>
              <a:rPr sz="1400" b="1" spc="-140" dirty="0">
                <a:solidFill>
                  <a:srgbClr val="4B5E81"/>
                </a:solidFill>
                <a:latin typeface="Trebuchet MS"/>
                <a:cs typeface="Trebuchet MS"/>
              </a:rPr>
              <a:t> 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k</a:t>
            </a:r>
            <a:r>
              <a:rPr sz="1400" b="1" spc="-30" dirty="0">
                <a:solidFill>
                  <a:srgbClr val="4B5E81"/>
                </a:solidFill>
                <a:latin typeface="Trebuchet MS"/>
                <a:cs typeface="Trebuchet MS"/>
              </a:rPr>
              <a:t>o</a:t>
            </a:r>
            <a:r>
              <a:rPr sz="1400" b="1" spc="-80" dirty="0">
                <a:solidFill>
                  <a:srgbClr val="4B5E81"/>
                </a:solidFill>
                <a:latin typeface="Trebuchet MS"/>
                <a:cs typeface="Trebuchet MS"/>
              </a:rPr>
              <a:t>mu</a:t>
            </a:r>
            <a:r>
              <a:rPr sz="1400" b="1" spc="-75" dirty="0">
                <a:solidFill>
                  <a:srgbClr val="4B5E81"/>
                </a:solidFill>
                <a:latin typeface="Trebuchet MS"/>
                <a:cs typeface="Trebuchet MS"/>
              </a:rPr>
              <a:t>n</a:t>
            </a:r>
            <a:r>
              <a:rPr sz="1400" b="1" spc="-100" dirty="0">
                <a:solidFill>
                  <a:srgbClr val="4B5E81"/>
                </a:solidFill>
                <a:latin typeface="Trebuchet MS"/>
                <a:cs typeface="Trebuchet MS"/>
              </a:rPr>
              <a:t>ika</a:t>
            </a:r>
            <a:r>
              <a:rPr sz="1400" b="1" spc="-145" dirty="0">
                <a:solidFill>
                  <a:srgbClr val="4B5E81"/>
                </a:solidFill>
                <a:latin typeface="Trebuchet MS"/>
                <a:cs typeface="Trebuchet MS"/>
              </a:rPr>
              <a:t>si.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9360" y="491489"/>
            <a:ext cx="35369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Penan</a:t>
            </a:r>
            <a:r>
              <a:rPr spc="-15" dirty="0"/>
              <a:t>ganan</a:t>
            </a:r>
            <a:r>
              <a:rPr spc="-185" dirty="0"/>
              <a:t> </a:t>
            </a:r>
            <a:r>
              <a:rPr spc="-45" dirty="0"/>
              <a:t>Pesa</a:t>
            </a:r>
            <a:r>
              <a:rPr spc="-55" dirty="0"/>
              <a:t>n</a:t>
            </a:r>
            <a:r>
              <a:rPr spc="-80" dirty="0"/>
              <a:t>-</a:t>
            </a:r>
            <a:r>
              <a:rPr spc="-45" dirty="0"/>
              <a:t>Pesan</a:t>
            </a:r>
            <a:r>
              <a:rPr spc="-170" dirty="0"/>
              <a:t> </a:t>
            </a:r>
            <a:r>
              <a:rPr spc="-15" dirty="0"/>
              <a:t>Ru</a:t>
            </a:r>
            <a:r>
              <a:rPr spc="-5" dirty="0"/>
              <a:t>t</a:t>
            </a:r>
            <a:r>
              <a:rPr spc="-85" dirty="0"/>
              <a:t>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63541" y="4619955"/>
            <a:ext cx="218440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210" dirty="0">
                <a:solidFill>
                  <a:srgbClr val="FFFFFF"/>
                </a:solidFill>
                <a:latin typeface="Trebuchet MS"/>
                <a:cs typeface="Trebuchet MS"/>
              </a:rPr>
              <a:t>11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1467" y="1109852"/>
            <a:ext cx="2865120" cy="24491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10"/>
              </a:lnSpc>
              <a:spcBef>
                <a:spcPts val="105"/>
              </a:spcBef>
            </a:pP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gu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gi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30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400" spc="-18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ml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ah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esa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400">
              <a:latin typeface="Tahoma"/>
              <a:cs typeface="Tahoma"/>
            </a:endParaRPr>
          </a:p>
          <a:p>
            <a:pPr marL="367665" marR="381000" indent="-355600">
              <a:lnSpc>
                <a:spcPts val="1930"/>
              </a:lnSpc>
              <a:spcBef>
                <a:spcPts val="280"/>
              </a:spcBef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lk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faa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n 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memi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rsebut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00">
              <a:latin typeface="Tahoma"/>
              <a:cs typeface="Tahoma"/>
            </a:endParaRPr>
          </a:p>
          <a:p>
            <a:pPr marL="12700">
              <a:lnSpc>
                <a:spcPts val="1505"/>
              </a:lnSpc>
            </a:pPr>
            <a:r>
              <a:rPr sz="1400" spc="-18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str</a:t>
            </a:r>
            <a:r>
              <a:rPr sz="1400" spc="-8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4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Tahoma"/>
                <a:cs typeface="Tahoma"/>
              </a:rPr>
              <a:t>Jel</a:t>
            </a:r>
            <a:r>
              <a:rPr sz="1400" spc="-1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endParaRPr sz="1400">
              <a:latin typeface="Tahoma"/>
              <a:cs typeface="Tahoma"/>
            </a:endParaRPr>
          </a:p>
          <a:p>
            <a:pPr marL="367665" marR="5080" indent="-355600">
              <a:lnSpc>
                <a:spcPts val="1930"/>
              </a:lnSpc>
              <a:spcBef>
                <a:spcPts val="280"/>
              </a:spcBef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400" spc="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r>
              <a:rPr sz="1400" spc="-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orang</a:t>
            </a:r>
            <a:r>
              <a:rPr sz="1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400" spc="-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4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bert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ga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s 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h  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seh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9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ah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mi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eb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tuh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n 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orga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isa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endParaRPr sz="1400">
              <a:latin typeface="Tahoma"/>
              <a:cs typeface="Tahoma"/>
            </a:endParaRPr>
          </a:p>
          <a:p>
            <a:pPr marL="367665">
              <a:lnSpc>
                <a:spcPct val="100000"/>
              </a:lnSpc>
              <a:spcBef>
                <a:spcPts val="155"/>
              </a:spcBef>
            </a:pP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keseluruhan.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325"/>
              </a:lnSpc>
              <a:spcBef>
                <a:spcPts val="95"/>
              </a:spcBef>
            </a:pPr>
            <a:r>
              <a:rPr spc="-40" dirty="0"/>
              <a:t>M</a:t>
            </a:r>
            <a:r>
              <a:rPr spc="-35" dirty="0"/>
              <a:t>e</a:t>
            </a:r>
            <a:r>
              <a:rPr spc="-55" dirty="0"/>
              <a:t>n</a:t>
            </a:r>
            <a:r>
              <a:rPr spc="-50" dirty="0"/>
              <a:t>d</a:t>
            </a:r>
            <a:r>
              <a:rPr spc="-35" dirty="0"/>
              <a:t>el</a:t>
            </a:r>
            <a:r>
              <a:rPr spc="-60" dirty="0"/>
              <a:t>eg</a:t>
            </a:r>
            <a:r>
              <a:rPr spc="-65" dirty="0"/>
              <a:t>a</a:t>
            </a:r>
            <a:r>
              <a:rPr spc="-45" dirty="0"/>
              <a:t>si</a:t>
            </a:r>
            <a:r>
              <a:rPr spc="-70" dirty="0"/>
              <a:t>k</a:t>
            </a:r>
            <a:r>
              <a:rPr spc="-60" dirty="0"/>
              <a:t>an</a:t>
            </a:r>
            <a:r>
              <a:rPr spc="-70" dirty="0"/>
              <a:t> </a:t>
            </a:r>
            <a:r>
              <a:rPr spc="-55" dirty="0"/>
              <a:t>Tang</a:t>
            </a:r>
            <a:r>
              <a:rPr spc="-65" dirty="0"/>
              <a:t>g</a:t>
            </a:r>
            <a:r>
              <a:rPr spc="-60" dirty="0"/>
              <a:t>u</a:t>
            </a:r>
            <a:r>
              <a:rPr spc="-55" dirty="0"/>
              <a:t>ng</a:t>
            </a:r>
            <a:r>
              <a:rPr spc="-85" dirty="0"/>
              <a:t> </a:t>
            </a:r>
            <a:r>
              <a:rPr spc="-120" dirty="0"/>
              <a:t>Ja</a:t>
            </a:r>
            <a:r>
              <a:rPr spc="-195" dirty="0"/>
              <a:t>w</a:t>
            </a:r>
            <a:r>
              <a:rPr spc="-55" dirty="0"/>
              <a:t>ab</a:t>
            </a:r>
          </a:p>
          <a:p>
            <a:pPr marL="12700">
              <a:lnSpc>
                <a:spcPts val="2165"/>
              </a:lnSpc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pc="-45" dirty="0"/>
              <a:t>Se</a:t>
            </a:r>
            <a:r>
              <a:rPr spc="-50" dirty="0"/>
              <a:t>o</a:t>
            </a:r>
            <a:r>
              <a:rPr spc="-80" dirty="0"/>
              <a:t>r</a:t>
            </a:r>
            <a:r>
              <a:rPr spc="-55" dirty="0"/>
              <a:t>ang</a:t>
            </a:r>
            <a:r>
              <a:rPr spc="-105" dirty="0"/>
              <a:t> </a:t>
            </a:r>
            <a:r>
              <a:rPr spc="-75" dirty="0"/>
              <a:t>mana</a:t>
            </a:r>
            <a:r>
              <a:rPr spc="-45" dirty="0"/>
              <a:t>j</a:t>
            </a:r>
            <a:r>
              <a:rPr spc="-50" dirty="0"/>
              <a:t>e</a:t>
            </a:r>
            <a:r>
              <a:rPr spc="-70" dirty="0"/>
              <a:t>r</a:t>
            </a:r>
            <a:r>
              <a:rPr spc="-90" dirty="0"/>
              <a:t> </a:t>
            </a:r>
            <a:r>
              <a:rPr spc="-65" dirty="0"/>
              <a:t>ha</a:t>
            </a:r>
            <a:r>
              <a:rPr spc="-55" dirty="0"/>
              <a:t>r</a:t>
            </a:r>
            <a:r>
              <a:rPr spc="-50" dirty="0"/>
              <a:t>us</a:t>
            </a:r>
            <a:r>
              <a:rPr spc="-85" dirty="0"/>
              <a:t> </a:t>
            </a:r>
            <a:r>
              <a:rPr spc="-50" dirty="0"/>
              <a:t>mendel</a:t>
            </a:r>
            <a:r>
              <a:rPr spc="-55" dirty="0"/>
              <a:t>e</a:t>
            </a:r>
            <a:r>
              <a:rPr spc="-65" dirty="0"/>
              <a:t>g</a:t>
            </a:r>
            <a:r>
              <a:rPr spc="-50" dirty="0"/>
              <a:t>a</a:t>
            </a:r>
            <a:r>
              <a:rPr spc="-55" dirty="0"/>
              <a:t>s</a:t>
            </a:r>
            <a:r>
              <a:rPr spc="-65" dirty="0"/>
              <a:t>k</a:t>
            </a:r>
            <a:r>
              <a:rPr spc="-60" dirty="0"/>
              <a:t>an</a:t>
            </a:r>
            <a:endParaRPr sz="2000">
              <a:latin typeface="Cambria Math"/>
              <a:cs typeface="Cambria Math"/>
            </a:endParaRPr>
          </a:p>
          <a:p>
            <a:pPr marL="367665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beberapa</a:t>
            </a:r>
            <a:r>
              <a:rPr spc="-95" dirty="0"/>
              <a:t> </a:t>
            </a:r>
            <a:r>
              <a:rPr spc="-65" dirty="0"/>
              <a:t>pekerjaan</a:t>
            </a:r>
            <a:r>
              <a:rPr spc="-70" dirty="0"/>
              <a:t> </a:t>
            </a:r>
            <a:r>
              <a:rPr spc="-55" dirty="0"/>
              <a:t>komunikasi</a:t>
            </a:r>
            <a:r>
              <a:rPr spc="-60" dirty="0"/>
              <a:t> </a:t>
            </a:r>
            <a:r>
              <a:rPr spc="-55" dirty="0"/>
              <a:t>kepada</a:t>
            </a:r>
          </a:p>
          <a:p>
            <a:pPr marL="367665">
              <a:lnSpc>
                <a:spcPct val="100000"/>
              </a:lnSpc>
              <a:spcBef>
                <a:spcPts val="225"/>
              </a:spcBef>
            </a:pPr>
            <a:r>
              <a:rPr spc="-55" dirty="0"/>
              <a:t>o</a:t>
            </a:r>
            <a:r>
              <a:rPr spc="-50" dirty="0"/>
              <a:t>r</a:t>
            </a:r>
            <a:r>
              <a:rPr spc="-60" dirty="0"/>
              <a:t>ang</a:t>
            </a:r>
            <a:r>
              <a:rPr spc="-100" dirty="0"/>
              <a:t> </a:t>
            </a:r>
            <a:r>
              <a:rPr spc="-50" dirty="0"/>
              <a:t>lain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/>
          </a:p>
          <a:p>
            <a:pPr marL="12700">
              <a:lnSpc>
                <a:spcPts val="1330"/>
              </a:lnSpc>
            </a:pPr>
            <a:r>
              <a:rPr spc="-40" dirty="0"/>
              <a:t>M</a:t>
            </a:r>
            <a:r>
              <a:rPr spc="-35" dirty="0"/>
              <a:t>e</a:t>
            </a:r>
            <a:r>
              <a:rPr spc="-45" dirty="0"/>
              <a:t>la</a:t>
            </a:r>
            <a:r>
              <a:rPr spc="-50" dirty="0"/>
              <a:t>t</a:t>
            </a:r>
            <a:r>
              <a:rPr spc="-45" dirty="0"/>
              <a:t>ih</a:t>
            </a:r>
            <a:r>
              <a:rPr spc="-95" dirty="0"/>
              <a:t> </a:t>
            </a:r>
            <a:r>
              <a:rPr spc="-5" dirty="0"/>
              <a:t>P</a:t>
            </a:r>
            <a:r>
              <a:rPr spc="-50" dirty="0"/>
              <a:t>etu</a:t>
            </a:r>
            <a:r>
              <a:rPr spc="-70" dirty="0"/>
              <a:t>g</a:t>
            </a:r>
            <a:r>
              <a:rPr spc="-50" dirty="0"/>
              <a:t>as</a:t>
            </a:r>
          </a:p>
          <a:p>
            <a:pPr marL="12700">
              <a:lnSpc>
                <a:spcPts val="2170"/>
              </a:lnSpc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pc="-65" dirty="0"/>
              <a:t>Sua</a:t>
            </a:r>
            <a:r>
              <a:rPr spc="-50" dirty="0"/>
              <a:t>t</a:t>
            </a:r>
            <a:r>
              <a:rPr spc="-60" dirty="0"/>
              <a:t>u</a:t>
            </a:r>
            <a:r>
              <a:rPr spc="-95" dirty="0"/>
              <a:t> </a:t>
            </a:r>
            <a:r>
              <a:rPr spc="-55" dirty="0"/>
              <a:t>o</a:t>
            </a:r>
            <a:r>
              <a:rPr spc="-50" dirty="0"/>
              <a:t>r</a:t>
            </a:r>
            <a:r>
              <a:rPr spc="-60" dirty="0"/>
              <a:t>g</a:t>
            </a:r>
            <a:r>
              <a:rPr spc="-65" dirty="0"/>
              <a:t>a</a:t>
            </a:r>
            <a:r>
              <a:rPr spc="-55" dirty="0"/>
              <a:t>ni</a:t>
            </a:r>
            <a:r>
              <a:rPr spc="-45" dirty="0"/>
              <a:t>s</a:t>
            </a:r>
            <a:r>
              <a:rPr spc="-65" dirty="0"/>
              <a:t>a</a:t>
            </a:r>
            <a:r>
              <a:rPr spc="-45" dirty="0"/>
              <a:t>si</a:t>
            </a:r>
            <a:r>
              <a:rPr spc="-75" dirty="0"/>
              <a:t> </a:t>
            </a:r>
            <a:r>
              <a:rPr spc="-50" dirty="0"/>
              <a:t>di</a:t>
            </a:r>
            <a:r>
              <a:rPr spc="-65" dirty="0"/>
              <a:t>anjur</a:t>
            </a:r>
            <a:r>
              <a:rPr spc="-80" dirty="0"/>
              <a:t>k</a:t>
            </a:r>
            <a:r>
              <a:rPr spc="-60" dirty="0"/>
              <a:t>an</a:t>
            </a:r>
            <a:r>
              <a:rPr spc="-85" dirty="0"/>
              <a:t> </a:t>
            </a:r>
            <a:r>
              <a:rPr spc="-60" dirty="0"/>
              <a:t>u</a:t>
            </a:r>
            <a:r>
              <a:rPr spc="-55" dirty="0"/>
              <a:t>ntuk</a:t>
            </a:r>
            <a:endParaRPr sz="2000">
              <a:latin typeface="Cambria Math"/>
              <a:cs typeface="Cambria Math"/>
            </a:endParaRPr>
          </a:p>
          <a:p>
            <a:pPr marL="367665">
              <a:lnSpc>
                <a:spcPct val="100000"/>
              </a:lnSpc>
              <a:spcBef>
                <a:spcPts val="90"/>
              </a:spcBef>
            </a:pPr>
            <a:r>
              <a:rPr spc="-55" dirty="0"/>
              <a:t>menyel</a:t>
            </a:r>
            <a:r>
              <a:rPr spc="-65" dirty="0"/>
              <a:t>e</a:t>
            </a:r>
            <a:r>
              <a:rPr spc="-60" dirty="0"/>
              <a:t>ngg</a:t>
            </a:r>
            <a:r>
              <a:rPr spc="-65" dirty="0"/>
              <a:t>a</a:t>
            </a:r>
            <a:r>
              <a:rPr spc="-80" dirty="0"/>
              <a:t>r</a:t>
            </a:r>
            <a:r>
              <a:rPr spc="-60" dirty="0"/>
              <a:t>a</a:t>
            </a:r>
            <a:r>
              <a:rPr spc="-65" dirty="0"/>
              <a:t>k</a:t>
            </a:r>
            <a:r>
              <a:rPr spc="-60" dirty="0"/>
              <a:t>an </a:t>
            </a:r>
            <a:r>
              <a:rPr spc="-50" dirty="0"/>
              <a:t>pelatihan</a:t>
            </a:r>
          </a:p>
          <a:p>
            <a:pPr marL="367665" marR="100965">
              <a:lnSpc>
                <a:spcPct val="114900"/>
              </a:lnSpc>
              <a:spcBef>
                <a:spcPts val="5"/>
              </a:spcBef>
            </a:pPr>
            <a:r>
              <a:rPr spc="-65" dirty="0"/>
              <a:t>k</a:t>
            </a:r>
            <a:r>
              <a:rPr spc="-60" dirty="0"/>
              <a:t>e</a:t>
            </a:r>
            <a:r>
              <a:rPr spc="-50" dirty="0"/>
              <a:t>t</a:t>
            </a:r>
            <a:r>
              <a:rPr spc="-70" dirty="0"/>
              <a:t>e</a:t>
            </a:r>
            <a:r>
              <a:rPr spc="-60" dirty="0"/>
              <a:t>ramp</a:t>
            </a:r>
            <a:r>
              <a:rPr spc="-50" dirty="0"/>
              <a:t>ilan</a:t>
            </a:r>
            <a:r>
              <a:rPr spc="-70" dirty="0"/>
              <a:t> </a:t>
            </a:r>
            <a:r>
              <a:rPr spc="-50" dirty="0"/>
              <a:t>b</a:t>
            </a:r>
            <a:r>
              <a:rPr spc="-55" dirty="0"/>
              <a:t>e</a:t>
            </a:r>
            <a:r>
              <a:rPr spc="-80" dirty="0"/>
              <a:t>r</a:t>
            </a:r>
            <a:r>
              <a:rPr spc="-65" dirty="0"/>
              <a:t>k</a:t>
            </a:r>
            <a:r>
              <a:rPr spc="-45" dirty="0"/>
              <a:t>om</a:t>
            </a:r>
            <a:r>
              <a:rPr spc="-60" dirty="0"/>
              <a:t>u</a:t>
            </a:r>
            <a:r>
              <a:rPr spc="-55" dirty="0"/>
              <a:t>n</a:t>
            </a:r>
            <a:r>
              <a:rPr spc="-50" dirty="0"/>
              <a:t>ik</a:t>
            </a:r>
            <a:r>
              <a:rPr spc="-75" dirty="0"/>
              <a:t>a</a:t>
            </a:r>
            <a:r>
              <a:rPr spc="-45" dirty="0"/>
              <a:t>si</a:t>
            </a:r>
            <a:r>
              <a:rPr spc="-65" dirty="0"/>
              <a:t> </a:t>
            </a:r>
            <a:r>
              <a:rPr spc="-55" dirty="0"/>
              <a:t>ba</a:t>
            </a:r>
            <a:r>
              <a:rPr spc="-50" dirty="0"/>
              <a:t>gi  </a:t>
            </a:r>
            <a:r>
              <a:rPr spc="-55" dirty="0"/>
              <a:t>o</a:t>
            </a:r>
            <a:r>
              <a:rPr spc="-50" dirty="0"/>
              <a:t>r</a:t>
            </a:r>
            <a:r>
              <a:rPr spc="-60" dirty="0"/>
              <a:t>an</a:t>
            </a:r>
            <a:r>
              <a:rPr spc="-65" dirty="0"/>
              <a:t>g</a:t>
            </a:r>
            <a:r>
              <a:rPr spc="-70" dirty="0"/>
              <a:t>-</a:t>
            </a:r>
            <a:r>
              <a:rPr spc="-55" dirty="0"/>
              <a:t>o</a:t>
            </a:r>
            <a:r>
              <a:rPr spc="-50" dirty="0"/>
              <a:t>r</a:t>
            </a:r>
            <a:r>
              <a:rPr spc="-60" dirty="0"/>
              <a:t>ang</a:t>
            </a:r>
            <a:r>
              <a:rPr spc="-75" dirty="0"/>
              <a:t> </a:t>
            </a:r>
            <a:r>
              <a:rPr spc="-70" dirty="0"/>
              <a:t>y</a:t>
            </a:r>
            <a:r>
              <a:rPr spc="-80" dirty="0"/>
              <a:t>a</a:t>
            </a:r>
            <a:r>
              <a:rPr spc="-60" dirty="0"/>
              <a:t>ng</a:t>
            </a:r>
            <a:r>
              <a:rPr spc="-100" dirty="0"/>
              <a:t> </a:t>
            </a:r>
            <a:r>
              <a:rPr spc="-55" dirty="0"/>
              <a:t>pek</a:t>
            </a:r>
            <a:r>
              <a:rPr spc="-70" dirty="0"/>
              <a:t>e</a:t>
            </a:r>
            <a:r>
              <a:rPr spc="-60" dirty="0"/>
              <a:t>r</a:t>
            </a:r>
            <a:r>
              <a:rPr spc="-55" dirty="0"/>
              <a:t>j</a:t>
            </a:r>
            <a:r>
              <a:rPr spc="-105" dirty="0"/>
              <a:t>a</a:t>
            </a:r>
            <a:r>
              <a:rPr spc="-45" dirty="0"/>
              <a:t>an</a:t>
            </a:r>
            <a:r>
              <a:rPr spc="-25" dirty="0"/>
              <a:t>/</a:t>
            </a:r>
            <a:r>
              <a:rPr spc="-55" dirty="0"/>
              <a:t>tug</a:t>
            </a:r>
            <a:r>
              <a:rPr spc="-65" dirty="0"/>
              <a:t>a</a:t>
            </a:r>
            <a:r>
              <a:rPr spc="-55" dirty="0"/>
              <a:t>snya  </a:t>
            </a:r>
            <a:r>
              <a:rPr spc="-50" dirty="0"/>
              <a:t>b</a:t>
            </a:r>
            <a:r>
              <a:rPr spc="-55" dirty="0"/>
              <a:t>e</a:t>
            </a:r>
            <a:r>
              <a:rPr spc="-80" dirty="0"/>
              <a:t>r</a:t>
            </a:r>
            <a:r>
              <a:rPr spc="-50" dirty="0"/>
              <a:t>hu</a:t>
            </a:r>
            <a:r>
              <a:rPr spc="-55" dirty="0"/>
              <a:t>bun</a:t>
            </a:r>
            <a:r>
              <a:rPr spc="-60" dirty="0"/>
              <a:t>g</a:t>
            </a:r>
            <a:r>
              <a:rPr spc="-65" dirty="0"/>
              <a:t>a</a:t>
            </a:r>
            <a:r>
              <a:rPr spc="-60" dirty="0"/>
              <a:t>n</a:t>
            </a:r>
            <a:r>
              <a:rPr spc="-70" dirty="0"/>
              <a:t> e</a:t>
            </a:r>
            <a:r>
              <a:rPr spc="-60" dirty="0"/>
              <a:t>r</a:t>
            </a:r>
            <a:r>
              <a:rPr spc="-55" dirty="0"/>
              <a:t>at</a:t>
            </a:r>
            <a:r>
              <a:rPr spc="-114" dirty="0"/>
              <a:t> </a:t>
            </a:r>
            <a:r>
              <a:rPr spc="-55" dirty="0"/>
              <a:t>dengan</a:t>
            </a:r>
            <a:r>
              <a:rPr spc="-85" dirty="0"/>
              <a:t> </a:t>
            </a:r>
            <a:r>
              <a:rPr spc="-55" dirty="0"/>
              <a:t>masa</a:t>
            </a:r>
            <a:r>
              <a:rPr spc="-40" dirty="0"/>
              <a:t>lah  </a:t>
            </a:r>
            <a:r>
              <a:rPr spc="-65" dirty="0"/>
              <a:t>komunikasi.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44" y="0"/>
            <a:ext cx="9153525" cy="5143500"/>
            <a:chOff x="-4544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4544" y="3708272"/>
              <a:ext cx="9152926" cy="13174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2716" y="916304"/>
              <a:ext cx="718566" cy="20078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19275" y="600050"/>
            <a:ext cx="3429000" cy="22225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pc="-50" dirty="0"/>
              <a:t>Penan</a:t>
            </a:r>
            <a:r>
              <a:rPr spc="-15" dirty="0"/>
              <a:t>ganan</a:t>
            </a:r>
            <a:r>
              <a:rPr spc="-185" dirty="0"/>
              <a:t> </a:t>
            </a:r>
            <a:r>
              <a:rPr spc="-45" dirty="0"/>
              <a:t>Kri</a:t>
            </a:r>
            <a:r>
              <a:rPr spc="-55" dirty="0"/>
              <a:t>s</a:t>
            </a:r>
            <a:r>
              <a:rPr spc="-70" dirty="0"/>
              <a:t>is</a:t>
            </a:r>
            <a:r>
              <a:rPr spc="-155" dirty="0"/>
              <a:t> </a:t>
            </a:r>
            <a:r>
              <a:rPr spc="20" dirty="0"/>
              <a:t>Ko</a:t>
            </a:r>
            <a:r>
              <a:rPr spc="40" dirty="0"/>
              <a:t>m</a:t>
            </a:r>
            <a:r>
              <a:rPr spc="-45" dirty="0"/>
              <a:t>u</a:t>
            </a:r>
            <a:r>
              <a:rPr spc="-40" dirty="0"/>
              <a:t>n</a:t>
            </a:r>
            <a:r>
              <a:rPr spc="-65" dirty="0"/>
              <a:t>ika</a:t>
            </a:r>
            <a:r>
              <a:rPr spc="-70" dirty="0"/>
              <a:t>s</a:t>
            </a:r>
            <a:r>
              <a:rPr spc="-120" dirty="0"/>
              <a:t>i</a:t>
            </a:r>
          </a:p>
          <a:p>
            <a:pPr marL="379730" marR="423545" indent="-355600">
              <a:lnSpc>
                <a:spcPct val="113500"/>
              </a:lnSpc>
              <a:spcBef>
                <a:spcPts val="190"/>
              </a:spcBef>
              <a:tabLst>
                <a:tab pos="379730" algn="l"/>
              </a:tabLst>
            </a:pPr>
            <a:r>
              <a:rPr b="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400" b="0" spc="-80" dirty="0">
                <a:latin typeface="Tahoma"/>
                <a:cs typeface="Tahoma"/>
              </a:rPr>
              <a:t>S</a:t>
            </a:r>
            <a:r>
              <a:rPr sz="1400" b="0" spc="-55" dirty="0">
                <a:latin typeface="Tahoma"/>
                <a:cs typeface="Tahoma"/>
              </a:rPr>
              <a:t>em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60" dirty="0">
                <a:latin typeface="Tahoma"/>
                <a:cs typeface="Tahoma"/>
              </a:rPr>
              <a:t>n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45" dirty="0">
                <a:latin typeface="Tahoma"/>
                <a:cs typeface="Tahoma"/>
              </a:rPr>
              <a:t>be</a:t>
            </a:r>
            <a:r>
              <a:rPr sz="1400" b="0" spc="-50" dirty="0">
                <a:latin typeface="Tahoma"/>
                <a:cs typeface="Tahoma"/>
              </a:rPr>
              <a:t>sa</a:t>
            </a:r>
            <a:r>
              <a:rPr sz="1400" b="0" spc="-70" dirty="0">
                <a:latin typeface="Tahoma"/>
                <a:cs typeface="Tahoma"/>
              </a:rPr>
              <a:t>r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45" dirty="0">
                <a:latin typeface="Tahoma"/>
                <a:cs typeface="Tahoma"/>
              </a:rPr>
              <a:t>t</a:t>
            </a:r>
            <a:r>
              <a:rPr sz="1400" b="0" spc="-65" dirty="0">
                <a:latin typeface="Tahoma"/>
                <a:cs typeface="Tahoma"/>
              </a:rPr>
              <a:t>an</a:t>
            </a:r>
            <a:r>
              <a:rPr sz="1400" b="0" spc="-45" dirty="0">
                <a:latin typeface="Tahoma"/>
                <a:cs typeface="Tahoma"/>
              </a:rPr>
              <a:t>t</a:t>
            </a:r>
            <a:r>
              <a:rPr sz="1400" b="0" spc="-65" dirty="0">
                <a:latin typeface="Tahoma"/>
                <a:cs typeface="Tahoma"/>
              </a:rPr>
              <a:t>an</a:t>
            </a:r>
            <a:r>
              <a:rPr sz="1400" b="0" spc="-60" dirty="0">
                <a:latin typeface="Tahoma"/>
                <a:cs typeface="Tahoma"/>
              </a:rPr>
              <a:t>g</a:t>
            </a:r>
            <a:r>
              <a:rPr sz="1400" b="0" spc="-65" dirty="0">
                <a:latin typeface="Tahoma"/>
                <a:cs typeface="Tahoma"/>
              </a:rPr>
              <a:t>a</a:t>
            </a:r>
            <a:r>
              <a:rPr sz="1400" b="0" spc="-60" dirty="0">
                <a:latin typeface="Tahoma"/>
                <a:cs typeface="Tahoma"/>
              </a:rPr>
              <a:t>n</a:t>
            </a:r>
            <a:r>
              <a:rPr sz="1400" b="0" spc="-145" dirty="0">
                <a:latin typeface="Tahoma"/>
                <a:cs typeface="Tahoma"/>
              </a:rPr>
              <a:t> 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45" dirty="0">
                <a:latin typeface="Tahoma"/>
                <a:cs typeface="Tahoma"/>
              </a:rPr>
              <a:t>t</a:t>
            </a:r>
            <a:r>
              <a:rPr sz="1400" b="0" spc="-65" dirty="0">
                <a:latin typeface="Tahoma"/>
                <a:cs typeface="Tahoma"/>
              </a:rPr>
              <a:t>a</a:t>
            </a:r>
            <a:r>
              <a:rPr sz="1400" b="0" spc="-60" dirty="0">
                <a:latin typeface="Tahoma"/>
                <a:cs typeface="Tahoma"/>
              </a:rPr>
              <a:t>u</a:t>
            </a:r>
            <a:r>
              <a:rPr sz="1400" b="0" spc="-145" dirty="0">
                <a:latin typeface="Tahoma"/>
                <a:cs typeface="Tahoma"/>
              </a:rPr>
              <a:t> </a:t>
            </a:r>
            <a:r>
              <a:rPr sz="1400" b="0" spc="-60" dirty="0">
                <a:latin typeface="Tahoma"/>
                <a:cs typeface="Tahoma"/>
              </a:rPr>
              <a:t>ris</a:t>
            </a:r>
            <a:r>
              <a:rPr sz="1400" b="0" spc="-35" dirty="0">
                <a:latin typeface="Tahoma"/>
                <a:cs typeface="Tahoma"/>
              </a:rPr>
              <a:t>i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15" dirty="0">
                <a:latin typeface="Tahoma"/>
                <a:cs typeface="Tahoma"/>
              </a:rPr>
              <a:t>o  </a:t>
            </a:r>
            <a:r>
              <a:rPr sz="1400" b="0" spc="-65" dirty="0">
                <a:latin typeface="Tahoma"/>
                <a:cs typeface="Tahoma"/>
              </a:rPr>
              <a:t>yang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45" dirty="0">
                <a:latin typeface="Tahoma"/>
                <a:cs typeface="Tahoma"/>
              </a:rPr>
              <a:t>h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50" dirty="0">
                <a:latin typeface="Tahoma"/>
                <a:cs typeface="Tahoma"/>
              </a:rPr>
              <a:t>r</a:t>
            </a:r>
            <a:r>
              <a:rPr sz="1400" b="0" spc="-90" dirty="0">
                <a:latin typeface="Tahoma"/>
                <a:cs typeface="Tahoma"/>
              </a:rPr>
              <a:t>u</a:t>
            </a:r>
            <a:r>
              <a:rPr sz="1400" b="0" spc="-40" dirty="0">
                <a:latin typeface="Tahoma"/>
                <a:cs typeface="Tahoma"/>
              </a:rPr>
              <a:t>s</a:t>
            </a:r>
            <a:r>
              <a:rPr sz="1400" b="0" spc="-114" dirty="0">
                <a:latin typeface="Tahoma"/>
                <a:cs typeface="Tahoma"/>
              </a:rPr>
              <a:t> </a:t>
            </a:r>
            <a:r>
              <a:rPr sz="1400" b="0" spc="-55" dirty="0">
                <a:latin typeface="Tahoma"/>
                <a:cs typeface="Tahoma"/>
              </a:rPr>
              <a:t>d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45" dirty="0">
                <a:latin typeface="Tahoma"/>
                <a:cs typeface="Tahoma"/>
              </a:rPr>
              <a:t>h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55" dirty="0">
                <a:latin typeface="Tahoma"/>
                <a:cs typeface="Tahoma"/>
              </a:rPr>
              <a:t>d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55" dirty="0">
                <a:latin typeface="Tahoma"/>
                <a:cs typeface="Tahoma"/>
              </a:rPr>
              <a:t>p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200" dirty="0">
                <a:latin typeface="Tahoma"/>
                <a:cs typeface="Tahoma"/>
              </a:rPr>
              <a:t>,</a:t>
            </a:r>
            <a:r>
              <a:rPr sz="1400" b="0" spc="-125" dirty="0">
                <a:latin typeface="Tahoma"/>
                <a:cs typeface="Tahoma"/>
              </a:rPr>
              <a:t> </a:t>
            </a:r>
            <a:r>
              <a:rPr sz="1400" b="0" spc="-50" dirty="0">
                <a:latin typeface="Tahoma"/>
                <a:cs typeface="Tahoma"/>
              </a:rPr>
              <a:t>sem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60" dirty="0">
                <a:latin typeface="Tahoma"/>
                <a:cs typeface="Tahoma"/>
              </a:rPr>
              <a:t>n</a:t>
            </a:r>
            <a:r>
              <a:rPr sz="1400" b="0" spc="-145" dirty="0">
                <a:latin typeface="Tahoma"/>
                <a:cs typeface="Tahoma"/>
              </a:rPr>
              <a:t> </a:t>
            </a:r>
            <a:r>
              <a:rPr sz="1400" b="0" spc="-60" dirty="0">
                <a:latin typeface="Tahoma"/>
                <a:cs typeface="Tahoma"/>
              </a:rPr>
              <a:t>t</a:t>
            </a:r>
            <a:r>
              <a:rPr sz="1400" b="0" spc="-40" dirty="0">
                <a:latin typeface="Tahoma"/>
                <a:cs typeface="Tahoma"/>
              </a:rPr>
              <a:t>i</a:t>
            </a:r>
            <a:r>
              <a:rPr sz="1400" b="0" spc="-65" dirty="0">
                <a:latin typeface="Tahoma"/>
                <a:cs typeface="Tahoma"/>
              </a:rPr>
              <a:t>n</a:t>
            </a:r>
            <a:r>
              <a:rPr sz="1400" b="0" spc="-50" dirty="0">
                <a:latin typeface="Tahoma"/>
                <a:cs typeface="Tahoma"/>
              </a:rPr>
              <a:t>ggi  </a:t>
            </a:r>
            <a:r>
              <a:rPr sz="1400" b="0" spc="-60" dirty="0">
                <a:latin typeface="Tahoma"/>
                <a:cs typeface="Tahoma"/>
              </a:rPr>
              <a:t>t</a:t>
            </a:r>
            <a:r>
              <a:rPr sz="1400" b="0" spc="-40" dirty="0">
                <a:latin typeface="Tahoma"/>
                <a:cs typeface="Tahoma"/>
              </a:rPr>
              <a:t>i</a:t>
            </a:r>
            <a:r>
              <a:rPr sz="1400" b="0" spc="-65" dirty="0">
                <a:latin typeface="Tahoma"/>
                <a:cs typeface="Tahoma"/>
              </a:rPr>
              <a:t>n</a:t>
            </a:r>
            <a:r>
              <a:rPr sz="1400" b="0" spc="-60" dirty="0">
                <a:latin typeface="Tahoma"/>
                <a:cs typeface="Tahoma"/>
              </a:rPr>
              <a:t>gka</a:t>
            </a:r>
            <a:r>
              <a:rPr sz="1400" b="0" spc="-50" dirty="0">
                <a:latin typeface="Tahoma"/>
                <a:cs typeface="Tahoma"/>
              </a:rPr>
              <a:t>t</a:t>
            </a:r>
            <a:r>
              <a:rPr sz="1400" b="0" spc="-140" dirty="0">
                <a:latin typeface="Tahoma"/>
                <a:cs typeface="Tahoma"/>
              </a:rPr>
              <a:t> 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55" dirty="0">
                <a:latin typeface="Tahoma"/>
                <a:cs typeface="Tahoma"/>
              </a:rPr>
              <a:t>em</a:t>
            </a:r>
            <a:r>
              <a:rPr sz="1400" b="0" spc="-60" dirty="0">
                <a:latin typeface="Tahoma"/>
                <a:cs typeface="Tahoma"/>
              </a:rPr>
              <a:t>ampuan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45" dirty="0">
                <a:latin typeface="Tahoma"/>
                <a:cs typeface="Tahoma"/>
              </a:rPr>
              <a:t>t</a:t>
            </a:r>
            <a:r>
              <a:rPr sz="1400" b="0" spc="-65" dirty="0">
                <a:latin typeface="Tahoma"/>
                <a:cs typeface="Tahoma"/>
              </a:rPr>
              <a:t>a</a:t>
            </a:r>
            <a:r>
              <a:rPr sz="1400" b="0" spc="-40" dirty="0">
                <a:latin typeface="Tahoma"/>
                <a:cs typeface="Tahoma"/>
              </a:rPr>
              <a:t>u  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50" dirty="0">
                <a:latin typeface="Tahoma"/>
                <a:cs typeface="Tahoma"/>
              </a:rPr>
              <a:t>et</a:t>
            </a:r>
            <a:r>
              <a:rPr sz="1400" b="0" spc="-55" dirty="0">
                <a:latin typeface="Tahoma"/>
                <a:cs typeface="Tahoma"/>
              </a:rPr>
              <a:t>er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50" dirty="0">
                <a:latin typeface="Tahoma"/>
                <a:cs typeface="Tahoma"/>
              </a:rPr>
              <a:t>mpila</a:t>
            </a:r>
            <a:r>
              <a:rPr sz="1400" b="0" spc="-60" dirty="0">
                <a:latin typeface="Tahoma"/>
                <a:cs typeface="Tahoma"/>
              </a:rPr>
              <a:t>n</a:t>
            </a:r>
            <a:r>
              <a:rPr sz="1400" b="0" spc="-145" dirty="0">
                <a:latin typeface="Tahoma"/>
                <a:cs typeface="Tahoma"/>
              </a:rPr>
              <a:t> </a:t>
            </a:r>
            <a:r>
              <a:rPr sz="1400" b="0" spc="-65" dirty="0">
                <a:latin typeface="Tahoma"/>
                <a:cs typeface="Tahoma"/>
              </a:rPr>
              <a:t>yang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55" dirty="0">
                <a:latin typeface="Tahoma"/>
                <a:cs typeface="Tahoma"/>
              </a:rPr>
              <a:t>d</a:t>
            </a:r>
            <a:r>
              <a:rPr sz="1400" b="0" spc="-50" dirty="0">
                <a:latin typeface="Tahoma"/>
                <a:cs typeface="Tahoma"/>
              </a:rPr>
              <a:t>ibut</a:t>
            </a:r>
            <a:r>
              <a:rPr sz="1400" b="0" spc="-70" dirty="0">
                <a:latin typeface="Tahoma"/>
                <a:cs typeface="Tahoma"/>
              </a:rPr>
              <a:t>u</a:t>
            </a:r>
            <a:r>
              <a:rPr sz="1400" b="0" spc="-45" dirty="0">
                <a:latin typeface="Tahoma"/>
                <a:cs typeface="Tahoma"/>
              </a:rPr>
              <a:t>h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65" dirty="0">
                <a:latin typeface="Tahoma"/>
                <a:cs typeface="Tahoma"/>
              </a:rPr>
              <a:t>n</a:t>
            </a:r>
            <a:r>
              <a:rPr sz="1400" b="0" spc="-210" dirty="0">
                <a:latin typeface="Tahoma"/>
                <a:cs typeface="Tahoma"/>
              </a:rPr>
              <a:t>.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dirty="0">
                <a:latin typeface="Tahoma"/>
                <a:cs typeface="Tahoma"/>
              </a:rPr>
              <a:t>K</a:t>
            </a:r>
            <a:r>
              <a:rPr sz="1400" b="0" spc="-60" dirty="0">
                <a:latin typeface="Tahoma"/>
                <a:cs typeface="Tahoma"/>
              </a:rPr>
              <a:t>ris</a:t>
            </a:r>
            <a:r>
              <a:rPr sz="1400" b="0" spc="-35" dirty="0">
                <a:latin typeface="Tahoma"/>
                <a:cs typeface="Tahoma"/>
              </a:rPr>
              <a:t>i</a:t>
            </a:r>
            <a:r>
              <a:rPr sz="1400" b="0" spc="-30" dirty="0">
                <a:latin typeface="Tahoma"/>
                <a:cs typeface="Tahoma"/>
              </a:rPr>
              <a:t>s  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45" dirty="0">
                <a:latin typeface="Tahoma"/>
                <a:cs typeface="Tahoma"/>
              </a:rPr>
              <a:t>om</a:t>
            </a:r>
            <a:r>
              <a:rPr sz="1400" b="0" spc="-65" dirty="0">
                <a:latin typeface="Tahoma"/>
                <a:cs typeface="Tahoma"/>
              </a:rPr>
              <a:t>un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45" dirty="0">
                <a:latin typeface="Tahoma"/>
                <a:cs typeface="Tahoma"/>
              </a:rPr>
              <a:t>si</a:t>
            </a:r>
            <a:r>
              <a:rPr sz="1400" b="0" spc="-125" dirty="0">
                <a:latin typeface="Tahoma"/>
                <a:cs typeface="Tahoma"/>
              </a:rPr>
              <a:t> </a:t>
            </a:r>
            <a:r>
              <a:rPr sz="1400" b="0" spc="-55" dirty="0">
                <a:latin typeface="Tahoma"/>
                <a:cs typeface="Tahoma"/>
              </a:rPr>
              <a:t>me</a:t>
            </a:r>
            <a:r>
              <a:rPr sz="1400" b="0" spc="-50" dirty="0">
                <a:latin typeface="Tahoma"/>
                <a:cs typeface="Tahoma"/>
              </a:rPr>
              <a:t>r</a:t>
            </a:r>
            <a:r>
              <a:rPr sz="1400" b="0" spc="-90" dirty="0">
                <a:latin typeface="Tahoma"/>
                <a:cs typeface="Tahoma"/>
              </a:rPr>
              <a:t>u</a:t>
            </a:r>
            <a:r>
              <a:rPr sz="1400" b="0" spc="-55" dirty="0">
                <a:latin typeface="Tahoma"/>
                <a:cs typeface="Tahoma"/>
              </a:rPr>
              <a:t>p</a:t>
            </a:r>
            <a:r>
              <a:rPr sz="1400" b="0" spc="-60" dirty="0">
                <a:latin typeface="Tahoma"/>
                <a:cs typeface="Tahoma"/>
              </a:rPr>
              <a:t>a</a:t>
            </a:r>
            <a:r>
              <a:rPr sz="1400" b="0" spc="-70" dirty="0">
                <a:latin typeface="Tahoma"/>
                <a:cs typeface="Tahoma"/>
              </a:rPr>
              <a:t>k</a:t>
            </a:r>
            <a:r>
              <a:rPr sz="1400" b="0" spc="-60" dirty="0">
                <a:latin typeface="Tahoma"/>
                <a:cs typeface="Tahoma"/>
              </a:rPr>
              <a:t>an</a:t>
            </a:r>
            <a:r>
              <a:rPr sz="1400" b="0" spc="-120" dirty="0">
                <a:latin typeface="Tahoma"/>
                <a:cs typeface="Tahoma"/>
              </a:rPr>
              <a:t> </a:t>
            </a:r>
            <a:r>
              <a:rPr sz="1400" b="0" spc="-45" dirty="0">
                <a:latin typeface="Tahoma"/>
                <a:cs typeface="Tahoma"/>
              </a:rPr>
              <a:t>s</a:t>
            </a:r>
            <a:r>
              <a:rPr sz="1400" b="0" spc="-60" dirty="0">
                <a:latin typeface="Tahoma"/>
                <a:cs typeface="Tahoma"/>
              </a:rPr>
              <a:t>ua</a:t>
            </a:r>
            <a:r>
              <a:rPr sz="1400" b="0" spc="-55" dirty="0">
                <a:latin typeface="Tahoma"/>
                <a:cs typeface="Tahoma"/>
              </a:rPr>
              <a:t>tu</a:t>
            </a:r>
            <a:r>
              <a:rPr sz="1400" b="0" spc="-130" dirty="0">
                <a:latin typeface="Tahoma"/>
                <a:cs typeface="Tahoma"/>
              </a:rPr>
              <a:t> </a:t>
            </a:r>
            <a:r>
              <a:rPr sz="1400" b="0" spc="-60" dirty="0">
                <a:latin typeface="Tahoma"/>
                <a:cs typeface="Tahoma"/>
              </a:rPr>
              <a:t>ajang  </a:t>
            </a:r>
            <a:r>
              <a:rPr sz="1400" b="0" spc="-65" dirty="0">
                <a:latin typeface="Tahoma"/>
                <a:cs typeface="Tahoma"/>
              </a:rPr>
              <a:t>u</a:t>
            </a:r>
            <a:r>
              <a:rPr sz="1400" b="0" spc="-75" dirty="0">
                <a:latin typeface="Tahoma"/>
                <a:cs typeface="Tahoma"/>
              </a:rPr>
              <a:t>ji</a:t>
            </a:r>
            <a:r>
              <a:rPr sz="1400" b="0" spc="-114" dirty="0">
                <a:latin typeface="Tahoma"/>
                <a:cs typeface="Tahoma"/>
              </a:rPr>
              <a:t> </a:t>
            </a:r>
            <a:r>
              <a:rPr sz="1400" b="0" spc="-20" dirty="0">
                <a:latin typeface="Tahoma"/>
                <a:cs typeface="Tahoma"/>
              </a:rPr>
              <a:t>co</a:t>
            </a:r>
            <a:r>
              <a:rPr sz="1400" b="0" spc="-50" dirty="0">
                <a:latin typeface="Tahoma"/>
                <a:cs typeface="Tahoma"/>
              </a:rPr>
              <a:t>ba</a:t>
            </a:r>
            <a:r>
              <a:rPr sz="1400" b="0" spc="-125" dirty="0">
                <a:latin typeface="Tahoma"/>
                <a:cs typeface="Tahoma"/>
              </a:rPr>
              <a:t> </a:t>
            </a:r>
            <a:r>
              <a:rPr sz="1400" b="0" spc="-65" dirty="0">
                <a:latin typeface="Tahoma"/>
                <a:cs typeface="Tahoma"/>
              </a:rPr>
              <a:t>k</a:t>
            </a:r>
            <a:r>
              <a:rPr sz="1400" b="0" spc="-50" dirty="0">
                <a:latin typeface="Tahoma"/>
                <a:cs typeface="Tahoma"/>
              </a:rPr>
              <a:t>ete</a:t>
            </a:r>
            <a:r>
              <a:rPr sz="1400" b="0" spc="-60" dirty="0">
                <a:latin typeface="Tahoma"/>
                <a:cs typeface="Tahoma"/>
              </a:rPr>
              <a:t>ram</a:t>
            </a:r>
            <a:r>
              <a:rPr sz="1400" b="0" spc="-70" dirty="0">
                <a:latin typeface="Tahoma"/>
                <a:cs typeface="Tahoma"/>
              </a:rPr>
              <a:t>p</a:t>
            </a:r>
            <a:r>
              <a:rPr sz="1400" b="0" spc="-50" dirty="0">
                <a:latin typeface="Tahoma"/>
                <a:cs typeface="Tahoma"/>
              </a:rPr>
              <a:t>i</a:t>
            </a:r>
            <a:r>
              <a:rPr sz="1400" b="0" spc="-25" dirty="0">
                <a:latin typeface="Tahoma"/>
                <a:cs typeface="Tahoma"/>
              </a:rPr>
              <a:t>l</a:t>
            </a:r>
            <a:r>
              <a:rPr sz="1400" b="0" spc="-50" dirty="0">
                <a:latin typeface="Tahoma"/>
                <a:cs typeface="Tahoma"/>
              </a:rPr>
              <a:t>a</a:t>
            </a:r>
            <a:r>
              <a:rPr sz="1400" b="0" spc="-55" dirty="0">
                <a:latin typeface="Tahoma"/>
                <a:cs typeface="Tahoma"/>
              </a:rPr>
              <a:t>n</a:t>
            </a:r>
            <a:r>
              <a:rPr sz="1400" b="0" spc="-155" dirty="0">
                <a:latin typeface="Tahoma"/>
                <a:cs typeface="Tahoma"/>
              </a:rPr>
              <a:t> </a:t>
            </a:r>
            <a:r>
              <a:rPr sz="1400" b="0" spc="-65" dirty="0">
                <a:latin typeface="Tahoma"/>
                <a:cs typeface="Tahoma"/>
              </a:rPr>
              <a:t>ya</a:t>
            </a:r>
            <a:r>
              <a:rPr sz="1400" b="0" spc="-80" dirty="0">
                <a:latin typeface="Tahoma"/>
                <a:cs typeface="Tahoma"/>
              </a:rPr>
              <a:t>n</a:t>
            </a:r>
            <a:r>
              <a:rPr sz="1400" b="0" spc="-55" dirty="0">
                <a:latin typeface="Tahoma"/>
                <a:cs typeface="Tahoma"/>
              </a:rPr>
              <a:t>g</a:t>
            </a:r>
            <a:r>
              <a:rPr sz="1400" b="0" spc="-114" dirty="0">
                <a:latin typeface="Tahoma"/>
                <a:cs typeface="Tahoma"/>
              </a:rPr>
              <a:t> </a:t>
            </a:r>
            <a:r>
              <a:rPr sz="1400" b="0" spc="-45" dirty="0">
                <a:latin typeface="Tahoma"/>
                <a:cs typeface="Tahoma"/>
              </a:rPr>
              <a:t>cu</a:t>
            </a:r>
            <a:r>
              <a:rPr sz="1400" b="0" spc="-55" dirty="0">
                <a:latin typeface="Tahoma"/>
                <a:cs typeface="Tahoma"/>
              </a:rPr>
              <a:t>k</a:t>
            </a:r>
            <a:r>
              <a:rPr sz="1400" b="0" spc="-65" dirty="0">
                <a:latin typeface="Tahoma"/>
                <a:cs typeface="Tahoma"/>
              </a:rPr>
              <a:t>u</a:t>
            </a:r>
            <a:r>
              <a:rPr sz="1400" b="0" spc="-35" dirty="0">
                <a:latin typeface="Tahoma"/>
                <a:cs typeface="Tahoma"/>
              </a:rPr>
              <a:t>p  </a:t>
            </a:r>
            <a:r>
              <a:rPr sz="1400" b="0" spc="-75" dirty="0">
                <a:latin typeface="Tahoma"/>
                <a:cs typeface="Tahoma"/>
              </a:rPr>
              <a:t>menantang.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63541" y="4619955"/>
            <a:ext cx="218440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210" dirty="0">
                <a:solidFill>
                  <a:srgbClr val="FFFFFF"/>
                </a:solidFill>
                <a:latin typeface="Trebuchet MS"/>
                <a:cs typeface="Trebuchet MS"/>
              </a:rPr>
              <a:t>12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38369" y="684021"/>
            <a:ext cx="27920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it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kr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11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ikasi</a:t>
            </a:r>
            <a:r>
              <a:rPr sz="1100" spc="-16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1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beb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8369" y="877570"/>
            <a:ext cx="186626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in: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38369" y="955294"/>
            <a:ext cx="2957195" cy="2816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49554" algn="r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100" spc="-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im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ram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1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ts val="965"/>
              </a:lnSpc>
              <a:spcBef>
                <a:spcPts val="25"/>
              </a:spcBef>
            </a:pP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nan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kr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16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2045"/>
              </a:lnSpc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Usahakan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agar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manajemen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puncak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segera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ts val="965"/>
              </a:lnSpc>
              <a:spcBef>
                <a:spcPts val="25"/>
              </a:spcBef>
            </a:pP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ber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kr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is</a:t>
            </a:r>
            <a:r>
              <a:rPr sz="11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ja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105" dirty="0">
                <a:solidFill>
                  <a:srgbClr val="FFFFFF"/>
                </a:solidFill>
                <a:latin typeface="Tahoma"/>
                <a:cs typeface="Tahoma"/>
              </a:rPr>
              <a:t>i.</a:t>
            </a:r>
            <a:endParaRPr sz="1100">
              <a:latin typeface="Tahoma"/>
              <a:cs typeface="Tahoma"/>
            </a:endParaRPr>
          </a:p>
          <a:p>
            <a:pPr marR="285115" algn="r">
              <a:lnSpc>
                <a:spcPts val="2045"/>
              </a:lnSpc>
              <a:tabLst>
                <a:tab pos="3549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Cipt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eb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inf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bag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  <a:p>
            <a:pPr marR="289560" algn="r">
              <a:lnSpc>
                <a:spcPct val="100000"/>
              </a:lnSpc>
              <a:spcBef>
                <a:spcPts val="25"/>
              </a:spcBef>
            </a:pP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ru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endParaRPr sz="1100">
              <a:latin typeface="Tahoma"/>
              <a:cs typeface="Tahoma"/>
            </a:endParaRPr>
          </a:p>
          <a:p>
            <a:pPr marL="367665" marR="484505">
              <a:lnSpc>
                <a:spcPts val="1530"/>
              </a:lnSpc>
              <a:spcBef>
                <a:spcPts val="65"/>
              </a:spcBef>
            </a:pP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berbagai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peralatan 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elektronik </a:t>
            </a:r>
            <a:r>
              <a:rPr sz="1100" spc="-3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komunikasi.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1600"/>
              </a:lnSpc>
              <a:tabLst>
                <a:tab pos="367665" algn="l"/>
              </a:tabLst>
            </a:pPr>
            <a:r>
              <a:rPr sz="2000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Ce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ikan</a:t>
            </a:r>
            <a:r>
              <a:rPr sz="11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ua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eja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ian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uru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16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ct val="100000"/>
              </a:lnSpc>
              <a:spcBef>
                <a:spcPts val="25"/>
              </a:spcBef>
            </a:pP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uk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16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juj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16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Jika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an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ts val="969"/>
              </a:lnSpc>
              <a:spcBef>
                <a:spcPts val="190"/>
              </a:spcBef>
            </a:pP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16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eg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105" dirty="0">
                <a:solidFill>
                  <a:srgbClr val="FFFFFF"/>
                </a:solidFill>
                <a:latin typeface="Tahoma"/>
                <a:cs typeface="Tahoma"/>
              </a:rPr>
              <a:t>f.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ts val="2050"/>
              </a:lnSpc>
              <a:tabLst>
                <a:tab pos="367665" algn="l"/>
              </a:tabLst>
            </a:pPr>
            <a:r>
              <a:rPr sz="2000" spc="5" dirty="0">
                <a:solidFill>
                  <a:srgbClr val="8096FF"/>
                </a:solidFill>
                <a:latin typeface="Cambria Math"/>
                <a:cs typeface="Cambria Math"/>
              </a:rPr>
              <a:t>▹	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nju</a:t>
            </a:r>
            <a:r>
              <a:rPr sz="1100" spc="-6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iusan</a:t>
            </a:r>
            <a:r>
              <a:rPr sz="11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ru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aan</a:t>
            </a:r>
            <a:r>
              <a:rPr sz="1100" spc="-16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uk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ja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ct val="100000"/>
              </a:lnSpc>
              <a:spcBef>
                <a:spcPts val="15"/>
              </a:spcBef>
            </a:pP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rn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1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100" spc="-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ju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100" spc="-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100" spc="-4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100" spc="-6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100" spc="-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00" spc="-4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endParaRPr sz="1100">
              <a:latin typeface="Tahoma"/>
              <a:cs typeface="Tahoma"/>
            </a:endParaRPr>
          </a:p>
          <a:p>
            <a:pPr marL="367665">
              <a:lnSpc>
                <a:spcPct val="100000"/>
              </a:lnSpc>
              <a:spcBef>
                <a:spcPts val="204"/>
              </a:spcBef>
            </a:pPr>
            <a:r>
              <a:rPr sz="1100" spc="-75" dirty="0">
                <a:solidFill>
                  <a:srgbClr val="FFFFFF"/>
                </a:solidFill>
                <a:latin typeface="Tahoma"/>
                <a:cs typeface="Tahoma"/>
              </a:rPr>
              <a:t>nyata.</a:t>
            </a:r>
            <a:endParaRPr sz="1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762" y="0"/>
            <a:ext cx="9153525" cy="5143500"/>
            <a:chOff x="-4762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5955" y="3813810"/>
              <a:ext cx="1388110" cy="1027430"/>
            </a:xfrm>
            <a:custGeom>
              <a:avLst/>
              <a:gdLst/>
              <a:ahLst/>
              <a:cxnLst/>
              <a:rect l="l" t="t" r="r" b="b"/>
              <a:pathLst>
                <a:path w="1388110" h="1027429">
                  <a:moveTo>
                    <a:pt x="562927" y="672249"/>
                  </a:moveTo>
                  <a:lnTo>
                    <a:pt x="546912" y="675477"/>
                  </a:lnTo>
                  <a:lnTo>
                    <a:pt x="533833" y="684282"/>
                  </a:lnTo>
                  <a:lnTo>
                    <a:pt x="525013" y="697345"/>
                  </a:lnTo>
                  <a:lnTo>
                    <a:pt x="521779" y="713346"/>
                  </a:lnTo>
                  <a:lnTo>
                    <a:pt x="525013" y="729340"/>
                  </a:lnTo>
                  <a:lnTo>
                    <a:pt x="533833" y="742399"/>
                  </a:lnTo>
                  <a:lnTo>
                    <a:pt x="546912" y="751202"/>
                  </a:lnTo>
                  <a:lnTo>
                    <a:pt x="562927" y="754430"/>
                  </a:lnTo>
                  <a:lnTo>
                    <a:pt x="578947" y="751202"/>
                  </a:lnTo>
                  <a:lnTo>
                    <a:pt x="592026" y="742399"/>
                  </a:lnTo>
                  <a:lnTo>
                    <a:pt x="600842" y="729340"/>
                  </a:lnTo>
                  <a:lnTo>
                    <a:pt x="604075" y="713346"/>
                  </a:lnTo>
                  <a:lnTo>
                    <a:pt x="600842" y="697345"/>
                  </a:lnTo>
                  <a:lnTo>
                    <a:pt x="592026" y="684282"/>
                  </a:lnTo>
                  <a:lnTo>
                    <a:pt x="578947" y="675477"/>
                  </a:lnTo>
                  <a:lnTo>
                    <a:pt x="562927" y="672249"/>
                  </a:lnTo>
                  <a:close/>
                </a:path>
                <a:path w="1388110" h="1027429">
                  <a:moveTo>
                    <a:pt x="562927" y="946264"/>
                  </a:moveTo>
                  <a:lnTo>
                    <a:pt x="546912" y="949492"/>
                  </a:lnTo>
                  <a:lnTo>
                    <a:pt x="533833" y="958297"/>
                  </a:lnTo>
                  <a:lnTo>
                    <a:pt x="525013" y="971360"/>
                  </a:lnTo>
                  <a:lnTo>
                    <a:pt x="521779" y="987361"/>
                  </a:lnTo>
                  <a:lnTo>
                    <a:pt x="521779" y="994409"/>
                  </a:lnTo>
                  <a:lnTo>
                    <a:pt x="560792" y="1022924"/>
                  </a:lnTo>
                  <a:lnTo>
                    <a:pt x="572363" y="1027264"/>
                  </a:lnTo>
                  <a:lnTo>
                    <a:pt x="587096" y="1020244"/>
                  </a:lnTo>
                  <a:lnTo>
                    <a:pt x="597623" y="1008537"/>
                  </a:lnTo>
                  <a:lnTo>
                    <a:pt x="602988" y="993741"/>
                  </a:lnTo>
                  <a:lnTo>
                    <a:pt x="602234" y="977455"/>
                  </a:lnTo>
                  <a:lnTo>
                    <a:pt x="596785" y="965004"/>
                  </a:lnTo>
                  <a:lnTo>
                    <a:pt x="587832" y="955228"/>
                  </a:lnTo>
                  <a:lnTo>
                    <a:pt x="576230" y="948803"/>
                  </a:lnTo>
                  <a:lnTo>
                    <a:pt x="562838" y="946403"/>
                  </a:lnTo>
                  <a:lnTo>
                    <a:pt x="562927" y="946264"/>
                  </a:lnTo>
                  <a:close/>
                </a:path>
                <a:path w="1388110" h="1027429">
                  <a:moveTo>
                    <a:pt x="455587" y="126"/>
                  </a:moveTo>
                  <a:lnTo>
                    <a:pt x="395960" y="126"/>
                  </a:lnTo>
                  <a:lnTo>
                    <a:pt x="387266" y="13910"/>
                  </a:lnTo>
                  <a:lnTo>
                    <a:pt x="384640" y="29432"/>
                  </a:lnTo>
                  <a:lnTo>
                    <a:pt x="388036" y="44811"/>
                  </a:lnTo>
                  <a:lnTo>
                    <a:pt x="397408" y="58165"/>
                  </a:lnTo>
                  <a:lnTo>
                    <a:pt x="411245" y="66882"/>
                  </a:lnTo>
                  <a:lnTo>
                    <a:pt x="426802" y="69521"/>
                  </a:lnTo>
                  <a:lnTo>
                    <a:pt x="442206" y="66133"/>
                  </a:lnTo>
                  <a:lnTo>
                    <a:pt x="455587" y="56768"/>
                  </a:lnTo>
                  <a:lnTo>
                    <a:pt x="464088" y="43453"/>
                  </a:lnTo>
                  <a:lnTo>
                    <a:pt x="466921" y="28447"/>
                  </a:lnTo>
                  <a:lnTo>
                    <a:pt x="464088" y="13442"/>
                  </a:lnTo>
                  <a:lnTo>
                    <a:pt x="455587" y="126"/>
                  </a:lnTo>
                  <a:close/>
                </a:path>
                <a:path w="1388110" h="1027429">
                  <a:moveTo>
                    <a:pt x="425767" y="261302"/>
                  </a:moveTo>
                  <a:lnTo>
                    <a:pt x="409752" y="264530"/>
                  </a:lnTo>
                  <a:lnTo>
                    <a:pt x="396673" y="273334"/>
                  </a:lnTo>
                  <a:lnTo>
                    <a:pt x="387853" y="286393"/>
                  </a:lnTo>
                  <a:lnTo>
                    <a:pt x="384619" y="302386"/>
                  </a:lnTo>
                  <a:lnTo>
                    <a:pt x="384619" y="306577"/>
                  </a:lnTo>
                  <a:lnTo>
                    <a:pt x="389473" y="322162"/>
                  </a:lnTo>
                  <a:lnTo>
                    <a:pt x="399581" y="334257"/>
                  </a:lnTo>
                  <a:lnTo>
                    <a:pt x="413492" y="341685"/>
                  </a:lnTo>
                  <a:lnTo>
                    <a:pt x="429755" y="343268"/>
                  </a:lnTo>
                  <a:lnTo>
                    <a:pt x="443402" y="339424"/>
                  </a:lnTo>
                  <a:lnTo>
                    <a:pt x="466496" y="306577"/>
                  </a:lnTo>
                  <a:lnTo>
                    <a:pt x="466725" y="302386"/>
                  </a:lnTo>
                  <a:lnTo>
                    <a:pt x="463511" y="286439"/>
                  </a:lnTo>
                  <a:lnTo>
                    <a:pt x="454742" y="273400"/>
                  </a:lnTo>
                  <a:lnTo>
                    <a:pt x="441725" y="264584"/>
                  </a:lnTo>
                  <a:lnTo>
                    <a:pt x="425767" y="261302"/>
                  </a:lnTo>
                  <a:close/>
                </a:path>
                <a:path w="1388110" h="1027429">
                  <a:moveTo>
                    <a:pt x="562978" y="124218"/>
                  </a:moveTo>
                  <a:lnTo>
                    <a:pt x="546912" y="127537"/>
                  </a:lnTo>
                  <a:lnTo>
                    <a:pt x="533833" y="136345"/>
                  </a:lnTo>
                  <a:lnTo>
                    <a:pt x="525013" y="149408"/>
                  </a:lnTo>
                  <a:lnTo>
                    <a:pt x="521779" y="165404"/>
                  </a:lnTo>
                  <a:lnTo>
                    <a:pt x="525013" y="181400"/>
                  </a:lnTo>
                  <a:lnTo>
                    <a:pt x="533833" y="194463"/>
                  </a:lnTo>
                  <a:lnTo>
                    <a:pt x="546912" y="203272"/>
                  </a:lnTo>
                  <a:lnTo>
                    <a:pt x="562927" y="206501"/>
                  </a:lnTo>
                  <a:lnTo>
                    <a:pt x="578947" y="203272"/>
                  </a:lnTo>
                  <a:lnTo>
                    <a:pt x="592026" y="194463"/>
                  </a:lnTo>
                  <a:lnTo>
                    <a:pt x="600842" y="181400"/>
                  </a:lnTo>
                  <a:lnTo>
                    <a:pt x="604075" y="165404"/>
                  </a:lnTo>
                  <a:lnTo>
                    <a:pt x="600866" y="149355"/>
                  </a:lnTo>
                  <a:lnTo>
                    <a:pt x="592066" y="136285"/>
                  </a:lnTo>
                  <a:lnTo>
                    <a:pt x="578995" y="127465"/>
                  </a:lnTo>
                  <a:lnTo>
                    <a:pt x="562978" y="124218"/>
                  </a:lnTo>
                  <a:close/>
                </a:path>
                <a:path w="1388110" h="1027429">
                  <a:moveTo>
                    <a:pt x="700087" y="809129"/>
                  </a:moveTo>
                  <a:lnTo>
                    <a:pt x="698690" y="809231"/>
                  </a:lnTo>
                  <a:lnTo>
                    <a:pt x="697293" y="809320"/>
                  </a:lnTo>
                  <a:lnTo>
                    <a:pt x="661774" y="835357"/>
                  </a:lnTo>
                  <a:lnTo>
                    <a:pt x="658939" y="850328"/>
                  </a:lnTo>
                  <a:lnTo>
                    <a:pt x="658939" y="854506"/>
                  </a:lnTo>
                  <a:lnTo>
                    <a:pt x="682058" y="887371"/>
                  </a:lnTo>
                  <a:lnTo>
                    <a:pt x="698500" y="891463"/>
                  </a:lnTo>
                  <a:lnTo>
                    <a:pt x="699897" y="891463"/>
                  </a:lnTo>
                  <a:lnTo>
                    <a:pt x="714893" y="888621"/>
                  </a:lnTo>
                  <a:lnTo>
                    <a:pt x="727467" y="880833"/>
                  </a:lnTo>
                  <a:lnTo>
                    <a:pt x="736485" y="869121"/>
                  </a:lnTo>
                  <a:lnTo>
                    <a:pt x="740816" y="854506"/>
                  </a:lnTo>
                  <a:lnTo>
                    <a:pt x="740816" y="850328"/>
                  </a:lnTo>
                  <a:lnTo>
                    <a:pt x="737651" y="834404"/>
                  </a:lnTo>
                  <a:lnTo>
                    <a:pt x="728943" y="821356"/>
                  </a:lnTo>
                  <a:lnTo>
                    <a:pt x="715990" y="812495"/>
                  </a:lnTo>
                  <a:lnTo>
                    <a:pt x="700087" y="809129"/>
                  </a:lnTo>
                  <a:close/>
                </a:path>
                <a:path w="1388110" h="1027429">
                  <a:moveTo>
                    <a:pt x="562927" y="398284"/>
                  </a:moveTo>
                  <a:lnTo>
                    <a:pt x="546912" y="401512"/>
                  </a:lnTo>
                  <a:lnTo>
                    <a:pt x="533833" y="410316"/>
                  </a:lnTo>
                  <a:lnTo>
                    <a:pt x="525013" y="423375"/>
                  </a:lnTo>
                  <a:lnTo>
                    <a:pt x="521779" y="439369"/>
                  </a:lnTo>
                  <a:lnTo>
                    <a:pt x="525013" y="455370"/>
                  </a:lnTo>
                  <a:lnTo>
                    <a:pt x="533833" y="468433"/>
                  </a:lnTo>
                  <a:lnTo>
                    <a:pt x="546912" y="477238"/>
                  </a:lnTo>
                  <a:lnTo>
                    <a:pt x="562927" y="480466"/>
                  </a:lnTo>
                  <a:lnTo>
                    <a:pt x="578947" y="477238"/>
                  </a:lnTo>
                  <a:lnTo>
                    <a:pt x="592026" y="468433"/>
                  </a:lnTo>
                  <a:lnTo>
                    <a:pt x="600842" y="455370"/>
                  </a:lnTo>
                  <a:lnTo>
                    <a:pt x="604075" y="439369"/>
                  </a:lnTo>
                  <a:lnTo>
                    <a:pt x="600842" y="423375"/>
                  </a:lnTo>
                  <a:lnTo>
                    <a:pt x="592026" y="410316"/>
                  </a:lnTo>
                  <a:lnTo>
                    <a:pt x="578947" y="401512"/>
                  </a:lnTo>
                  <a:lnTo>
                    <a:pt x="562927" y="398284"/>
                  </a:lnTo>
                  <a:close/>
                </a:path>
                <a:path w="1388110" h="1027429">
                  <a:moveTo>
                    <a:pt x="425767" y="535266"/>
                  </a:moveTo>
                  <a:lnTo>
                    <a:pt x="409752" y="538495"/>
                  </a:lnTo>
                  <a:lnTo>
                    <a:pt x="396673" y="547300"/>
                  </a:lnTo>
                  <a:lnTo>
                    <a:pt x="387853" y="560362"/>
                  </a:lnTo>
                  <a:lnTo>
                    <a:pt x="384619" y="576364"/>
                  </a:lnTo>
                  <a:lnTo>
                    <a:pt x="387853" y="592357"/>
                  </a:lnTo>
                  <a:lnTo>
                    <a:pt x="396673" y="605416"/>
                  </a:lnTo>
                  <a:lnTo>
                    <a:pt x="409752" y="614220"/>
                  </a:lnTo>
                  <a:lnTo>
                    <a:pt x="425767" y="617448"/>
                  </a:lnTo>
                  <a:lnTo>
                    <a:pt x="441787" y="614220"/>
                  </a:lnTo>
                  <a:lnTo>
                    <a:pt x="454866" y="605416"/>
                  </a:lnTo>
                  <a:lnTo>
                    <a:pt x="463682" y="592357"/>
                  </a:lnTo>
                  <a:lnTo>
                    <a:pt x="466915" y="576364"/>
                  </a:lnTo>
                  <a:lnTo>
                    <a:pt x="463682" y="560362"/>
                  </a:lnTo>
                  <a:lnTo>
                    <a:pt x="454866" y="547300"/>
                  </a:lnTo>
                  <a:lnTo>
                    <a:pt x="441787" y="538495"/>
                  </a:lnTo>
                  <a:lnTo>
                    <a:pt x="425767" y="535266"/>
                  </a:lnTo>
                  <a:close/>
                </a:path>
                <a:path w="1388110" h="1027429">
                  <a:moveTo>
                    <a:pt x="288607" y="672249"/>
                  </a:moveTo>
                  <a:lnTo>
                    <a:pt x="279071" y="673370"/>
                  </a:lnTo>
                  <a:lnTo>
                    <a:pt x="270167" y="676617"/>
                  </a:lnTo>
                  <a:lnTo>
                    <a:pt x="262243" y="681818"/>
                  </a:lnTo>
                  <a:lnTo>
                    <a:pt x="255650" y="688797"/>
                  </a:lnTo>
                  <a:lnTo>
                    <a:pt x="264604" y="705554"/>
                  </a:lnTo>
                  <a:lnTo>
                    <a:pt x="273653" y="722048"/>
                  </a:lnTo>
                  <a:lnTo>
                    <a:pt x="282797" y="738281"/>
                  </a:lnTo>
                  <a:lnTo>
                    <a:pt x="292036" y="754252"/>
                  </a:lnTo>
                  <a:lnTo>
                    <a:pt x="307792" y="749979"/>
                  </a:lnTo>
                  <a:lnTo>
                    <a:pt x="320252" y="740341"/>
                  </a:lnTo>
                  <a:lnTo>
                    <a:pt x="328183" y="726744"/>
                  </a:lnTo>
                  <a:lnTo>
                    <a:pt x="330352" y="710590"/>
                  </a:lnTo>
                  <a:lnTo>
                    <a:pt x="326308" y="695323"/>
                  </a:lnTo>
                  <a:lnTo>
                    <a:pt x="317166" y="683075"/>
                  </a:lnTo>
                  <a:lnTo>
                    <a:pt x="304181" y="675000"/>
                  </a:lnTo>
                  <a:lnTo>
                    <a:pt x="288607" y="672249"/>
                  </a:lnTo>
                  <a:close/>
                </a:path>
                <a:path w="1388110" h="1027429">
                  <a:moveTo>
                    <a:pt x="151447" y="261302"/>
                  </a:moveTo>
                  <a:lnTo>
                    <a:pt x="135432" y="264530"/>
                  </a:lnTo>
                  <a:lnTo>
                    <a:pt x="122353" y="273334"/>
                  </a:lnTo>
                  <a:lnTo>
                    <a:pt x="113533" y="286393"/>
                  </a:lnTo>
                  <a:lnTo>
                    <a:pt x="110299" y="302386"/>
                  </a:lnTo>
                  <a:lnTo>
                    <a:pt x="110299" y="306577"/>
                  </a:lnTo>
                  <a:lnTo>
                    <a:pt x="115153" y="322162"/>
                  </a:lnTo>
                  <a:lnTo>
                    <a:pt x="125261" y="334257"/>
                  </a:lnTo>
                  <a:lnTo>
                    <a:pt x="139172" y="341685"/>
                  </a:lnTo>
                  <a:lnTo>
                    <a:pt x="155435" y="343268"/>
                  </a:lnTo>
                  <a:lnTo>
                    <a:pt x="169082" y="339424"/>
                  </a:lnTo>
                  <a:lnTo>
                    <a:pt x="192176" y="306577"/>
                  </a:lnTo>
                  <a:lnTo>
                    <a:pt x="192404" y="302386"/>
                  </a:lnTo>
                  <a:lnTo>
                    <a:pt x="189191" y="286439"/>
                  </a:lnTo>
                  <a:lnTo>
                    <a:pt x="180422" y="273400"/>
                  </a:lnTo>
                  <a:lnTo>
                    <a:pt x="167405" y="264584"/>
                  </a:lnTo>
                  <a:lnTo>
                    <a:pt x="151447" y="261302"/>
                  </a:lnTo>
                  <a:close/>
                </a:path>
                <a:path w="1388110" h="1027429">
                  <a:moveTo>
                    <a:pt x="14287" y="124218"/>
                  </a:moveTo>
                  <a:lnTo>
                    <a:pt x="9410" y="124218"/>
                  </a:lnTo>
                  <a:lnTo>
                    <a:pt x="4584" y="125094"/>
                  </a:lnTo>
                  <a:lnTo>
                    <a:pt x="0" y="126784"/>
                  </a:lnTo>
                  <a:lnTo>
                    <a:pt x="8853" y="144998"/>
                  </a:lnTo>
                  <a:lnTo>
                    <a:pt x="17640" y="163388"/>
                  </a:lnTo>
                  <a:lnTo>
                    <a:pt x="26360" y="181955"/>
                  </a:lnTo>
                  <a:lnTo>
                    <a:pt x="35013" y="200698"/>
                  </a:lnTo>
                  <a:lnTo>
                    <a:pt x="47193" y="189849"/>
                  </a:lnTo>
                  <a:lnTo>
                    <a:pt x="54024" y="175672"/>
                  </a:lnTo>
                  <a:lnTo>
                    <a:pt x="55032" y="159971"/>
                  </a:lnTo>
                  <a:lnTo>
                    <a:pt x="49745" y="144551"/>
                  </a:lnTo>
                  <a:lnTo>
                    <a:pt x="43150" y="136066"/>
                  </a:lnTo>
                  <a:lnTo>
                    <a:pt x="34726" y="129670"/>
                  </a:lnTo>
                  <a:lnTo>
                    <a:pt x="24948" y="125631"/>
                  </a:lnTo>
                  <a:lnTo>
                    <a:pt x="14287" y="124218"/>
                  </a:lnTo>
                  <a:close/>
                </a:path>
                <a:path w="1388110" h="1027429">
                  <a:moveTo>
                    <a:pt x="181267" y="0"/>
                  </a:moveTo>
                  <a:lnTo>
                    <a:pt x="121640" y="0"/>
                  </a:lnTo>
                  <a:lnTo>
                    <a:pt x="112946" y="13856"/>
                  </a:lnTo>
                  <a:lnTo>
                    <a:pt x="110320" y="29416"/>
                  </a:lnTo>
                  <a:lnTo>
                    <a:pt x="113716" y="44809"/>
                  </a:lnTo>
                  <a:lnTo>
                    <a:pt x="123088" y="58165"/>
                  </a:lnTo>
                  <a:lnTo>
                    <a:pt x="136925" y="66828"/>
                  </a:lnTo>
                  <a:lnTo>
                    <a:pt x="152482" y="69434"/>
                  </a:lnTo>
                  <a:lnTo>
                    <a:pt x="167886" y="66024"/>
                  </a:lnTo>
                  <a:lnTo>
                    <a:pt x="181267" y="56641"/>
                  </a:lnTo>
                  <a:lnTo>
                    <a:pt x="189768" y="43326"/>
                  </a:lnTo>
                  <a:lnTo>
                    <a:pt x="192601" y="28320"/>
                  </a:lnTo>
                  <a:lnTo>
                    <a:pt x="189768" y="13315"/>
                  </a:lnTo>
                  <a:lnTo>
                    <a:pt x="181267" y="0"/>
                  </a:lnTo>
                  <a:close/>
                </a:path>
                <a:path w="1388110" h="1027429">
                  <a:moveTo>
                    <a:pt x="425767" y="809129"/>
                  </a:moveTo>
                  <a:lnTo>
                    <a:pt x="409752" y="812359"/>
                  </a:lnTo>
                  <a:lnTo>
                    <a:pt x="396673" y="821167"/>
                  </a:lnTo>
                  <a:lnTo>
                    <a:pt x="387853" y="834231"/>
                  </a:lnTo>
                  <a:lnTo>
                    <a:pt x="384619" y="850226"/>
                  </a:lnTo>
                  <a:lnTo>
                    <a:pt x="384619" y="854417"/>
                  </a:lnTo>
                  <a:lnTo>
                    <a:pt x="389473" y="870001"/>
                  </a:lnTo>
                  <a:lnTo>
                    <a:pt x="399581" y="882097"/>
                  </a:lnTo>
                  <a:lnTo>
                    <a:pt x="413492" y="889525"/>
                  </a:lnTo>
                  <a:lnTo>
                    <a:pt x="429755" y="891108"/>
                  </a:lnTo>
                  <a:lnTo>
                    <a:pt x="443402" y="887264"/>
                  </a:lnTo>
                  <a:lnTo>
                    <a:pt x="466496" y="854417"/>
                  </a:lnTo>
                  <a:lnTo>
                    <a:pt x="466725" y="850226"/>
                  </a:lnTo>
                  <a:lnTo>
                    <a:pt x="463511" y="834279"/>
                  </a:lnTo>
                  <a:lnTo>
                    <a:pt x="454742" y="821239"/>
                  </a:lnTo>
                  <a:lnTo>
                    <a:pt x="441725" y="812418"/>
                  </a:lnTo>
                  <a:lnTo>
                    <a:pt x="425767" y="809129"/>
                  </a:lnTo>
                  <a:close/>
                </a:path>
                <a:path w="1388110" h="1027429">
                  <a:moveTo>
                    <a:pt x="288658" y="124218"/>
                  </a:moveTo>
                  <a:lnTo>
                    <a:pt x="272592" y="127448"/>
                  </a:lnTo>
                  <a:lnTo>
                    <a:pt x="259513" y="136256"/>
                  </a:lnTo>
                  <a:lnTo>
                    <a:pt x="250693" y="149320"/>
                  </a:lnTo>
                  <a:lnTo>
                    <a:pt x="247459" y="165315"/>
                  </a:lnTo>
                  <a:lnTo>
                    <a:pt x="250693" y="181311"/>
                  </a:lnTo>
                  <a:lnTo>
                    <a:pt x="259513" y="194375"/>
                  </a:lnTo>
                  <a:lnTo>
                    <a:pt x="272592" y="203183"/>
                  </a:lnTo>
                  <a:lnTo>
                    <a:pt x="288607" y="206413"/>
                  </a:lnTo>
                  <a:lnTo>
                    <a:pt x="304627" y="203183"/>
                  </a:lnTo>
                  <a:lnTo>
                    <a:pt x="317706" y="194375"/>
                  </a:lnTo>
                  <a:lnTo>
                    <a:pt x="326522" y="181311"/>
                  </a:lnTo>
                  <a:lnTo>
                    <a:pt x="329755" y="165315"/>
                  </a:lnTo>
                  <a:lnTo>
                    <a:pt x="326525" y="149287"/>
                  </a:lnTo>
                  <a:lnTo>
                    <a:pt x="317717" y="136240"/>
                  </a:lnTo>
                  <a:lnTo>
                    <a:pt x="304654" y="127444"/>
                  </a:lnTo>
                  <a:lnTo>
                    <a:pt x="288658" y="124218"/>
                  </a:lnTo>
                  <a:close/>
                </a:path>
                <a:path w="1388110" h="1027429">
                  <a:moveTo>
                    <a:pt x="698703" y="535101"/>
                  </a:moveTo>
                  <a:lnTo>
                    <a:pt x="697293" y="535101"/>
                  </a:lnTo>
                  <a:lnTo>
                    <a:pt x="695896" y="535165"/>
                  </a:lnTo>
                  <a:lnTo>
                    <a:pt x="680302" y="540099"/>
                  </a:lnTo>
                  <a:lnTo>
                    <a:pt x="668232" y="550270"/>
                  </a:lnTo>
                  <a:lnTo>
                    <a:pt x="660863" y="564220"/>
                  </a:lnTo>
                  <a:lnTo>
                    <a:pt x="659371" y="580491"/>
                  </a:lnTo>
                  <a:lnTo>
                    <a:pt x="663245" y="594011"/>
                  </a:lnTo>
                  <a:lnTo>
                    <a:pt x="671194" y="605164"/>
                  </a:lnTo>
                  <a:lnTo>
                    <a:pt x="682363" y="613102"/>
                  </a:lnTo>
                  <a:lnTo>
                    <a:pt x="695896" y="616978"/>
                  </a:lnTo>
                  <a:lnTo>
                    <a:pt x="700087" y="616978"/>
                  </a:lnTo>
                  <a:lnTo>
                    <a:pt x="716107" y="613748"/>
                  </a:lnTo>
                  <a:lnTo>
                    <a:pt x="729186" y="604940"/>
                  </a:lnTo>
                  <a:lnTo>
                    <a:pt x="738002" y="591877"/>
                  </a:lnTo>
                  <a:lnTo>
                    <a:pt x="741235" y="575881"/>
                  </a:lnTo>
                  <a:lnTo>
                    <a:pt x="738002" y="559885"/>
                  </a:lnTo>
                  <a:lnTo>
                    <a:pt x="729186" y="546822"/>
                  </a:lnTo>
                  <a:lnTo>
                    <a:pt x="716107" y="538014"/>
                  </a:lnTo>
                  <a:lnTo>
                    <a:pt x="701977" y="535165"/>
                  </a:lnTo>
                  <a:lnTo>
                    <a:pt x="700087" y="535165"/>
                  </a:lnTo>
                  <a:lnTo>
                    <a:pt x="698703" y="535101"/>
                  </a:lnTo>
                  <a:close/>
                </a:path>
                <a:path w="1388110" h="1027429">
                  <a:moveTo>
                    <a:pt x="700087" y="534784"/>
                  </a:moveTo>
                  <a:lnTo>
                    <a:pt x="700087" y="535165"/>
                  </a:lnTo>
                  <a:lnTo>
                    <a:pt x="701977" y="535165"/>
                  </a:lnTo>
                  <a:lnTo>
                    <a:pt x="700087" y="534784"/>
                  </a:lnTo>
                  <a:close/>
                </a:path>
                <a:path w="1388110" h="1027429">
                  <a:moveTo>
                    <a:pt x="288607" y="398183"/>
                  </a:moveTo>
                  <a:lnTo>
                    <a:pt x="272592" y="401413"/>
                  </a:lnTo>
                  <a:lnTo>
                    <a:pt x="259513" y="410221"/>
                  </a:lnTo>
                  <a:lnTo>
                    <a:pt x="250687" y="423316"/>
                  </a:lnTo>
                  <a:lnTo>
                    <a:pt x="247459" y="439280"/>
                  </a:lnTo>
                  <a:lnTo>
                    <a:pt x="250693" y="455276"/>
                  </a:lnTo>
                  <a:lnTo>
                    <a:pt x="259513" y="468339"/>
                  </a:lnTo>
                  <a:lnTo>
                    <a:pt x="272592" y="477147"/>
                  </a:lnTo>
                  <a:lnTo>
                    <a:pt x="288607" y="480377"/>
                  </a:lnTo>
                  <a:lnTo>
                    <a:pt x="304627" y="477147"/>
                  </a:lnTo>
                  <a:lnTo>
                    <a:pt x="317706" y="468339"/>
                  </a:lnTo>
                  <a:lnTo>
                    <a:pt x="326522" y="455276"/>
                  </a:lnTo>
                  <a:lnTo>
                    <a:pt x="329755" y="439280"/>
                  </a:lnTo>
                  <a:lnTo>
                    <a:pt x="326496" y="423316"/>
                  </a:lnTo>
                  <a:lnTo>
                    <a:pt x="317673" y="410286"/>
                  </a:lnTo>
                  <a:lnTo>
                    <a:pt x="304604" y="401504"/>
                  </a:lnTo>
                  <a:lnTo>
                    <a:pt x="288607" y="398284"/>
                  </a:lnTo>
                  <a:close/>
                </a:path>
                <a:path w="1388110" h="1027429">
                  <a:moveTo>
                    <a:pt x="1385925" y="124218"/>
                  </a:moveTo>
                  <a:lnTo>
                    <a:pt x="1369883" y="127355"/>
                  </a:lnTo>
                  <a:lnTo>
                    <a:pt x="1356747" y="136078"/>
                  </a:lnTo>
                  <a:lnTo>
                    <a:pt x="1347849" y="149077"/>
                  </a:lnTo>
                  <a:lnTo>
                    <a:pt x="1344523" y="165036"/>
                  </a:lnTo>
                  <a:lnTo>
                    <a:pt x="1345412" y="173602"/>
                  </a:lnTo>
                  <a:lnTo>
                    <a:pt x="1348016" y="181716"/>
                  </a:lnTo>
                  <a:lnTo>
                    <a:pt x="1352238" y="189123"/>
                  </a:lnTo>
                  <a:lnTo>
                    <a:pt x="1357985" y="195567"/>
                  </a:lnTo>
                  <a:lnTo>
                    <a:pt x="1387703" y="124459"/>
                  </a:lnTo>
                  <a:lnTo>
                    <a:pt x="1385925" y="124218"/>
                  </a:lnTo>
                  <a:close/>
                </a:path>
                <a:path w="1388110" h="1027429">
                  <a:moveTo>
                    <a:pt x="1110722" y="672242"/>
                  </a:moveTo>
                  <a:lnTo>
                    <a:pt x="1073378" y="697979"/>
                  </a:lnTo>
                  <a:lnTo>
                    <a:pt x="1070457" y="708012"/>
                  </a:lnTo>
                  <a:lnTo>
                    <a:pt x="1070457" y="713346"/>
                  </a:lnTo>
                  <a:lnTo>
                    <a:pt x="1071388" y="722014"/>
                  </a:lnTo>
                  <a:lnTo>
                    <a:pt x="1074092" y="730202"/>
                  </a:lnTo>
                  <a:lnTo>
                    <a:pt x="1078440" y="737642"/>
                  </a:lnTo>
                  <a:lnTo>
                    <a:pt x="1084300" y="744067"/>
                  </a:lnTo>
                  <a:lnTo>
                    <a:pt x="1095036" y="727316"/>
                  </a:lnTo>
                  <a:lnTo>
                    <a:pt x="1105700" y="710241"/>
                  </a:lnTo>
                  <a:lnTo>
                    <a:pt x="1116268" y="692861"/>
                  </a:lnTo>
                  <a:lnTo>
                    <a:pt x="1126718" y="675195"/>
                  </a:lnTo>
                  <a:lnTo>
                    <a:pt x="1110722" y="672242"/>
                  </a:lnTo>
                  <a:close/>
                </a:path>
                <a:path w="1388110" h="1027429">
                  <a:moveTo>
                    <a:pt x="1111605" y="398284"/>
                  </a:moveTo>
                  <a:lnTo>
                    <a:pt x="1095585" y="401512"/>
                  </a:lnTo>
                  <a:lnTo>
                    <a:pt x="1082506" y="410316"/>
                  </a:lnTo>
                  <a:lnTo>
                    <a:pt x="1073690" y="423375"/>
                  </a:lnTo>
                  <a:lnTo>
                    <a:pt x="1070457" y="439369"/>
                  </a:lnTo>
                  <a:lnTo>
                    <a:pt x="1073690" y="455370"/>
                  </a:lnTo>
                  <a:lnTo>
                    <a:pt x="1082506" y="468433"/>
                  </a:lnTo>
                  <a:lnTo>
                    <a:pt x="1095585" y="477238"/>
                  </a:lnTo>
                  <a:lnTo>
                    <a:pt x="1111605" y="480466"/>
                  </a:lnTo>
                  <a:lnTo>
                    <a:pt x="1127625" y="477238"/>
                  </a:lnTo>
                  <a:lnTo>
                    <a:pt x="1140704" y="468433"/>
                  </a:lnTo>
                  <a:lnTo>
                    <a:pt x="1149521" y="455370"/>
                  </a:lnTo>
                  <a:lnTo>
                    <a:pt x="1152753" y="439369"/>
                  </a:lnTo>
                  <a:lnTo>
                    <a:pt x="1149521" y="423375"/>
                  </a:lnTo>
                  <a:lnTo>
                    <a:pt x="1140704" y="410316"/>
                  </a:lnTo>
                  <a:lnTo>
                    <a:pt x="1127625" y="401512"/>
                  </a:lnTo>
                  <a:lnTo>
                    <a:pt x="1111605" y="398284"/>
                  </a:lnTo>
                  <a:close/>
                </a:path>
                <a:path w="1388110" h="1027429">
                  <a:moveTo>
                    <a:pt x="1004163" y="126"/>
                  </a:moveTo>
                  <a:lnTo>
                    <a:pt x="944600" y="126"/>
                  </a:lnTo>
                  <a:lnTo>
                    <a:pt x="935924" y="13910"/>
                  </a:lnTo>
                  <a:lnTo>
                    <a:pt x="933297" y="29432"/>
                  </a:lnTo>
                  <a:lnTo>
                    <a:pt x="936671" y="44811"/>
                  </a:lnTo>
                  <a:lnTo>
                    <a:pt x="945997" y="58165"/>
                  </a:lnTo>
                  <a:lnTo>
                    <a:pt x="959854" y="66882"/>
                  </a:lnTo>
                  <a:lnTo>
                    <a:pt x="975413" y="69521"/>
                  </a:lnTo>
                  <a:lnTo>
                    <a:pt x="990806" y="66133"/>
                  </a:lnTo>
                  <a:lnTo>
                    <a:pt x="1004163" y="56768"/>
                  </a:lnTo>
                  <a:lnTo>
                    <a:pt x="1012664" y="43453"/>
                  </a:lnTo>
                  <a:lnTo>
                    <a:pt x="1015498" y="28447"/>
                  </a:lnTo>
                  <a:lnTo>
                    <a:pt x="1012664" y="13442"/>
                  </a:lnTo>
                  <a:lnTo>
                    <a:pt x="1004163" y="126"/>
                  </a:lnTo>
                  <a:close/>
                </a:path>
                <a:path w="1388110" h="1027429">
                  <a:moveTo>
                    <a:pt x="1111605" y="124218"/>
                  </a:moveTo>
                  <a:lnTo>
                    <a:pt x="1095585" y="127448"/>
                  </a:lnTo>
                  <a:lnTo>
                    <a:pt x="1082506" y="136256"/>
                  </a:lnTo>
                  <a:lnTo>
                    <a:pt x="1073690" y="149320"/>
                  </a:lnTo>
                  <a:lnTo>
                    <a:pt x="1070457" y="165315"/>
                  </a:lnTo>
                  <a:lnTo>
                    <a:pt x="1073690" y="181311"/>
                  </a:lnTo>
                  <a:lnTo>
                    <a:pt x="1082506" y="194375"/>
                  </a:lnTo>
                  <a:lnTo>
                    <a:pt x="1095585" y="203183"/>
                  </a:lnTo>
                  <a:lnTo>
                    <a:pt x="1111605" y="206413"/>
                  </a:lnTo>
                  <a:lnTo>
                    <a:pt x="1127625" y="203183"/>
                  </a:lnTo>
                  <a:lnTo>
                    <a:pt x="1140704" y="194375"/>
                  </a:lnTo>
                  <a:lnTo>
                    <a:pt x="1149521" y="181311"/>
                  </a:lnTo>
                  <a:lnTo>
                    <a:pt x="1152753" y="165315"/>
                  </a:lnTo>
                  <a:lnTo>
                    <a:pt x="1149521" y="149282"/>
                  </a:lnTo>
                  <a:lnTo>
                    <a:pt x="1140704" y="136236"/>
                  </a:lnTo>
                  <a:lnTo>
                    <a:pt x="1127625" y="127442"/>
                  </a:lnTo>
                  <a:lnTo>
                    <a:pt x="1111605" y="124218"/>
                  </a:lnTo>
                  <a:close/>
                </a:path>
                <a:path w="1388110" h="1027429">
                  <a:moveTo>
                    <a:pt x="1278483" y="0"/>
                  </a:moveTo>
                  <a:lnTo>
                    <a:pt x="1218920" y="0"/>
                  </a:lnTo>
                  <a:lnTo>
                    <a:pt x="1210244" y="13856"/>
                  </a:lnTo>
                  <a:lnTo>
                    <a:pt x="1207617" y="29416"/>
                  </a:lnTo>
                  <a:lnTo>
                    <a:pt x="1210991" y="44809"/>
                  </a:lnTo>
                  <a:lnTo>
                    <a:pt x="1220317" y="58165"/>
                  </a:lnTo>
                  <a:lnTo>
                    <a:pt x="1234174" y="66828"/>
                  </a:lnTo>
                  <a:lnTo>
                    <a:pt x="1249733" y="69434"/>
                  </a:lnTo>
                  <a:lnTo>
                    <a:pt x="1265126" y="66024"/>
                  </a:lnTo>
                  <a:lnTo>
                    <a:pt x="1278483" y="56641"/>
                  </a:lnTo>
                  <a:lnTo>
                    <a:pt x="1286984" y="43326"/>
                  </a:lnTo>
                  <a:lnTo>
                    <a:pt x="1289818" y="28320"/>
                  </a:lnTo>
                  <a:lnTo>
                    <a:pt x="1286984" y="13315"/>
                  </a:lnTo>
                  <a:lnTo>
                    <a:pt x="1278483" y="0"/>
                  </a:lnTo>
                  <a:close/>
                </a:path>
                <a:path w="1388110" h="1027429">
                  <a:moveTo>
                    <a:pt x="974445" y="261200"/>
                  </a:moveTo>
                  <a:lnTo>
                    <a:pt x="936530" y="286302"/>
                  </a:lnTo>
                  <a:lnTo>
                    <a:pt x="933170" y="303695"/>
                  </a:lnTo>
                  <a:lnTo>
                    <a:pt x="933170" y="305092"/>
                  </a:lnTo>
                  <a:lnTo>
                    <a:pt x="962354" y="341468"/>
                  </a:lnTo>
                  <a:lnTo>
                    <a:pt x="978636" y="342963"/>
                  </a:lnTo>
                  <a:lnTo>
                    <a:pt x="992191" y="339092"/>
                  </a:lnTo>
                  <a:lnTo>
                    <a:pt x="1003353" y="331154"/>
                  </a:lnTo>
                  <a:lnTo>
                    <a:pt x="1011301" y="319998"/>
                  </a:lnTo>
                  <a:lnTo>
                    <a:pt x="1015212" y="306476"/>
                  </a:lnTo>
                  <a:lnTo>
                    <a:pt x="1015212" y="302298"/>
                  </a:lnTo>
                  <a:lnTo>
                    <a:pt x="1011950" y="286421"/>
                  </a:lnTo>
                  <a:lnTo>
                    <a:pt x="1003211" y="273432"/>
                  </a:lnTo>
                  <a:lnTo>
                    <a:pt x="990280" y="264627"/>
                  </a:lnTo>
                  <a:lnTo>
                    <a:pt x="974445" y="261302"/>
                  </a:lnTo>
                  <a:close/>
                </a:path>
                <a:path w="1388110" h="1027429">
                  <a:moveTo>
                    <a:pt x="1248765" y="261200"/>
                  </a:moveTo>
                  <a:lnTo>
                    <a:pt x="1232745" y="264430"/>
                  </a:lnTo>
                  <a:lnTo>
                    <a:pt x="1219666" y="273238"/>
                  </a:lnTo>
                  <a:lnTo>
                    <a:pt x="1210850" y="286302"/>
                  </a:lnTo>
                  <a:lnTo>
                    <a:pt x="1207617" y="302298"/>
                  </a:lnTo>
                  <a:lnTo>
                    <a:pt x="1207617" y="306476"/>
                  </a:lnTo>
                  <a:lnTo>
                    <a:pt x="1212447" y="322062"/>
                  </a:lnTo>
                  <a:lnTo>
                    <a:pt x="1222540" y="334160"/>
                  </a:lnTo>
                  <a:lnTo>
                    <a:pt x="1236442" y="341589"/>
                  </a:lnTo>
                  <a:lnTo>
                    <a:pt x="1252702" y="343166"/>
                  </a:lnTo>
                  <a:lnTo>
                    <a:pt x="1266367" y="339325"/>
                  </a:lnTo>
                  <a:lnTo>
                    <a:pt x="1277626" y="331350"/>
                  </a:lnTo>
                  <a:lnTo>
                    <a:pt x="1285599" y="320112"/>
                  </a:lnTo>
                  <a:lnTo>
                    <a:pt x="1289405" y="306476"/>
                  </a:lnTo>
                  <a:lnTo>
                    <a:pt x="1289659" y="305092"/>
                  </a:lnTo>
                  <a:lnTo>
                    <a:pt x="1289659" y="302298"/>
                  </a:lnTo>
                  <a:lnTo>
                    <a:pt x="1286448" y="286380"/>
                  </a:lnTo>
                  <a:lnTo>
                    <a:pt x="1277689" y="273370"/>
                  </a:lnTo>
                  <a:lnTo>
                    <a:pt x="1264692" y="264575"/>
                  </a:lnTo>
                  <a:lnTo>
                    <a:pt x="1248765" y="261302"/>
                  </a:lnTo>
                  <a:close/>
                </a:path>
                <a:path w="1388110" h="1027429">
                  <a:moveTo>
                    <a:pt x="974445" y="535165"/>
                  </a:moveTo>
                  <a:lnTo>
                    <a:pt x="958425" y="538395"/>
                  </a:lnTo>
                  <a:lnTo>
                    <a:pt x="945346" y="547203"/>
                  </a:lnTo>
                  <a:lnTo>
                    <a:pt x="936523" y="560298"/>
                  </a:lnTo>
                  <a:lnTo>
                    <a:pt x="933297" y="576262"/>
                  </a:lnTo>
                  <a:lnTo>
                    <a:pt x="936530" y="592258"/>
                  </a:lnTo>
                  <a:lnTo>
                    <a:pt x="945346" y="605321"/>
                  </a:lnTo>
                  <a:lnTo>
                    <a:pt x="958425" y="614129"/>
                  </a:lnTo>
                  <a:lnTo>
                    <a:pt x="974445" y="617359"/>
                  </a:lnTo>
                  <a:lnTo>
                    <a:pt x="990465" y="614129"/>
                  </a:lnTo>
                  <a:lnTo>
                    <a:pt x="1003544" y="605321"/>
                  </a:lnTo>
                  <a:lnTo>
                    <a:pt x="1012361" y="592258"/>
                  </a:lnTo>
                  <a:lnTo>
                    <a:pt x="1015593" y="576262"/>
                  </a:lnTo>
                  <a:lnTo>
                    <a:pt x="1012289" y="560298"/>
                  </a:lnTo>
                  <a:lnTo>
                    <a:pt x="1003449" y="547268"/>
                  </a:lnTo>
                  <a:lnTo>
                    <a:pt x="990394" y="538486"/>
                  </a:lnTo>
                  <a:lnTo>
                    <a:pt x="974445" y="535266"/>
                  </a:lnTo>
                  <a:close/>
                </a:path>
                <a:path w="1388110" h="1027429">
                  <a:moveTo>
                    <a:pt x="837285" y="946162"/>
                  </a:moveTo>
                  <a:lnTo>
                    <a:pt x="821263" y="949369"/>
                  </a:lnTo>
                  <a:lnTo>
                    <a:pt x="808177" y="958151"/>
                  </a:lnTo>
                  <a:lnTo>
                    <a:pt x="799348" y="971190"/>
                  </a:lnTo>
                  <a:lnTo>
                    <a:pt x="796099" y="987170"/>
                  </a:lnTo>
                  <a:lnTo>
                    <a:pt x="797026" y="995879"/>
                  </a:lnTo>
                  <a:lnTo>
                    <a:pt x="799744" y="1004106"/>
                  </a:lnTo>
                  <a:lnTo>
                    <a:pt x="804129" y="1011581"/>
                  </a:lnTo>
                  <a:lnTo>
                    <a:pt x="810056" y="1018032"/>
                  </a:lnTo>
                  <a:lnTo>
                    <a:pt x="827606" y="1009333"/>
                  </a:lnTo>
                  <a:lnTo>
                    <a:pt x="844724" y="999804"/>
                  </a:lnTo>
                  <a:lnTo>
                    <a:pt x="861381" y="989460"/>
                  </a:lnTo>
                  <a:lnTo>
                    <a:pt x="877544" y="978319"/>
                  </a:lnTo>
                  <a:lnTo>
                    <a:pt x="872200" y="965355"/>
                  </a:lnTo>
                  <a:lnTo>
                    <a:pt x="863082" y="955195"/>
                  </a:lnTo>
                  <a:lnTo>
                    <a:pt x="851130" y="948583"/>
                  </a:lnTo>
                  <a:lnTo>
                    <a:pt x="837285" y="946264"/>
                  </a:lnTo>
                  <a:close/>
                </a:path>
                <a:path w="1388110" h="1027429">
                  <a:moveTo>
                    <a:pt x="698703" y="261175"/>
                  </a:moveTo>
                  <a:lnTo>
                    <a:pt x="697293" y="261175"/>
                  </a:lnTo>
                  <a:lnTo>
                    <a:pt x="695896" y="261251"/>
                  </a:lnTo>
                  <a:lnTo>
                    <a:pt x="661756" y="287169"/>
                  </a:lnTo>
                  <a:lnTo>
                    <a:pt x="658939" y="306336"/>
                  </a:lnTo>
                  <a:lnTo>
                    <a:pt x="662819" y="319965"/>
                  </a:lnTo>
                  <a:lnTo>
                    <a:pt x="670817" y="331204"/>
                  </a:lnTo>
                  <a:lnTo>
                    <a:pt x="682067" y="339189"/>
                  </a:lnTo>
                  <a:lnTo>
                    <a:pt x="695706" y="343052"/>
                  </a:lnTo>
                  <a:lnTo>
                    <a:pt x="697103" y="343128"/>
                  </a:lnTo>
                  <a:lnTo>
                    <a:pt x="698512" y="343128"/>
                  </a:lnTo>
                  <a:lnTo>
                    <a:pt x="736483" y="320751"/>
                  </a:lnTo>
                  <a:lnTo>
                    <a:pt x="740816" y="301967"/>
                  </a:lnTo>
                  <a:lnTo>
                    <a:pt x="737501" y="286210"/>
                  </a:lnTo>
                  <a:lnTo>
                    <a:pt x="728762" y="273334"/>
                  </a:lnTo>
                  <a:lnTo>
                    <a:pt x="715868" y="264607"/>
                  </a:lnTo>
                  <a:lnTo>
                    <a:pt x="700087" y="261302"/>
                  </a:lnTo>
                  <a:lnTo>
                    <a:pt x="698703" y="261175"/>
                  </a:lnTo>
                  <a:close/>
                </a:path>
                <a:path w="1388110" h="1027429">
                  <a:moveTo>
                    <a:pt x="837285" y="672198"/>
                  </a:moveTo>
                  <a:lnTo>
                    <a:pt x="821259" y="675428"/>
                  </a:lnTo>
                  <a:lnTo>
                    <a:pt x="808167" y="684236"/>
                  </a:lnTo>
                  <a:lnTo>
                    <a:pt x="799335" y="697312"/>
                  </a:lnTo>
                  <a:lnTo>
                    <a:pt x="796099" y="713295"/>
                  </a:lnTo>
                  <a:lnTo>
                    <a:pt x="799338" y="729291"/>
                  </a:lnTo>
                  <a:lnTo>
                    <a:pt x="808167" y="742354"/>
                  </a:lnTo>
                  <a:lnTo>
                    <a:pt x="821259" y="751162"/>
                  </a:lnTo>
                  <a:lnTo>
                    <a:pt x="837285" y="754392"/>
                  </a:lnTo>
                  <a:lnTo>
                    <a:pt x="853305" y="751162"/>
                  </a:lnTo>
                  <a:lnTo>
                    <a:pt x="866384" y="742354"/>
                  </a:lnTo>
                  <a:lnTo>
                    <a:pt x="875201" y="729291"/>
                  </a:lnTo>
                  <a:lnTo>
                    <a:pt x="878433" y="713295"/>
                  </a:lnTo>
                  <a:lnTo>
                    <a:pt x="875192" y="697299"/>
                  </a:lnTo>
                  <a:lnTo>
                    <a:pt x="866384" y="684266"/>
                  </a:lnTo>
                  <a:lnTo>
                    <a:pt x="853305" y="675472"/>
                  </a:lnTo>
                  <a:lnTo>
                    <a:pt x="837285" y="672249"/>
                  </a:lnTo>
                  <a:close/>
                </a:path>
                <a:path w="1388110" h="1027429">
                  <a:moveTo>
                    <a:pt x="729907" y="126"/>
                  </a:moveTo>
                  <a:lnTo>
                    <a:pt x="670229" y="126"/>
                  </a:lnTo>
                  <a:lnTo>
                    <a:pt x="661556" y="13964"/>
                  </a:lnTo>
                  <a:lnTo>
                    <a:pt x="658955" y="29479"/>
                  </a:lnTo>
                  <a:lnTo>
                    <a:pt x="662378" y="44829"/>
                  </a:lnTo>
                  <a:lnTo>
                    <a:pt x="695896" y="69278"/>
                  </a:lnTo>
                  <a:lnTo>
                    <a:pt x="698690" y="69519"/>
                  </a:lnTo>
                  <a:lnTo>
                    <a:pt x="700087" y="69519"/>
                  </a:lnTo>
                  <a:lnTo>
                    <a:pt x="716107" y="66275"/>
                  </a:lnTo>
                  <a:lnTo>
                    <a:pt x="729184" y="57456"/>
                  </a:lnTo>
                  <a:lnTo>
                    <a:pt x="737997" y="44400"/>
                  </a:lnTo>
                  <a:lnTo>
                    <a:pt x="741222" y="28447"/>
                  </a:lnTo>
                  <a:lnTo>
                    <a:pt x="740469" y="20647"/>
                  </a:lnTo>
                  <a:lnTo>
                    <a:pt x="738279" y="13192"/>
                  </a:lnTo>
                  <a:lnTo>
                    <a:pt x="734732" y="6284"/>
                  </a:lnTo>
                  <a:lnTo>
                    <a:pt x="729907" y="126"/>
                  </a:lnTo>
                  <a:close/>
                </a:path>
                <a:path w="1388110" h="1027429">
                  <a:moveTo>
                    <a:pt x="974445" y="809129"/>
                  </a:moveTo>
                  <a:lnTo>
                    <a:pt x="936530" y="834231"/>
                  </a:lnTo>
                  <a:lnTo>
                    <a:pt x="933170" y="851623"/>
                  </a:lnTo>
                  <a:lnTo>
                    <a:pt x="933170" y="853020"/>
                  </a:lnTo>
                  <a:lnTo>
                    <a:pt x="958175" y="888057"/>
                  </a:lnTo>
                  <a:lnTo>
                    <a:pt x="972667" y="891273"/>
                  </a:lnTo>
                  <a:lnTo>
                    <a:pt x="983214" y="879426"/>
                  </a:lnTo>
                  <a:lnTo>
                    <a:pt x="993701" y="867225"/>
                  </a:lnTo>
                  <a:lnTo>
                    <a:pt x="1004117" y="854672"/>
                  </a:lnTo>
                  <a:lnTo>
                    <a:pt x="1014450" y="841768"/>
                  </a:lnTo>
                  <a:lnTo>
                    <a:pt x="1009253" y="828687"/>
                  </a:lnTo>
                  <a:lnTo>
                    <a:pt x="1000210" y="818376"/>
                  </a:lnTo>
                  <a:lnTo>
                    <a:pt x="988286" y="811602"/>
                  </a:lnTo>
                  <a:lnTo>
                    <a:pt x="974445" y="809129"/>
                  </a:lnTo>
                  <a:close/>
                </a:path>
                <a:path w="1388110" h="1027429">
                  <a:moveTo>
                    <a:pt x="837285" y="398183"/>
                  </a:moveTo>
                  <a:lnTo>
                    <a:pt x="821259" y="401413"/>
                  </a:lnTo>
                  <a:lnTo>
                    <a:pt x="808167" y="410221"/>
                  </a:lnTo>
                  <a:lnTo>
                    <a:pt x="799331" y="423316"/>
                  </a:lnTo>
                  <a:lnTo>
                    <a:pt x="796099" y="439280"/>
                  </a:lnTo>
                  <a:lnTo>
                    <a:pt x="799338" y="455276"/>
                  </a:lnTo>
                  <a:lnTo>
                    <a:pt x="808167" y="468339"/>
                  </a:lnTo>
                  <a:lnTo>
                    <a:pt x="821259" y="477147"/>
                  </a:lnTo>
                  <a:lnTo>
                    <a:pt x="837285" y="480377"/>
                  </a:lnTo>
                  <a:lnTo>
                    <a:pt x="853305" y="477147"/>
                  </a:lnTo>
                  <a:lnTo>
                    <a:pt x="866384" y="468339"/>
                  </a:lnTo>
                  <a:lnTo>
                    <a:pt x="875201" y="455276"/>
                  </a:lnTo>
                  <a:lnTo>
                    <a:pt x="878433" y="439280"/>
                  </a:lnTo>
                  <a:lnTo>
                    <a:pt x="875129" y="423316"/>
                  </a:lnTo>
                  <a:lnTo>
                    <a:pt x="866289" y="410286"/>
                  </a:lnTo>
                  <a:lnTo>
                    <a:pt x="853234" y="401504"/>
                  </a:lnTo>
                  <a:lnTo>
                    <a:pt x="837285" y="398284"/>
                  </a:lnTo>
                  <a:close/>
                </a:path>
                <a:path w="1388110" h="1027429">
                  <a:moveTo>
                    <a:pt x="837285" y="124218"/>
                  </a:moveTo>
                  <a:lnTo>
                    <a:pt x="821259" y="127448"/>
                  </a:lnTo>
                  <a:lnTo>
                    <a:pt x="808167" y="136256"/>
                  </a:lnTo>
                  <a:lnTo>
                    <a:pt x="799338" y="149320"/>
                  </a:lnTo>
                  <a:lnTo>
                    <a:pt x="796099" y="165315"/>
                  </a:lnTo>
                  <a:lnTo>
                    <a:pt x="799338" y="181311"/>
                  </a:lnTo>
                  <a:lnTo>
                    <a:pt x="808167" y="194375"/>
                  </a:lnTo>
                  <a:lnTo>
                    <a:pt x="821259" y="203183"/>
                  </a:lnTo>
                  <a:lnTo>
                    <a:pt x="837285" y="206413"/>
                  </a:lnTo>
                  <a:lnTo>
                    <a:pt x="853305" y="203183"/>
                  </a:lnTo>
                  <a:lnTo>
                    <a:pt x="866384" y="194375"/>
                  </a:lnTo>
                  <a:lnTo>
                    <a:pt x="875201" y="181311"/>
                  </a:lnTo>
                  <a:lnTo>
                    <a:pt x="878433" y="165315"/>
                  </a:lnTo>
                  <a:lnTo>
                    <a:pt x="875201" y="149282"/>
                  </a:lnTo>
                  <a:lnTo>
                    <a:pt x="866384" y="136236"/>
                  </a:lnTo>
                  <a:lnTo>
                    <a:pt x="853305" y="127442"/>
                  </a:lnTo>
                  <a:lnTo>
                    <a:pt x="837285" y="124218"/>
                  </a:lnTo>
                  <a:close/>
                </a:path>
              </a:pathLst>
            </a:custGeom>
            <a:solidFill>
              <a:srgbClr val="04152C">
                <a:alpha val="1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299" y="3813936"/>
              <a:ext cx="852805" cy="485775"/>
            </a:xfrm>
            <a:custGeom>
              <a:avLst/>
              <a:gdLst/>
              <a:ahLst/>
              <a:cxnLst/>
              <a:rect l="l" t="t" r="r" b="b"/>
              <a:pathLst>
                <a:path w="852805" h="485775">
                  <a:moveTo>
                    <a:pt x="852436" y="0"/>
                  </a:moveTo>
                  <a:lnTo>
                    <a:pt x="0" y="0"/>
                  </a:lnTo>
                  <a:lnTo>
                    <a:pt x="20051" y="45184"/>
                  </a:lnTo>
                  <a:lnTo>
                    <a:pt x="40287" y="90085"/>
                  </a:lnTo>
                  <a:lnTo>
                    <a:pt x="60942" y="134339"/>
                  </a:lnTo>
                  <a:lnTo>
                    <a:pt x="82251" y="177583"/>
                  </a:lnTo>
                  <a:lnTo>
                    <a:pt x="104451" y="219454"/>
                  </a:lnTo>
                  <a:lnTo>
                    <a:pt x="127777" y="259588"/>
                  </a:lnTo>
                  <a:lnTo>
                    <a:pt x="152463" y="297624"/>
                  </a:lnTo>
                  <a:lnTo>
                    <a:pt x="178746" y="333197"/>
                  </a:lnTo>
                  <a:lnTo>
                    <a:pt x="206860" y="365944"/>
                  </a:lnTo>
                  <a:lnTo>
                    <a:pt x="237042" y="395504"/>
                  </a:lnTo>
                  <a:lnTo>
                    <a:pt x="269526" y="421512"/>
                  </a:lnTo>
                  <a:lnTo>
                    <a:pt x="304548" y="443605"/>
                  </a:lnTo>
                  <a:lnTo>
                    <a:pt x="342344" y="461421"/>
                  </a:lnTo>
                  <a:lnTo>
                    <a:pt x="383148" y="474596"/>
                  </a:lnTo>
                  <a:lnTo>
                    <a:pt x="427197" y="482767"/>
                  </a:lnTo>
                  <a:lnTo>
                    <a:pt x="474725" y="485571"/>
                  </a:lnTo>
                  <a:lnTo>
                    <a:pt x="513884" y="482358"/>
                  </a:lnTo>
                  <a:lnTo>
                    <a:pt x="585027" y="457674"/>
                  </a:lnTo>
                  <a:lnTo>
                    <a:pt x="617294" y="436881"/>
                  </a:lnTo>
                  <a:lnTo>
                    <a:pt x="647546" y="410908"/>
                  </a:lnTo>
                  <a:lnTo>
                    <a:pt x="675925" y="380092"/>
                  </a:lnTo>
                  <a:lnTo>
                    <a:pt x="702571" y="344774"/>
                  </a:lnTo>
                  <a:lnTo>
                    <a:pt x="727626" y="305294"/>
                  </a:lnTo>
                  <a:lnTo>
                    <a:pt x="751231" y="261990"/>
                  </a:lnTo>
                  <a:lnTo>
                    <a:pt x="773526" y="215202"/>
                  </a:lnTo>
                  <a:lnTo>
                    <a:pt x="794653" y="165270"/>
                  </a:lnTo>
                  <a:lnTo>
                    <a:pt x="814753" y="112532"/>
                  </a:lnTo>
                  <a:lnTo>
                    <a:pt x="833967" y="57329"/>
                  </a:lnTo>
                  <a:lnTo>
                    <a:pt x="852436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94967" y="3100451"/>
              <a:ext cx="963930" cy="713740"/>
            </a:xfrm>
            <a:custGeom>
              <a:avLst/>
              <a:gdLst/>
              <a:ahLst/>
              <a:cxnLst/>
              <a:rect l="l" t="t" r="r" b="b"/>
              <a:pathLst>
                <a:path w="963930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963930" y="713486"/>
                  </a:lnTo>
                  <a:lnTo>
                    <a:pt x="933908" y="660845"/>
                  </a:lnTo>
                  <a:lnTo>
                    <a:pt x="904628" y="607731"/>
                  </a:lnTo>
                  <a:lnTo>
                    <a:pt x="876003" y="554524"/>
                  </a:lnTo>
                  <a:lnTo>
                    <a:pt x="793219" y="398130"/>
                  </a:lnTo>
                  <a:lnTo>
                    <a:pt x="766372" y="348341"/>
                  </a:lnTo>
                  <a:lnTo>
                    <a:pt x="739757" y="300354"/>
                  </a:lnTo>
                  <a:lnTo>
                    <a:pt x="713291" y="254549"/>
                  </a:lnTo>
                  <a:lnTo>
                    <a:pt x="686888" y="211307"/>
                  </a:lnTo>
                  <a:lnTo>
                    <a:pt x="660464" y="171005"/>
                  </a:lnTo>
                  <a:lnTo>
                    <a:pt x="633934" y="134024"/>
                  </a:lnTo>
                  <a:lnTo>
                    <a:pt x="607214" y="100743"/>
                  </a:lnTo>
                  <a:lnTo>
                    <a:pt x="580218" y="71541"/>
                  </a:lnTo>
                  <a:lnTo>
                    <a:pt x="525063" y="26893"/>
                  </a:lnTo>
                  <a:lnTo>
                    <a:pt x="467791" y="3114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16736" y="2682367"/>
              <a:ext cx="1372235" cy="1131570"/>
            </a:xfrm>
            <a:custGeom>
              <a:avLst/>
              <a:gdLst/>
              <a:ahLst/>
              <a:cxnLst/>
              <a:rect l="l" t="t" r="r" b="b"/>
              <a:pathLst>
                <a:path w="1372235" h="1131570">
                  <a:moveTo>
                    <a:pt x="611758" y="0"/>
                  </a:moveTo>
                  <a:lnTo>
                    <a:pt x="540451" y="8490"/>
                  </a:lnTo>
                  <a:lnTo>
                    <a:pt x="476180" y="32972"/>
                  </a:lnTo>
                  <a:lnTo>
                    <a:pt x="418327" y="71963"/>
                  </a:lnTo>
                  <a:lnTo>
                    <a:pt x="366276" y="123979"/>
                  </a:lnTo>
                  <a:lnTo>
                    <a:pt x="342233" y="154407"/>
                  </a:lnTo>
                  <a:lnTo>
                    <a:pt x="319409" y="187536"/>
                  </a:lnTo>
                  <a:lnTo>
                    <a:pt x="297727" y="223180"/>
                  </a:lnTo>
                  <a:lnTo>
                    <a:pt x="277108" y="261152"/>
                  </a:lnTo>
                  <a:lnTo>
                    <a:pt x="257477" y="301268"/>
                  </a:lnTo>
                  <a:lnTo>
                    <a:pt x="238756" y="343343"/>
                  </a:lnTo>
                  <a:lnTo>
                    <a:pt x="220868" y="387191"/>
                  </a:lnTo>
                  <a:lnTo>
                    <a:pt x="203736" y="432626"/>
                  </a:lnTo>
                  <a:lnTo>
                    <a:pt x="187282" y="479463"/>
                  </a:lnTo>
                  <a:lnTo>
                    <a:pt x="171429" y="527517"/>
                  </a:lnTo>
                  <a:lnTo>
                    <a:pt x="156101" y="576602"/>
                  </a:lnTo>
                  <a:lnTo>
                    <a:pt x="141219" y="626533"/>
                  </a:lnTo>
                  <a:lnTo>
                    <a:pt x="126707" y="677124"/>
                  </a:lnTo>
                  <a:lnTo>
                    <a:pt x="112487" y="728190"/>
                  </a:lnTo>
                  <a:lnTo>
                    <a:pt x="56991" y="933497"/>
                  </a:lnTo>
                  <a:lnTo>
                    <a:pt x="43076" y="984157"/>
                  </a:lnTo>
                  <a:lnTo>
                    <a:pt x="28991" y="1034179"/>
                  </a:lnTo>
                  <a:lnTo>
                    <a:pt x="14658" y="1083379"/>
                  </a:lnTo>
                  <a:lnTo>
                    <a:pt x="0" y="1131570"/>
                  </a:lnTo>
                  <a:lnTo>
                    <a:pt x="1372108" y="1131570"/>
                  </a:lnTo>
                  <a:lnTo>
                    <a:pt x="1352081" y="1089998"/>
                  </a:lnTo>
                  <a:lnTo>
                    <a:pt x="1332440" y="1047075"/>
                  </a:lnTo>
                  <a:lnTo>
                    <a:pt x="1313123" y="1002977"/>
                  </a:lnTo>
                  <a:lnTo>
                    <a:pt x="1294066" y="957880"/>
                  </a:lnTo>
                  <a:lnTo>
                    <a:pt x="1275207" y="911957"/>
                  </a:lnTo>
                  <a:lnTo>
                    <a:pt x="1237833" y="818336"/>
                  </a:lnTo>
                  <a:lnTo>
                    <a:pt x="1181688" y="676095"/>
                  </a:lnTo>
                  <a:lnTo>
                    <a:pt x="1162700" y="628899"/>
                  </a:lnTo>
                  <a:lnTo>
                    <a:pt x="1143472" y="582104"/>
                  </a:lnTo>
                  <a:lnTo>
                    <a:pt x="1123940" y="535884"/>
                  </a:lnTo>
                  <a:lnTo>
                    <a:pt x="1104041" y="490415"/>
                  </a:lnTo>
                  <a:lnTo>
                    <a:pt x="1083713" y="445872"/>
                  </a:lnTo>
                  <a:lnTo>
                    <a:pt x="1062894" y="402431"/>
                  </a:lnTo>
                  <a:lnTo>
                    <a:pt x="1041521" y="360265"/>
                  </a:lnTo>
                  <a:lnTo>
                    <a:pt x="1019530" y="319551"/>
                  </a:lnTo>
                  <a:lnTo>
                    <a:pt x="996859" y="280463"/>
                  </a:lnTo>
                  <a:lnTo>
                    <a:pt x="973447" y="243177"/>
                  </a:lnTo>
                  <a:lnTo>
                    <a:pt x="949228" y="207868"/>
                  </a:lnTo>
                  <a:lnTo>
                    <a:pt x="924143" y="174710"/>
                  </a:lnTo>
                  <a:lnTo>
                    <a:pt x="898126" y="143879"/>
                  </a:lnTo>
                  <a:lnTo>
                    <a:pt x="871116" y="115550"/>
                  </a:lnTo>
                  <a:lnTo>
                    <a:pt x="813866" y="67098"/>
                  </a:lnTo>
                  <a:lnTo>
                    <a:pt x="751891" y="30755"/>
                  </a:lnTo>
                  <a:lnTo>
                    <a:pt x="684689" y="7922"/>
                  </a:lnTo>
                  <a:lnTo>
                    <a:pt x="648971" y="2009"/>
                  </a:lnTo>
                  <a:lnTo>
                    <a:pt x="611758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8844" y="3813936"/>
              <a:ext cx="785876" cy="342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7586" y="3813936"/>
              <a:ext cx="987297" cy="4855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33315" y="3813936"/>
              <a:ext cx="1359027" cy="9136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474720" y="2967736"/>
              <a:ext cx="958850" cy="846455"/>
            </a:xfrm>
            <a:custGeom>
              <a:avLst/>
              <a:gdLst/>
              <a:ahLst/>
              <a:cxnLst/>
              <a:rect l="l" t="t" r="r" b="b"/>
              <a:pathLst>
                <a:path w="958850" h="846454">
                  <a:moveTo>
                    <a:pt x="481456" y="0"/>
                  </a:moveTo>
                  <a:lnTo>
                    <a:pt x="428668" y="11793"/>
                  </a:lnTo>
                  <a:lnTo>
                    <a:pt x="380284" y="45255"/>
                  </a:lnTo>
                  <a:lnTo>
                    <a:pt x="335437" y="97503"/>
                  </a:lnTo>
                  <a:lnTo>
                    <a:pt x="314069" y="129773"/>
                  </a:lnTo>
                  <a:lnTo>
                    <a:pt x="293261" y="165659"/>
                  </a:lnTo>
                  <a:lnTo>
                    <a:pt x="272903" y="204801"/>
                  </a:lnTo>
                  <a:lnTo>
                    <a:pt x="252888" y="246841"/>
                  </a:lnTo>
                  <a:lnTo>
                    <a:pt x="233108" y="291417"/>
                  </a:lnTo>
                  <a:lnTo>
                    <a:pt x="213453" y="338169"/>
                  </a:lnTo>
                  <a:lnTo>
                    <a:pt x="193817" y="386739"/>
                  </a:lnTo>
                  <a:lnTo>
                    <a:pt x="133928" y="539745"/>
                  </a:lnTo>
                  <a:lnTo>
                    <a:pt x="113278" y="591980"/>
                  </a:lnTo>
                  <a:lnTo>
                    <a:pt x="92104" y="644232"/>
                  </a:lnTo>
                  <a:lnTo>
                    <a:pt x="70297" y="696139"/>
                  </a:lnTo>
                  <a:lnTo>
                    <a:pt x="47750" y="747343"/>
                  </a:lnTo>
                  <a:lnTo>
                    <a:pt x="24354" y="797484"/>
                  </a:lnTo>
                  <a:lnTo>
                    <a:pt x="0" y="846201"/>
                  </a:lnTo>
                  <a:lnTo>
                    <a:pt x="958595" y="846201"/>
                  </a:lnTo>
                  <a:lnTo>
                    <a:pt x="861634" y="605379"/>
                  </a:lnTo>
                  <a:lnTo>
                    <a:pt x="838068" y="547511"/>
                  </a:lnTo>
                  <a:lnTo>
                    <a:pt x="814739" y="491106"/>
                  </a:lnTo>
                  <a:lnTo>
                    <a:pt x="791628" y="436428"/>
                  </a:lnTo>
                  <a:lnTo>
                    <a:pt x="768719" y="383740"/>
                  </a:lnTo>
                  <a:lnTo>
                    <a:pt x="745994" y="333307"/>
                  </a:lnTo>
                  <a:lnTo>
                    <a:pt x="723437" y="285392"/>
                  </a:lnTo>
                  <a:lnTo>
                    <a:pt x="701030" y="240259"/>
                  </a:lnTo>
                  <a:lnTo>
                    <a:pt x="678756" y="198172"/>
                  </a:lnTo>
                  <a:lnTo>
                    <a:pt x="656598" y="159395"/>
                  </a:lnTo>
                  <a:lnTo>
                    <a:pt x="634539" y="124191"/>
                  </a:lnTo>
                  <a:lnTo>
                    <a:pt x="612561" y="92826"/>
                  </a:lnTo>
                  <a:lnTo>
                    <a:pt x="568784" y="42663"/>
                  </a:lnTo>
                  <a:lnTo>
                    <a:pt x="525128" y="11017"/>
                  </a:lnTo>
                  <a:lnTo>
                    <a:pt x="503302" y="2798"/>
                  </a:lnTo>
                  <a:lnTo>
                    <a:pt x="481456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92342" y="3586098"/>
              <a:ext cx="530225" cy="227965"/>
            </a:xfrm>
            <a:custGeom>
              <a:avLst/>
              <a:gdLst/>
              <a:ahLst/>
              <a:cxnLst/>
              <a:rect l="l" t="t" r="r" b="b"/>
              <a:pathLst>
                <a:path w="530225" h="227964">
                  <a:moveTo>
                    <a:pt x="240157" y="0"/>
                  </a:moveTo>
                  <a:lnTo>
                    <a:pt x="200828" y="5589"/>
                  </a:lnTo>
                  <a:lnTo>
                    <a:pt x="163643" y="21731"/>
                  </a:lnTo>
                  <a:lnTo>
                    <a:pt x="128319" y="47486"/>
                  </a:lnTo>
                  <a:lnTo>
                    <a:pt x="94575" y="81913"/>
                  </a:lnTo>
                  <a:lnTo>
                    <a:pt x="62129" y="124074"/>
                  </a:lnTo>
                  <a:lnTo>
                    <a:pt x="30698" y="173029"/>
                  </a:lnTo>
                  <a:lnTo>
                    <a:pt x="0" y="227837"/>
                  </a:lnTo>
                  <a:lnTo>
                    <a:pt x="530098" y="227837"/>
                  </a:lnTo>
                  <a:lnTo>
                    <a:pt x="498574" y="181767"/>
                  </a:lnTo>
                  <a:lnTo>
                    <a:pt x="466649" y="138928"/>
                  </a:lnTo>
                  <a:lnTo>
                    <a:pt x="433849" y="100217"/>
                  </a:lnTo>
                  <a:lnTo>
                    <a:pt x="399700" y="66532"/>
                  </a:lnTo>
                  <a:lnTo>
                    <a:pt x="363730" y="38770"/>
                  </a:lnTo>
                  <a:lnTo>
                    <a:pt x="325465" y="17829"/>
                  </a:lnTo>
                  <a:lnTo>
                    <a:pt x="284431" y="4606"/>
                  </a:lnTo>
                  <a:lnTo>
                    <a:pt x="24015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348228"/>
              <a:ext cx="464197" cy="4657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65158" y="3813936"/>
              <a:ext cx="378841" cy="48548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894967" y="3100451"/>
              <a:ext cx="794385" cy="713740"/>
            </a:xfrm>
            <a:custGeom>
              <a:avLst/>
              <a:gdLst/>
              <a:ahLst/>
              <a:cxnLst/>
              <a:rect l="l" t="t" r="r" b="b"/>
              <a:pathLst>
                <a:path w="794385" h="713739">
                  <a:moveTo>
                    <a:pt x="438150" y="0"/>
                  </a:moveTo>
                  <a:lnTo>
                    <a:pt x="389625" y="12025"/>
                  </a:lnTo>
                  <a:lnTo>
                    <a:pt x="341602" y="46492"/>
                  </a:lnTo>
                  <a:lnTo>
                    <a:pt x="293849" y="100988"/>
                  </a:lnTo>
                  <a:lnTo>
                    <a:pt x="270001" y="134993"/>
                  </a:lnTo>
                  <a:lnTo>
                    <a:pt x="246134" y="173101"/>
                  </a:lnTo>
                  <a:lnTo>
                    <a:pt x="222218" y="215011"/>
                  </a:lnTo>
                  <a:lnTo>
                    <a:pt x="198224" y="260419"/>
                  </a:lnTo>
                  <a:lnTo>
                    <a:pt x="174124" y="309026"/>
                  </a:lnTo>
                  <a:lnTo>
                    <a:pt x="149888" y="360529"/>
                  </a:lnTo>
                  <a:lnTo>
                    <a:pt x="125487" y="414627"/>
                  </a:lnTo>
                  <a:lnTo>
                    <a:pt x="100893" y="471018"/>
                  </a:lnTo>
                  <a:lnTo>
                    <a:pt x="76076" y="529401"/>
                  </a:lnTo>
                  <a:lnTo>
                    <a:pt x="51008" y="589475"/>
                  </a:lnTo>
                  <a:lnTo>
                    <a:pt x="0" y="713486"/>
                  </a:lnTo>
                  <a:lnTo>
                    <a:pt x="794003" y="713486"/>
                  </a:lnTo>
                  <a:lnTo>
                    <a:pt x="773501" y="670962"/>
                  </a:lnTo>
                  <a:lnTo>
                    <a:pt x="753403" y="627030"/>
                  </a:lnTo>
                  <a:lnTo>
                    <a:pt x="733642" y="581877"/>
                  </a:lnTo>
                  <a:lnTo>
                    <a:pt x="714151" y="535691"/>
                  </a:lnTo>
                  <a:lnTo>
                    <a:pt x="694864" y="488658"/>
                  </a:lnTo>
                  <a:lnTo>
                    <a:pt x="656632" y="392802"/>
                  </a:lnTo>
                  <a:lnTo>
                    <a:pt x="599138" y="247348"/>
                  </a:lnTo>
                  <a:lnTo>
                    <a:pt x="579668" y="199168"/>
                  </a:lnTo>
                  <a:lnTo>
                    <a:pt x="559933" y="151451"/>
                  </a:lnTo>
                  <a:lnTo>
                    <a:pt x="539867" y="104384"/>
                  </a:lnTo>
                  <a:lnTo>
                    <a:pt x="519403" y="58156"/>
                  </a:lnTo>
                  <a:lnTo>
                    <a:pt x="498475" y="12954"/>
                  </a:lnTo>
                  <a:lnTo>
                    <a:pt x="453630" y="898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288788" y="3813936"/>
              <a:ext cx="940435" cy="428625"/>
            </a:xfrm>
            <a:custGeom>
              <a:avLst/>
              <a:gdLst/>
              <a:ahLst/>
              <a:cxnLst/>
              <a:rect l="l" t="t" r="r" b="b"/>
              <a:pathLst>
                <a:path w="940435" h="428625">
                  <a:moveTo>
                    <a:pt x="940435" y="0"/>
                  </a:moveTo>
                  <a:lnTo>
                    <a:pt x="0" y="0"/>
                  </a:lnTo>
                  <a:lnTo>
                    <a:pt x="25012" y="55185"/>
                  </a:lnTo>
                  <a:lnTo>
                    <a:pt x="50894" y="107905"/>
                  </a:lnTo>
                  <a:lnTo>
                    <a:pt x="77765" y="157819"/>
                  </a:lnTo>
                  <a:lnTo>
                    <a:pt x="105745" y="204588"/>
                  </a:lnTo>
                  <a:lnTo>
                    <a:pt x="134955" y="247874"/>
                  </a:lnTo>
                  <a:lnTo>
                    <a:pt x="165515" y="287338"/>
                  </a:lnTo>
                  <a:lnTo>
                    <a:pt x="197546" y="322639"/>
                  </a:lnTo>
                  <a:lnTo>
                    <a:pt x="231168" y="353440"/>
                  </a:lnTo>
                  <a:lnTo>
                    <a:pt x="266502" y="379401"/>
                  </a:lnTo>
                  <a:lnTo>
                    <a:pt x="303667" y="400183"/>
                  </a:lnTo>
                  <a:lnTo>
                    <a:pt x="342783" y="415447"/>
                  </a:lnTo>
                  <a:lnTo>
                    <a:pt x="383973" y="424855"/>
                  </a:lnTo>
                  <a:lnTo>
                    <a:pt x="427354" y="428066"/>
                  </a:lnTo>
                  <a:lnTo>
                    <a:pt x="469093" y="425581"/>
                  </a:lnTo>
                  <a:lnTo>
                    <a:pt x="509553" y="418293"/>
                  </a:lnTo>
                  <a:lnTo>
                    <a:pt x="548783" y="406451"/>
                  </a:lnTo>
                  <a:lnTo>
                    <a:pt x="586828" y="390305"/>
                  </a:lnTo>
                  <a:lnTo>
                    <a:pt x="623734" y="370104"/>
                  </a:lnTo>
                  <a:lnTo>
                    <a:pt x="659549" y="346098"/>
                  </a:lnTo>
                  <a:lnTo>
                    <a:pt x="694319" y="318537"/>
                  </a:lnTo>
                  <a:lnTo>
                    <a:pt x="728090" y="287670"/>
                  </a:lnTo>
                  <a:lnTo>
                    <a:pt x="760909" y="253746"/>
                  </a:lnTo>
                  <a:lnTo>
                    <a:pt x="792823" y="217016"/>
                  </a:lnTo>
                  <a:lnTo>
                    <a:pt x="823877" y="177729"/>
                  </a:lnTo>
                  <a:lnTo>
                    <a:pt x="854119" y="136134"/>
                  </a:lnTo>
                  <a:lnTo>
                    <a:pt x="883595" y="92481"/>
                  </a:lnTo>
                  <a:lnTo>
                    <a:pt x="912351" y="47020"/>
                  </a:lnTo>
                  <a:lnTo>
                    <a:pt x="940435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14460" y="3005327"/>
              <a:ext cx="629920" cy="808990"/>
            </a:xfrm>
            <a:custGeom>
              <a:avLst/>
              <a:gdLst/>
              <a:ahLst/>
              <a:cxnLst/>
              <a:rect l="l" t="t" r="r" b="b"/>
              <a:pathLst>
                <a:path w="629920" h="808989">
                  <a:moveTo>
                    <a:pt x="629539" y="0"/>
                  </a:moveTo>
                  <a:lnTo>
                    <a:pt x="569368" y="12561"/>
                  </a:lnTo>
                  <a:lnTo>
                    <a:pt x="511956" y="45910"/>
                  </a:lnTo>
                  <a:lnTo>
                    <a:pt x="456580" y="97180"/>
                  </a:lnTo>
                  <a:lnTo>
                    <a:pt x="429429" y="128641"/>
                  </a:lnTo>
                  <a:lnTo>
                    <a:pt x="402515" y="163506"/>
                  </a:lnTo>
                  <a:lnTo>
                    <a:pt x="375748" y="201420"/>
                  </a:lnTo>
                  <a:lnTo>
                    <a:pt x="349038" y="242022"/>
                  </a:lnTo>
                  <a:lnTo>
                    <a:pt x="322294" y="284956"/>
                  </a:lnTo>
                  <a:lnTo>
                    <a:pt x="295425" y="329862"/>
                  </a:lnTo>
                  <a:lnTo>
                    <a:pt x="268342" y="376383"/>
                  </a:lnTo>
                  <a:lnTo>
                    <a:pt x="184898" y="522049"/>
                  </a:lnTo>
                  <a:lnTo>
                    <a:pt x="156051" y="571445"/>
                  </a:lnTo>
                  <a:lnTo>
                    <a:pt x="126537" y="620664"/>
                  </a:lnTo>
                  <a:lnTo>
                    <a:pt x="96265" y="669348"/>
                  </a:lnTo>
                  <a:lnTo>
                    <a:pt x="65145" y="717139"/>
                  </a:lnTo>
                  <a:lnTo>
                    <a:pt x="33087" y="763679"/>
                  </a:lnTo>
                  <a:lnTo>
                    <a:pt x="0" y="808609"/>
                  </a:lnTo>
                  <a:lnTo>
                    <a:pt x="629539" y="808609"/>
                  </a:lnTo>
                  <a:lnTo>
                    <a:pt x="629539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76675" y="2624962"/>
              <a:ext cx="1398905" cy="1189355"/>
            </a:xfrm>
            <a:custGeom>
              <a:avLst/>
              <a:gdLst/>
              <a:ahLst/>
              <a:cxnLst/>
              <a:rect l="l" t="t" r="r" b="b"/>
              <a:pathLst>
                <a:path w="1398904" h="1189354">
                  <a:moveTo>
                    <a:pt x="56387" y="1026541"/>
                  </a:moveTo>
                  <a:lnTo>
                    <a:pt x="50673" y="1041654"/>
                  </a:lnTo>
                  <a:lnTo>
                    <a:pt x="198247" y="1189101"/>
                  </a:lnTo>
                  <a:lnTo>
                    <a:pt x="219075" y="1189101"/>
                  </a:lnTo>
                  <a:lnTo>
                    <a:pt x="56387" y="1026541"/>
                  </a:lnTo>
                  <a:close/>
                </a:path>
                <a:path w="1398904" h="1189354">
                  <a:moveTo>
                    <a:pt x="22987" y="1116203"/>
                  </a:moveTo>
                  <a:lnTo>
                    <a:pt x="17272" y="1131189"/>
                  </a:lnTo>
                  <a:lnTo>
                    <a:pt x="75184" y="1188974"/>
                  </a:lnTo>
                  <a:lnTo>
                    <a:pt x="95758" y="1188974"/>
                  </a:lnTo>
                  <a:lnTo>
                    <a:pt x="22987" y="1116203"/>
                  </a:lnTo>
                  <a:close/>
                </a:path>
                <a:path w="1398904" h="1189354">
                  <a:moveTo>
                    <a:pt x="39750" y="1071499"/>
                  </a:moveTo>
                  <a:lnTo>
                    <a:pt x="34289" y="1086612"/>
                  </a:lnTo>
                  <a:lnTo>
                    <a:pt x="136778" y="1188974"/>
                  </a:lnTo>
                  <a:lnTo>
                    <a:pt x="157352" y="1188974"/>
                  </a:lnTo>
                  <a:lnTo>
                    <a:pt x="39750" y="1071499"/>
                  </a:lnTo>
                  <a:close/>
                </a:path>
                <a:path w="1398904" h="1189354">
                  <a:moveTo>
                    <a:pt x="120014" y="844042"/>
                  </a:moveTo>
                  <a:lnTo>
                    <a:pt x="114808" y="859409"/>
                  </a:lnTo>
                  <a:lnTo>
                    <a:pt x="444753" y="1188974"/>
                  </a:lnTo>
                  <a:lnTo>
                    <a:pt x="465327" y="1188974"/>
                  </a:lnTo>
                  <a:lnTo>
                    <a:pt x="120014" y="844042"/>
                  </a:lnTo>
                  <a:close/>
                </a:path>
                <a:path w="1398904" h="1189354">
                  <a:moveTo>
                    <a:pt x="135762" y="798322"/>
                  </a:moveTo>
                  <a:lnTo>
                    <a:pt x="130428" y="813688"/>
                  </a:lnTo>
                  <a:lnTo>
                    <a:pt x="506349" y="1188974"/>
                  </a:lnTo>
                  <a:lnTo>
                    <a:pt x="527050" y="1188974"/>
                  </a:lnTo>
                  <a:lnTo>
                    <a:pt x="135762" y="798322"/>
                  </a:lnTo>
                  <a:close/>
                </a:path>
                <a:path w="1398904" h="1189354">
                  <a:moveTo>
                    <a:pt x="151384" y="752475"/>
                  </a:moveTo>
                  <a:lnTo>
                    <a:pt x="149860" y="757682"/>
                  </a:lnTo>
                  <a:lnTo>
                    <a:pt x="147954" y="762762"/>
                  </a:lnTo>
                  <a:lnTo>
                    <a:pt x="146303" y="767842"/>
                  </a:lnTo>
                  <a:lnTo>
                    <a:pt x="146050" y="767842"/>
                  </a:lnTo>
                  <a:lnTo>
                    <a:pt x="567816" y="1188974"/>
                  </a:lnTo>
                  <a:lnTo>
                    <a:pt x="588390" y="1188974"/>
                  </a:lnTo>
                  <a:lnTo>
                    <a:pt x="151384" y="752475"/>
                  </a:lnTo>
                  <a:close/>
                </a:path>
                <a:path w="1398904" h="1189354">
                  <a:moveTo>
                    <a:pt x="167512" y="706882"/>
                  </a:moveTo>
                  <a:lnTo>
                    <a:pt x="161925" y="722249"/>
                  </a:lnTo>
                  <a:lnTo>
                    <a:pt x="629412" y="1188974"/>
                  </a:lnTo>
                  <a:lnTo>
                    <a:pt x="649986" y="1188974"/>
                  </a:lnTo>
                  <a:lnTo>
                    <a:pt x="167512" y="706882"/>
                  </a:lnTo>
                  <a:close/>
                </a:path>
                <a:path w="1398904" h="1189354">
                  <a:moveTo>
                    <a:pt x="183514" y="661416"/>
                  </a:moveTo>
                  <a:lnTo>
                    <a:pt x="178053" y="676656"/>
                  </a:lnTo>
                  <a:lnTo>
                    <a:pt x="691134" y="1188974"/>
                  </a:lnTo>
                  <a:lnTo>
                    <a:pt x="711835" y="1188974"/>
                  </a:lnTo>
                  <a:lnTo>
                    <a:pt x="183514" y="661416"/>
                  </a:lnTo>
                  <a:close/>
                </a:path>
                <a:path w="1398904" h="1189354">
                  <a:moveTo>
                    <a:pt x="200025" y="616204"/>
                  </a:moveTo>
                  <a:lnTo>
                    <a:pt x="194310" y="631317"/>
                  </a:lnTo>
                  <a:lnTo>
                    <a:pt x="752728" y="1188974"/>
                  </a:lnTo>
                  <a:lnTo>
                    <a:pt x="773429" y="1188974"/>
                  </a:lnTo>
                  <a:lnTo>
                    <a:pt x="200025" y="616204"/>
                  </a:lnTo>
                  <a:close/>
                </a:path>
                <a:path w="1398904" h="1189354">
                  <a:moveTo>
                    <a:pt x="216535" y="571373"/>
                  </a:moveTo>
                  <a:lnTo>
                    <a:pt x="212725" y="581279"/>
                  </a:lnTo>
                  <a:lnTo>
                    <a:pt x="210820" y="586359"/>
                  </a:lnTo>
                  <a:lnTo>
                    <a:pt x="814324" y="1188974"/>
                  </a:lnTo>
                  <a:lnTo>
                    <a:pt x="835025" y="1188974"/>
                  </a:lnTo>
                  <a:lnTo>
                    <a:pt x="216535" y="571373"/>
                  </a:lnTo>
                  <a:close/>
                </a:path>
                <a:path w="1398904" h="1189354">
                  <a:moveTo>
                    <a:pt x="233299" y="526795"/>
                  </a:moveTo>
                  <a:lnTo>
                    <a:pt x="231648" y="531749"/>
                  </a:lnTo>
                  <a:lnTo>
                    <a:pt x="229742" y="536701"/>
                  </a:lnTo>
                  <a:lnTo>
                    <a:pt x="227711" y="541655"/>
                  </a:lnTo>
                  <a:lnTo>
                    <a:pt x="875919" y="1188974"/>
                  </a:lnTo>
                  <a:lnTo>
                    <a:pt x="896620" y="1188974"/>
                  </a:lnTo>
                  <a:lnTo>
                    <a:pt x="233299" y="526795"/>
                  </a:lnTo>
                  <a:close/>
                </a:path>
                <a:path w="1398904" h="1189354">
                  <a:moveTo>
                    <a:pt x="251078" y="482726"/>
                  </a:moveTo>
                  <a:lnTo>
                    <a:pt x="249047" y="487680"/>
                  </a:lnTo>
                  <a:lnTo>
                    <a:pt x="247014" y="492506"/>
                  </a:lnTo>
                  <a:lnTo>
                    <a:pt x="245110" y="497459"/>
                  </a:lnTo>
                  <a:lnTo>
                    <a:pt x="244855" y="497459"/>
                  </a:lnTo>
                  <a:lnTo>
                    <a:pt x="937387" y="1188974"/>
                  </a:lnTo>
                  <a:lnTo>
                    <a:pt x="957961" y="1188974"/>
                  </a:lnTo>
                  <a:lnTo>
                    <a:pt x="251078" y="482726"/>
                  </a:lnTo>
                  <a:close/>
                </a:path>
                <a:path w="1398904" h="1189354">
                  <a:moveTo>
                    <a:pt x="269113" y="439293"/>
                  </a:moveTo>
                  <a:lnTo>
                    <a:pt x="262509" y="453770"/>
                  </a:lnTo>
                  <a:lnTo>
                    <a:pt x="998727" y="1188974"/>
                  </a:lnTo>
                  <a:lnTo>
                    <a:pt x="1019301" y="1188974"/>
                  </a:lnTo>
                  <a:lnTo>
                    <a:pt x="269113" y="439293"/>
                  </a:lnTo>
                  <a:close/>
                </a:path>
                <a:path w="1398904" h="1189354">
                  <a:moveTo>
                    <a:pt x="287782" y="396367"/>
                  </a:moveTo>
                  <a:lnTo>
                    <a:pt x="285750" y="401193"/>
                  </a:lnTo>
                  <a:lnTo>
                    <a:pt x="283463" y="405892"/>
                  </a:lnTo>
                  <a:lnTo>
                    <a:pt x="281432" y="410718"/>
                  </a:lnTo>
                  <a:lnTo>
                    <a:pt x="1060703" y="1188974"/>
                  </a:lnTo>
                  <a:lnTo>
                    <a:pt x="1081404" y="1188974"/>
                  </a:lnTo>
                  <a:lnTo>
                    <a:pt x="287782" y="396367"/>
                  </a:lnTo>
                  <a:close/>
                </a:path>
                <a:path w="1398904" h="1189354">
                  <a:moveTo>
                    <a:pt x="307213" y="354330"/>
                  </a:moveTo>
                  <a:lnTo>
                    <a:pt x="300482" y="368300"/>
                  </a:lnTo>
                  <a:lnTo>
                    <a:pt x="1122172" y="1188974"/>
                  </a:lnTo>
                  <a:lnTo>
                    <a:pt x="1143000" y="1188974"/>
                  </a:lnTo>
                  <a:lnTo>
                    <a:pt x="307213" y="354330"/>
                  </a:lnTo>
                  <a:close/>
                </a:path>
                <a:path w="1398904" h="1189354">
                  <a:moveTo>
                    <a:pt x="5841" y="1160272"/>
                  </a:moveTo>
                  <a:lnTo>
                    <a:pt x="3810" y="1165606"/>
                  </a:lnTo>
                  <a:lnTo>
                    <a:pt x="1777" y="1170432"/>
                  </a:lnTo>
                  <a:lnTo>
                    <a:pt x="0" y="1175131"/>
                  </a:lnTo>
                  <a:lnTo>
                    <a:pt x="13715" y="1188847"/>
                  </a:lnTo>
                  <a:lnTo>
                    <a:pt x="34416" y="1188847"/>
                  </a:lnTo>
                  <a:lnTo>
                    <a:pt x="5841" y="1160272"/>
                  </a:lnTo>
                  <a:close/>
                </a:path>
                <a:path w="1398904" h="1189354">
                  <a:moveTo>
                    <a:pt x="87902" y="996188"/>
                  </a:moveTo>
                  <a:lnTo>
                    <a:pt x="67183" y="996188"/>
                  </a:lnTo>
                  <a:lnTo>
                    <a:pt x="260096" y="1188847"/>
                  </a:lnTo>
                  <a:lnTo>
                    <a:pt x="280797" y="1188847"/>
                  </a:lnTo>
                  <a:lnTo>
                    <a:pt x="87902" y="996188"/>
                  </a:lnTo>
                  <a:close/>
                </a:path>
                <a:path w="1398904" h="1189354">
                  <a:moveTo>
                    <a:pt x="103901" y="950722"/>
                  </a:moveTo>
                  <a:lnTo>
                    <a:pt x="83185" y="950722"/>
                  </a:lnTo>
                  <a:lnTo>
                    <a:pt x="321690" y="1188847"/>
                  </a:lnTo>
                  <a:lnTo>
                    <a:pt x="342264" y="1188847"/>
                  </a:lnTo>
                  <a:lnTo>
                    <a:pt x="103901" y="950722"/>
                  </a:lnTo>
                  <a:close/>
                </a:path>
                <a:path w="1398904" h="1189354">
                  <a:moveTo>
                    <a:pt x="104266" y="889762"/>
                  </a:moveTo>
                  <a:lnTo>
                    <a:pt x="99187" y="905129"/>
                  </a:lnTo>
                  <a:lnTo>
                    <a:pt x="383286" y="1188847"/>
                  </a:lnTo>
                  <a:lnTo>
                    <a:pt x="403987" y="1188847"/>
                  </a:lnTo>
                  <a:lnTo>
                    <a:pt x="104266" y="889762"/>
                  </a:lnTo>
                  <a:close/>
                </a:path>
                <a:path w="1398904" h="1189354">
                  <a:moveTo>
                    <a:pt x="341272" y="326770"/>
                  </a:moveTo>
                  <a:lnTo>
                    <a:pt x="320928" y="326770"/>
                  </a:lnTo>
                  <a:lnTo>
                    <a:pt x="1184148" y="1188847"/>
                  </a:lnTo>
                  <a:lnTo>
                    <a:pt x="1204849" y="1188847"/>
                  </a:lnTo>
                  <a:lnTo>
                    <a:pt x="341272" y="326770"/>
                  </a:lnTo>
                  <a:close/>
                </a:path>
                <a:path w="1398904" h="1189354">
                  <a:moveTo>
                    <a:pt x="362352" y="286258"/>
                  </a:moveTo>
                  <a:lnTo>
                    <a:pt x="342011" y="286257"/>
                  </a:lnTo>
                  <a:lnTo>
                    <a:pt x="1245742" y="1188847"/>
                  </a:lnTo>
                  <a:lnTo>
                    <a:pt x="1266444" y="1188847"/>
                  </a:lnTo>
                  <a:lnTo>
                    <a:pt x="362352" y="286258"/>
                  </a:lnTo>
                  <a:close/>
                </a:path>
                <a:path w="1398904" h="1189354">
                  <a:moveTo>
                    <a:pt x="371728" y="234187"/>
                  </a:moveTo>
                  <a:lnTo>
                    <a:pt x="369062" y="238506"/>
                  </a:lnTo>
                  <a:lnTo>
                    <a:pt x="366649" y="242950"/>
                  </a:lnTo>
                  <a:lnTo>
                    <a:pt x="363982" y="247014"/>
                  </a:lnTo>
                  <a:lnTo>
                    <a:pt x="363600" y="247142"/>
                  </a:lnTo>
                  <a:lnTo>
                    <a:pt x="1306576" y="1188847"/>
                  </a:lnTo>
                  <a:lnTo>
                    <a:pt x="1327150" y="1188847"/>
                  </a:lnTo>
                  <a:lnTo>
                    <a:pt x="371728" y="234187"/>
                  </a:lnTo>
                  <a:close/>
                </a:path>
                <a:path w="1398904" h="1189354">
                  <a:moveTo>
                    <a:pt x="395732" y="196723"/>
                  </a:moveTo>
                  <a:lnTo>
                    <a:pt x="392938" y="200787"/>
                  </a:lnTo>
                  <a:lnTo>
                    <a:pt x="390271" y="204850"/>
                  </a:lnTo>
                  <a:lnTo>
                    <a:pt x="387476" y="209042"/>
                  </a:lnTo>
                  <a:lnTo>
                    <a:pt x="1368425" y="1188847"/>
                  </a:lnTo>
                  <a:lnTo>
                    <a:pt x="1389126" y="1188847"/>
                  </a:lnTo>
                  <a:lnTo>
                    <a:pt x="395732" y="196723"/>
                  </a:lnTo>
                  <a:close/>
                </a:path>
                <a:path w="1398904" h="1189354">
                  <a:moveTo>
                    <a:pt x="421386" y="160781"/>
                  </a:moveTo>
                  <a:lnTo>
                    <a:pt x="412623" y="172593"/>
                  </a:lnTo>
                  <a:lnTo>
                    <a:pt x="1398397" y="1157224"/>
                  </a:lnTo>
                  <a:lnTo>
                    <a:pt x="1387538" y="1130881"/>
                  </a:lnTo>
                  <a:lnTo>
                    <a:pt x="1383919" y="1122045"/>
                  </a:lnTo>
                  <a:lnTo>
                    <a:pt x="1384173" y="1121918"/>
                  </a:lnTo>
                  <a:lnTo>
                    <a:pt x="421386" y="160781"/>
                  </a:lnTo>
                  <a:close/>
                </a:path>
                <a:path w="1398904" h="1189354">
                  <a:moveTo>
                    <a:pt x="449325" y="126873"/>
                  </a:moveTo>
                  <a:lnTo>
                    <a:pt x="442975" y="134238"/>
                  </a:lnTo>
                  <a:lnTo>
                    <a:pt x="439800" y="138049"/>
                  </a:lnTo>
                  <a:lnTo>
                    <a:pt x="1357249" y="1054481"/>
                  </a:lnTo>
                  <a:lnTo>
                    <a:pt x="1347712" y="1029567"/>
                  </a:lnTo>
                  <a:lnTo>
                    <a:pt x="1344549" y="1021207"/>
                  </a:lnTo>
                  <a:lnTo>
                    <a:pt x="449325" y="126873"/>
                  </a:lnTo>
                  <a:close/>
                </a:path>
                <a:path w="1398904" h="1189354">
                  <a:moveTo>
                    <a:pt x="72644" y="980948"/>
                  </a:moveTo>
                  <a:lnTo>
                    <a:pt x="70612" y="986155"/>
                  </a:lnTo>
                  <a:lnTo>
                    <a:pt x="68961" y="991362"/>
                  </a:lnTo>
                  <a:lnTo>
                    <a:pt x="67055" y="996315"/>
                  </a:lnTo>
                  <a:lnTo>
                    <a:pt x="67183" y="996188"/>
                  </a:lnTo>
                  <a:lnTo>
                    <a:pt x="87902" y="996188"/>
                  </a:lnTo>
                  <a:lnTo>
                    <a:pt x="72644" y="980948"/>
                  </a:lnTo>
                  <a:close/>
                </a:path>
                <a:path w="1398904" h="1189354">
                  <a:moveTo>
                    <a:pt x="479171" y="95504"/>
                  </a:moveTo>
                  <a:lnTo>
                    <a:pt x="475614" y="98806"/>
                  </a:lnTo>
                  <a:lnTo>
                    <a:pt x="468757" y="105663"/>
                  </a:lnTo>
                  <a:lnTo>
                    <a:pt x="1320546" y="956310"/>
                  </a:lnTo>
                  <a:lnTo>
                    <a:pt x="1309115" y="923925"/>
                  </a:lnTo>
                  <a:lnTo>
                    <a:pt x="479171" y="95504"/>
                  </a:lnTo>
                  <a:close/>
                </a:path>
                <a:path w="1398904" h="1189354">
                  <a:moveTo>
                    <a:pt x="88519" y="935355"/>
                  </a:moveTo>
                  <a:lnTo>
                    <a:pt x="86613" y="940689"/>
                  </a:lnTo>
                  <a:lnTo>
                    <a:pt x="84962" y="945769"/>
                  </a:lnTo>
                  <a:lnTo>
                    <a:pt x="83058" y="950849"/>
                  </a:lnTo>
                  <a:lnTo>
                    <a:pt x="83185" y="950722"/>
                  </a:lnTo>
                  <a:lnTo>
                    <a:pt x="103901" y="950722"/>
                  </a:lnTo>
                  <a:lnTo>
                    <a:pt x="88519" y="935355"/>
                  </a:lnTo>
                  <a:close/>
                </a:path>
                <a:path w="1398904" h="1189354">
                  <a:moveTo>
                    <a:pt x="512063" y="66929"/>
                  </a:moveTo>
                  <a:lnTo>
                    <a:pt x="508253" y="69850"/>
                  </a:lnTo>
                  <a:lnTo>
                    <a:pt x="500634" y="76200"/>
                  </a:lnTo>
                  <a:lnTo>
                    <a:pt x="1286128" y="860679"/>
                  </a:lnTo>
                  <a:lnTo>
                    <a:pt x="1275079" y="828420"/>
                  </a:lnTo>
                  <a:lnTo>
                    <a:pt x="512063" y="66929"/>
                  </a:lnTo>
                  <a:close/>
                </a:path>
                <a:path w="1398904" h="1189354">
                  <a:moveTo>
                    <a:pt x="548386" y="41656"/>
                  </a:moveTo>
                  <a:lnTo>
                    <a:pt x="544195" y="44195"/>
                  </a:lnTo>
                  <a:lnTo>
                    <a:pt x="535813" y="49530"/>
                  </a:lnTo>
                  <a:lnTo>
                    <a:pt x="1252474" y="765301"/>
                  </a:lnTo>
                  <a:lnTo>
                    <a:pt x="1243901" y="741352"/>
                  </a:lnTo>
                  <a:lnTo>
                    <a:pt x="1241044" y="733425"/>
                  </a:lnTo>
                  <a:lnTo>
                    <a:pt x="1241298" y="733170"/>
                  </a:lnTo>
                  <a:lnTo>
                    <a:pt x="548386" y="41656"/>
                  </a:lnTo>
                  <a:close/>
                </a:path>
                <a:path w="1398904" h="1189354">
                  <a:moveTo>
                    <a:pt x="589407" y="20955"/>
                  </a:moveTo>
                  <a:lnTo>
                    <a:pt x="584580" y="22987"/>
                  </a:lnTo>
                  <a:lnTo>
                    <a:pt x="579882" y="25145"/>
                  </a:lnTo>
                  <a:lnTo>
                    <a:pt x="575055" y="27305"/>
                  </a:lnTo>
                  <a:lnTo>
                    <a:pt x="1218057" y="669417"/>
                  </a:lnTo>
                  <a:lnTo>
                    <a:pt x="1206627" y="636905"/>
                  </a:lnTo>
                  <a:lnTo>
                    <a:pt x="589407" y="20955"/>
                  </a:lnTo>
                  <a:close/>
                </a:path>
                <a:path w="1398904" h="1189354">
                  <a:moveTo>
                    <a:pt x="636270" y="6350"/>
                  </a:moveTo>
                  <a:lnTo>
                    <a:pt x="630809" y="7493"/>
                  </a:lnTo>
                  <a:lnTo>
                    <a:pt x="625221" y="8889"/>
                  </a:lnTo>
                  <a:lnTo>
                    <a:pt x="619887" y="10541"/>
                  </a:lnTo>
                  <a:lnTo>
                    <a:pt x="1181862" y="571754"/>
                  </a:lnTo>
                  <a:lnTo>
                    <a:pt x="1175273" y="554878"/>
                  </a:lnTo>
                  <a:lnTo>
                    <a:pt x="1168780" y="538099"/>
                  </a:lnTo>
                  <a:lnTo>
                    <a:pt x="1169035" y="537972"/>
                  </a:lnTo>
                  <a:lnTo>
                    <a:pt x="636270" y="6350"/>
                  </a:lnTo>
                  <a:close/>
                </a:path>
                <a:path w="1398904" h="1189354">
                  <a:moveTo>
                    <a:pt x="691641" y="0"/>
                  </a:moveTo>
                  <a:lnTo>
                    <a:pt x="685038" y="0"/>
                  </a:lnTo>
                  <a:lnTo>
                    <a:pt x="671957" y="1016"/>
                  </a:lnTo>
                  <a:lnTo>
                    <a:pt x="1141095" y="469519"/>
                  </a:lnTo>
                  <a:lnTo>
                    <a:pt x="1133475" y="451516"/>
                  </a:lnTo>
                  <a:lnTo>
                    <a:pt x="1125854" y="433705"/>
                  </a:lnTo>
                  <a:lnTo>
                    <a:pt x="1126109" y="433578"/>
                  </a:lnTo>
                  <a:lnTo>
                    <a:pt x="691641" y="0"/>
                  </a:lnTo>
                  <a:close/>
                </a:path>
                <a:path w="1398904" h="1189354">
                  <a:moveTo>
                    <a:pt x="735202" y="2412"/>
                  </a:moveTo>
                  <a:lnTo>
                    <a:pt x="1091438" y="358267"/>
                  </a:lnTo>
                  <a:lnTo>
                    <a:pt x="1086387" y="347932"/>
                  </a:lnTo>
                  <a:lnTo>
                    <a:pt x="1081325" y="337693"/>
                  </a:lnTo>
                  <a:lnTo>
                    <a:pt x="1075843" y="326770"/>
                  </a:lnTo>
                  <a:lnTo>
                    <a:pt x="1071117" y="317500"/>
                  </a:lnTo>
                  <a:lnTo>
                    <a:pt x="1071372" y="317373"/>
                  </a:lnTo>
                  <a:lnTo>
                    <a:pt x="760349" y="7238"/>
                  </a:lnTo>
                  <a:lnTo>
                    <a:pt x="754133" y="5859"/>
                  </a:lnTo>
                  <a:lnTo>
                    <a:pt x="747871" y="4587"/>
                  </a:lnTo>
                  <a:lnTo>
                    <a:pt x="741560" y="3434"/>
                  </a:lnTo>
                  <a:lnTo>
                    <a:pt x="735202" y="2412"/>
                  </a:lnTo>
                  <a:close/>
                </a:path>
                <a:path w="1398904" h="1189354">
                  <a:moveTo>
                    <a:pt x="327660" y="313181"/>
                  </a:moveTo>
                  <a:lnTo>
                    <a:pt x="325374" y="317754"/>
                  </a:lnTo>
                  <a:lnTo>
                    <a:pt x="322961" y="322325"/>
                  </a:lnTo>
                  <a:lnTo>
                    <a:pt x="320675" y="326898"/>
                  </a:lnTo>
                  <a:lnTo>
                    <a:pt x="320928" y="326770"/>
                  </a:lnTo>
                  <a:lnTo>
                    <a:pt x="341272" y="326770"/>
                  </a:lnTo>
                  <a:lnTo>
                    <a:pt x="327660" y="313181"/>
                  </a:lnTo>
                  <a:close/>
                </a:path>
                <a:path w="1398904" h="1189354">
                  <a:moveTo>
                    <a:pt x="349123" y="273050"/>
                  </a:moveTo>
                  <a:lnTo>
                    <a:pt x="346583" y="277494"/>
                  </a:lnTo>
                  <a:lnTo>
                    <a:pt x="341757" y="286385"/>
                  </a:lnTo>
                  <a:lnTo>
                    <a:pt x="342011" y="286257"/>
                  </a:lnTo>
                  <a:lnTo>
                    <a:pt x="362352" y="286258"/>
                  </a:lnTo>
                  <a:lnTo>
                    <a:pt x="349123" y="273050"/>
                  </a:lnTo>
                  <a:close/>
                </a:path>
                <a:path w="1398904" h="1189354">
                  <a:moveTo>
                    <a:pt x="824611" y="29972"/>
                  </a:moveTo>
                  <a:lnTo>
                    <a:pt x="1017270" y="222376"/>
                  </a:lnTo>
                  <a:lnTo>
                    <a:pt x="1005413" y="204331"/>
                  </a:lnTo>
                  <a:lnTo>
                    <a:pt x="993092" y="186594"/>
                  </a:lnTo>
                  <a:lnTo>
                    <a:pt x="980318" y="169191"/>
                  </a:lnTo>
                  <a:lnTo>
                    <a:pt x="967104" y="152145"/>
                  </a:lnTo>
                  <a:lnTo>
                    <a:pt x="967359" y="152019"/>
                  </a:lnTo>
                  <a:lnTo>
                    <a:pt x="879728" y="64516"/>
                  </a:lnTo>
                  <a:lnTo>
                    <a:pt x="866616" y="54921"/>
                  </a:lnTo>
                  <a:lnTo>
                    <a:pt x="853027" y="45958"/>
                  </a:lnTo>
                  <a:lnTo>
                    <a:pt x="839009" y="37637"/>
                  </a:lnTo>
                  <a:lnTo>
                    <a:pt x="824611" y="29972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3528567"/>
              <a:ext cx="387985" cy="285750"/>
            </a:xfrm>
            <a:custGeom>
              <a:avLst/>
              <a:gdLst/>
              <a:ahLst/>
              <a:cxnLst/>
              <a:rect l="l" t="t" r="r" b="b"/>
              <a:pathLst>
                <a:path w="387985" h="285750">
                  <a:moveTo>
                    <a:pt x="0" y="0"/>
                  </a:moveTo>
                  <a:lnTo>
                    <a:pt x="0" y="285368"/>
                  </a:lnTo>
                  <a:lnTo>
                    <a:pt x="387946" y="285368"/>
                  </a:lnTo>
                  <a:lnTo>
                    <a:pt x="357643" y="237067"/>
                  </a:lnTo>
                  <a:lnTo>
                    <a:pt x="325934" y="192036"/>
                  </a:lnTo>
                  <a:lnTo>
                    <a:pt x="292638" y="150696"/>
                  </a:lnTo>
                  <a:lnTo>
                    <a:pt x="257576" y="113467"/>
                  </a:lnTo>
                  <a:lnTo>
                    <a:pt x="220567" y="80771"/>
                  </a:lnTo>
                  <a:lnTo>
                    <a:pt x="181430" y="53029"/>
                  </a:lnTo>
                  <a:lnTo>
                    <a:pt x="139985" y="30659"/>
                  </a:lnTo>
                  <a:lnTo>
                    <a:pt x="96052" y="14084"/>
                  </a:lnTo>
                  <a:lnTo>
                    <a:pt x="49451" y="3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9E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29222" y="2396998"/>
              <a:ext cx="2535935" cy="14169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4762" y="2574099"/>
              <a:ext cx="9153525" cy="232771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310997" y="741121"/>
            <a:ext cx="2772410" cy="122047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434"/>
              </a:spcBef>
            </a:pPr>
            <a:r>
              <a:rPr sz="2800" b="1" spc="55" dirty="0">
                <a:solidFill>
                  <a:srgbClr val="04152C"/>
                </a:solidFill>
                <a:latin typeface="Trebuchet MS"/>
                <a:cs typeface="Trebuchet MS"/>
              </a:rPr>
              <a:t>M</a:t>
            </a:r>
            <a:r>
              <a:rPr sz="2800" b="1" spc="25" dirty="0">
                <a:solidFill>
                  <a:srgbClr val="04152C"/>
                </a:solidFill>
                <a:latin typeface="Trebuchet MS"/>
                <a:cs typeface="Trebuchet MS"/>
              </a:rPr>
              <a:t>E</a:t>
            </a:r>
            <a:r>
              <a:rPr sz="2800" b="1" spc="140" dirty="0">
                <a:solidFill>
                  <a:srgbClr val="04152C"/>
                </a:solidFill>
                <a:latin typeface="Trebuchet MS"/>
                <a:cs typeface="Trebuchet MS"/>
              </a:rPr>
              <a:t>NI</a:t>
            </a:r>
            <a:r>
              <a:rPr sz="2800" b="1" spc="190" dirty="0">
                <a:solidFill>
                  <a:srgbClr val="04152C"/>
                </a:solidFill>
                <a:latin typeface="Trebuchet MS"/>
                <a:cs typeface="Trebuchet MS"/>
              </a:rPr>
              <a:t>N</a:t>
            </a:r>
            <a:r>
              <a:rPr sz="2800" b="1" spc="50" dirty="0">
                <a:solidFill>
                  <a:srgbClr val="04152C"/>
                </a:solidFill>
                <a:latin typeface="Trebuchet MS"/>
                <a:cs typeface="Trebuchet MS"/>
              </a:rPr>
              <a:t>GKATKAN  KETERAMPILAN </a:t>
            </a:r>
            <a:r>
              <a:rPr sz="2800" b="1" spc="55" dirty="0">
                <a:solidFill>
                  <a:srgbClr val="04152C"/>
                </a:solidFill>
                <a:latin typeface="Trebuchet MS"/>
                <a:cs typeface="Trebuchet MS"/>
              </a:rPr>
              <a:t> </a:t>
            </a:r>
            <a:r>
              <a:rPr sz="2800" b="1" spc="85" dirty="0">
                <a:solidFill>
                  <a:srgbClr val="04152C"/>
                </a:solidFill>
                <a:latin typeface="Trebuchet MS"/>
                <a:cs typeface="Trebuchet MS"/>
              </a:rPr>
              <a:t>KOMUNIKASI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44" y="0"/>
            <a:ext cx="9153525" cy="5143500"/>
            <a:chOff x="-4544" y="0"/>
            <a:chExt cx="9153525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803647" y="4416818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4">
                  <a:moveTo>
                    <a:pt x="426338" y="0"/>
                  </a:moveTo>
                  <a:lnTo>
                    <a:pt x="0" y="0"/>
                  </a:lnTo>
                  <a:lnTo>
                    <a:pt x="20153" y="45042"/>
                  </a:lnTo>
                  <a:lnTo>
                    <a:pt x="41142" y="88791"/>
                  </a:lnTo>
                  <a:lnTo>
                    <a:pt x="63907" y="129794"/>
                  </a:lnTo>
                  <a:lnTo>
                    <a:pt x="89392" y="166598"/>
                  </a:lnTo>
                  <a:lnTo>
                    <a:pt x="118537" y="197752"/>
                  </a:lnTo>
                  <a:lnTo>
                    <a:pt x="152286" y="221802"/>
                  </a:lnTo>
                  <a:lnTo>
                    <a:pt x="191581" y="237298"/>
                  </a:lnTo>
                  <a:lnTo>
                    <a:pt x="237362" y="242785"/>
                  </a:lnTo>
                  <a:lnTo>
                    <a:pt x="275316" y="236473"/>
                  </a:lnTo>
                  <a:lnTo>
                    <a:pt x="338000" y="190044"/>
                  </a:lnTo>
                  <a:lnTo>
                    <a:pt x="363863" y="152644"/>
                  </a:lnTo>
                  <a:lnTo>
                    <a:pt x="386830" y="107598"/>
                  </a:lnTo>
                  <a:lnTo>
                    <a:pt x="407466" y="56264"/>
                  </a:lnTo>
                  <a:lnTo>
                    <a:pt x="426338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519039" y="4060088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70">
                  <a:moveTo>
                    <a:pt x="219075" y="0"/>
                  </a:moveTo>
                  <a:lnTo>
                    <a:pt x="170801" y="23242"/>
                  </a:lnTo>
                  <a:lnTo>
                    <a:pt x="123067" y="86541"/>
                  </a:lnTo>
                  <a:lnTo>
                    <a:pt x="99112" y="130197"/>
                  </a:lnTo>
                  <a:lnTo>
                    <a:pt x="74944" y="180249"/>
                  </a:lnTo>
                  <a:lnTo>
                    <a:pt x="50446" y="235493"/>
                  </a:lnTo>
                  <a:lnTo>
                    <a:pt x="25504" y="294721"/>
                  </a:lnTo>
                  <a:lnTo>
                    <a:pt x="0" y="356730"/>
                  </a:lnTo>
                  <a:lnTo>
                    <a:pt x="481964" y="356730"/>
                  </a:lnTo>
                  <a:lnTo>
                    <a:pt x="453776" y="306520"/>
                  </a:lnTo>
                  <a:lnTo>
                    <a:pt x="426777" y="256071"/>
                  </a:lnTo>
                  <a:lnTo>
                    <a:pt x="400681" y="206682"/>
                  </a:lnTo>
                  <a:lnTo>
                    <a:pt x="375199" y="159656"/>
                  </a:lnTo>
                  <a:lnTo>
                    <a:pt x="350043" y="116295"/>
                  </a:lnTo>
                  <a:lnTo>
                    <a:pt x="324925" y="77899"/>
                  </a:lnTo>
                  <a:lnTo>
                    <a:pt x="299558" y="45770"/>
                  </a:lnTo>
                  <a:lnTo>
                    <a:pt x="246920" y="5519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29986" y="3851021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20">
                  <a:moveTo>
                    <a:pt x="305815" y="0"/>
                  </a:moveTo>
                  <a:lnTo>
                    <a:pt x="238026" y="16485"/>
                  </a:lnTo>
                  <a:lnTo>
                    <a:pt x="183076" y="61987"/>
                  </a:lnTo>
                  <a:lnTo>
                    <a:pt x="159643" y="93765"/>
                  </a:lnTo>
                  <a:lnTo>
                    <a:pt x="138495" y="130573"/>
                  </a:lnTo>
                  <a:lnTo>
                    <a:pt x="119321" y="171668"/>
                  </a:lnTo>
                  <a:lnTo>
                    <a:pt x="101814" y="216310"/>
                  </a:lnTo>
                  <a:lnTo>
                    <a:pt x="85665" y="263755"/>
                  </a:lnTo>
                  <a:lnTo>
                    <a:pt x="70564" y="313264"/>
                  </a:lnTo>
                  <a:lnTo>
                    <a:pt x="56205" y="364094"/>
                  </a:lnTo>
                  <a:lnTo>
                    <a:pt x="28473" y="466753"/>
                  </a:lnTo>
                  <a:lnTo>
                    <a:pt x="14483" y="517097"/>
                  </a:lnTo>
                  <a:lnTo>
                    <a:pt x="0" y="565797"/>
                  </a:lnTo>
                  <a:lnTo>
                    <a:pt x="686053" y="565797"/>
                  </a:lnTo>
                  <a:lnTo>
                    <a:pt x="666198" y="523552"/>
                  </a:lnTo>
                  <a:lnTo>
                    <a:pt x="646994" y="478955"/>
                  </a:lnTo>
                  <a:lnTo>
                    <a:pt x="628189" y="432708"/>
                  </a:lnTo>
                  <a:lnTo>
                    <a:pt x="590773" y="338063"/>
                  </a:lnTo>
                  <a:lnTo>
                    <a:pt x="571660" y="291066"/>
                  </a:lnTo>
                  <a:lnTo>
                    <a:pt x="551942" y="245220"/>
                  </a:lnTo>
                  <a:lnTo>
                    <a:pt x="531367" y="201226"/>
                  </a:lnTo>
                  <a:lnTo>
                    <a:pt x="509686" y="159785"/>
                  </a:lnTo>
                  <a:lnTo>
                    <a:pt x="486646" y="121596"/>
                  </a:lnTo>
                  <a:lnTo>
                    <a:pt x="461997" y="87360"/>
                  </a:lnTo>
                  <a:lnTo>
                    <a:pt x="435486" y="57778"/>
                  </a:lnTo>
                  <a:lnTo>
                    <a:pt x="375879" y="15378"/>
                  </a:lnTo>
                  <a:lnTo>
                    <a:pt x="342280" y="3961"/>
                  </a:lnTo>
                  <a:lnTo>
                    <a:pt x="305815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16041" y="4416818"/>
              <a:ext cx="392938" cy="1714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45348" y="4416818"/>
              <a:ext cx="493649" cy="2427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8277" y="4416818"/>
              <a:ext cx="679450" cy="45681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08979" y="39937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5">
                  <a:moveTo>
                    <a:pt x="240665" y="0"/>
                  </a:moveTo>
                  <a:lnTo>
                    <a:pt x="190073" y="22625"/>
                  </a:lnTo>
                  <a:lnTo>
                    <a:pt x="146554" y="82823"/>
                  </a:lnTo>
                  <a:lnTo>
                    <a:pt x="126365" y="123412"/>
                  </a:lnTo>
                  <a:lnTo>
                    <a:pt x="106648" y="169074"/>
                  </a:lnTo>
                  <a:lnTo>
                    <a:pt x="86969" y="218371"/>
                  </a:lnTo>
                  <a:lnTo>
                    <a:pt x="66897" y="269861"/>
                  </a:lnTo>
                  <a:lnTo>
                    <a:pt x="46000" y="322106"/>
                  </a:lnTo>
                  <a:lnTo>
                    <a:pt x="23845" y="373666"/>
                  </a:lnTo>
                  <a:lnTo>
                    <a:pt x="0" y="423100"/>
                  </a:lnTo>
                  <a:lnTo>
                    <a:pt x="479298" y="423100"/>
                  </a:lnTo>
                  <a:lnTo>
                    <a:pt x="428413" y="296845"/>
                  </a:lnTo>
                  <a:lnTo>
                    <a:pt x="403838" y="237249"/>
                  </a:lnTo>
                  <a:lnTo>
                    <a:pt x="379736" y="181635"/>
                  </a:lnTo>
                  <a:lnTo>
                    <a:pt x="356028" y="131225"/>
                  </a:lnTo>
                  <a:lnTo>
                    <a:pt x="332637" y="87242"/>
                  </a:lnTo>
                  <a:lnTo>
                    <a:pt x="309483" y="50906"/>
                  </a:lnTo>
                  <a:lnTo>
                    <a:pt x="263576" y="6063"/>
                  </a:lnTo>
                  <a:lnTo>
                    <a:pt x="240665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67727" y="4302874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29" h="114300">
                  <a:moveTo>
                    <a:pt x="120015" y="0"/>
                  </a:moveTo>
                  <a:lnTo>
                    <a:pt x="86367" y="8386"/>
                  </a:lnTo>
                  <a:lnTo>
                    <a:pt x="55625" y="31859"/>
                  </a:lnTo>
                  <a:lnTo>
                    <a:pt x="27074" y="67888"/>
                  </a:lnTo>
                  <a:lnTo>
                    <a:pt x="0" y="113944"/>
                  </a:lnTo>
                  <a:lnTo>
                    <a:pt x="265049" y="113944"/>
                  </a:lnTo>
                  <a:lnTo>
                    <a:pt x="233350" y="69480"/>
                  </a:lnTo>
                  <a:lnTo>
                    <a:pt x="199866" y="33274"/>
                  </a:lnTo>
                  <a:lnTo>
                    <a:pt x="162714" y="8916"/>
                  </a:lnTo>
                  <a:lnTo>
                    <a:pt x="120015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54134" y="4416818"/>
              <a:ext cx="189484" cy="24273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519039" y="4060088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70">
                  <a:moveTo>
                    <a:pt x="219075" y="0"/>
                  </a:moveTo>
                  <a:lnTo>
                    <a:pt x="170801" y="23242"/>
                  </a:lnTo>
                  <a:lnTo>
                    <a:pt x="123067" y="86541"/>
                  </a:lnTo>
                  <a:lnTo>
                    <a:pt x="99112" y="130197"/>
                  </a:lnTo>
                  <a:lnTo>
                    <a:pt x="74944" y="180249"/>
                  </a:lnTo>
                  <a:lnTo>
                    <a:pt x="50446" y="235493"/>
                  </a:lnTo>
                  <a:lnTo>
                    <a:pt x="25504" y="294721"/>
                  </a:lnTo>
                  <a:lnTo>
                    <a:pt x="0" y="356730"/>
                  </a:lnTo>
                  <a:lnTo>
                    <a:pt x="397001" y="356730"/>
                  </a:lnTo>
                  <a:lnTo>
                    <a:pt x="377950" y="316277"/>
                  </a:lnTo>
                  <a:lnTo>
                    <a:pt x="359509" y="273642"/>
                  </a:lnTo>
                  <a:lnTo>
                    <a:pt x="341454" y="229442"/>
                  </a:lnTo>
                  <a:lnTo>
                    <a:pt x="305614" y="138805"/>
                  </a:lnTo>
                  <a:lnTo>
                    <a:pt x="287381" y="93599"/>
                  </a:lnTo>
                  <a:lnTo>
                    <a:pt x="268642" y="49288"/>
                  </a:lnTo>
                  <a:lnTo>
                    <a:pt x="249174" y="6489"/>
                  </a:lnTo>
                  <a:lnTo>
                    <a:pt x="226849" y="455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15885" y="4416818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4" h="214629">
                  <a:moveTo>
                    <a:pt x="470281" y="0"/>
                  </a:moveTo>
                  <a:lnTo>
                    <a:pt x="0" y="0"/>
                  </a:lnTo>
                  <a:lnTo>
                    <a:pt x="23576" y="50268"/>
                  </a:lnTo>
                  <a:lnTo>
                    <a:pt x="48839" y="95783"/>
                  </a:lnTo>
                  <a:lnTo>
                    <a:pt x="76167" y="135457"/>
                  </a:lnTo>
                  <a:lnTo>
                    <a:pt x="105942" y="168205"/>
                  </a:lnTo>
                  <a:lnTo>
                    <a:pt x="138542" y="192941"/>
                  </a:lnTo>
                  <a:lnTo>
                    <a:pt x="174349" y="208579"/>
                  </a:lnTo>
                  <a:lnTo>
                    <a:pt x="213741" y="214033"/>
                  </a:lnTo>
                  <a:lnTo>
                    <a:pt x="257702" y="208437"/>
                  </a:lnTo>
                  <a:lnTo>
                    <a:pt x="298845" y="192468"/>
                  </a:lnTo>
                  <a:lnTo>
                    <a:pt x="337398" y="167353"/>
                  </a:lnTo>
                  <a:lnTo>
                    <a:pt x="373589" y="134321"/>
                  </a:lnTo>
                  <a:lnTo>
                    <a:pt x="407647" y="94600"/>
                  </a:lnTo>
                  <a:lnTo>
                    <a:pt x="439801" y="49417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828785" y="4012526"/>
              <a:ext cx="314960" cy="404495"/>
            </a:xfrm>
            <a:custGeom>
              <a:avLst/>
              <a:gdLst/>
              <a:ahLst/>
              <a:cxnLst/>
              <a:rect l="l" t="t" r="r" b="b"/>
              <a:pathLst>
                <a:path w="314959" h="404495">
                  <a:moveTo>
                    <a:pt x="314833" y="0"/>
                  </a:moveTo>
                  <a:lnTo>
                    <a:pt x="256036" y="22950"/>
                  </a:lnTo>
                  <a:lnTo>
                    <a:pt x="201302" y="81747"/>
                  </a:lnTo>
                  <a:lnTo>
                    <a:pt x="174555" y="121005"/>
                  </a:lnTo>
                  <a:lnTo>
                    <a:pt x="147740" y="164924"/>
                  </a:lnTo>
                  <a:lnTo>
                    <a:pt x="92461" y="261017"/>
                  </a:lnTo>
                  <a:lnTo>
                    <a:pt x="63274" y="310324"/>
                  </a:lnTo>
                  <a:lnTo>
                    <a:pt x="32574" y="358560"/>
                  </a:lnTo>
                  <a:lnTo>
                    <a:pt x="0" y="404291"/>
                  </a:lnTo>
                  <a:lnTo>
                    <a:pt x="314833" y="404291"/>
                  </a:lnTo>
                  <a:lnTo>
                    <a:pt x="314833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09893" y="3822318"/>
              <a:ext cx="699770" cy="594995"/>
            </a:xfrm>
            <a:custGeom>
              <a:avLst/>
              <a:gdLst/>
              <a:ahLst/>
              <a:cxnLst/>
              <a:rect l="l" t="t" r="r" b="b"/>
              <a:pathLst>
                <a:path w="699770" h="594995">
                  <a:moveTo>
                    <a:pt x="28193" y="513308"/>
                  </a:moveTo>
                  <a:lnTo>
                    <a:pt x="25273" y="520826"/>
                  </a:lnTo>
                  <a:lnTo>
                    <a:pt x="99186" y="594550"/>
                  </a:lnTo>
                  <a:lnTo>
                    <a:pt x="109600" y="594550"/>
                  </a:lnTo>
                  <a:lnTo>
                    <a:pt x="28193" y="513308"/>
                  </a:lnTo>
                  <a:close/>
                </a:path>
                <a:path w="699770" h="594995">
                  <a:moveTo>
                    <a:pt x="134492" y="219646"/>
                  </a:moveTo>
                  <a:lnTo>
                    <a:pt x="131317" y="226910"/>
                  </a:lnTo>
                  <a:lnTo>
                    <a:pt x="499363" y="594525"/>
                  </a:lnTo>
                  <a:lnTo>
                    <a:pt x="509650" y="594525"/>
                  </a:lnTo>
                  <a:lnTo>
                    <a:pt x="134492" y="219646"/>
                  </a:lnTo>
                  <a:close/>
                </a:path>
                <a:path w="699770" h="594995">
                  <a:moveTo>
                    <a:pt x="11556" y="558139"/>
                  </a:moveTo>
                  <a:lnTo>
                    <a:pt x="8635" y="565581"/>
                  </a:lnTo>
                  <a:lnTo>
                    <a:pt x="37591" y="594499"/>
                  </a:lnTo>
                  <a:lnTo>
                    <a:pt x="47878" y="594499"/>
                  </a:lnTo>
                  <a:lnTo>
                    <a:pt x="11556" y="558139"/>
                  </a:lnTo>
                  <a:close/>
                </a:path>
                <a:path w="699770" h="594995">
                  <a:moveTo>
                    <a:pt x="19938" y="535787"/>
                  </a:moveTo>
                  <a:lnTo>
                    <a:pt x="17145" y="543293"/>
                  </a:lnTo>
                  <a:lnTo>
                    <a:pt x="68452" y="594499"/>
                  </a:lnTo>
                  <a:lnTo>
                    <a:pt x="78739" y="594499"/>
                  </a:lnTo>
                  <a:lnTo>
                    <a:pt x="19938" y="535787"/>
                  </a:lnTo>
                  <a:close/>
                </a:path>
                <a:path w="699770" h="594995">
                  <a:moveTo>
                    <a:pt x="60071" y="422059"/>
                  </a:moveTo>
                  <a:lnTo>
                    <a:pt x="57403" y="429742"/>
                  </a:lnTo>
                  <a:lnTo>
                    <a:pt x="222376" y="594499"/>
                  </a:lnTo>
                  <a:lnTo>
                    <a:pt x="232663" y="594499"/>
                  </a:lnTo>
                  <a:lnTo>
                    <a:pt x="60071" y="422059"/>
                  </a:lnTo>
                  <a:close/>
                </a:path>
                <a:path w="699770" h="594995">
                  <a:moveTo>
                    <a:pt x="67945" y="399160"/>
                  </a:moveTo>
                  <a:lnTo>
                    <a:pt x="65277" y="406844"/>
                  </a:lnTo>
                  <a:lnTo>
                    <a:pt x="253237" y="594499"/>
                  </a:lnTo>
                  <a:lnTo>
                    <a:pt x="263525" y="594499"/>
                  </a:lnTo>
                  <a:lnTo>
                    <a:pt x="67945" y="399160"/>
                  </a:lnTo>
                  <a:close/>
                </a:path>
                <a:path w="699770" h="594995">
                  <a:moveTo>
                    <a:pt x="75691" y="376275"/>
                  </a:moveTo>
                  <a:lnTo>
                    <a:pt x="74929" y="378853"/>
                  </a:lnTo>
                  <a:lnTo>
                    <a:pt x="73151" y="383933"/>
                  </a:lnTo>
                  <a:lnTo>
                    <a:pt x="283845" y="594499"/>
                  </a:lnTo>
                  <a:lnTo>
                    <a:pt x="294258" y="594499"/>
                  </a:lnTo>
                  <a:lnTo>
                    <a:pt x="75691" y="376275"/>
                  </a:lnTo>
                  <a:close/>
                </a:path>
                <a:path w="699770" h="594995">
                  <a:moveTo>
                    <a:pt x="83692" y="353466"/>
                  </a:moveTo>
                  <a:lnTo>
                    <a:pt x="81025" y="361111"/>
                  </a:lnTo>
                  <a:lnTo>
                    <a:pt x="314705" y="594499"/>
                  </a:lnTo>
                  <a:lnTo>
                    <a:pt x="324992" y="594499"/>
                  </a:lnTo>
                  <a:lnTo>
                    <a:pt x="83692" y="353466"/>
                  </a:lnTo>
                  <a:close/>
                </a:path>
                <a:path w="699770" h="594995">
                  <a:moveTo>
                    <a:pt x="91821" y="330733"/>
                  </a:moveTo>
                  <a:lnTo>
                    <a:pt x="89026" y="338353"/>
                  </a:lnTo>
                  <a:lnTo>
                    <a:pt x="345566" y="594499"/>
                  </a:lnTo>
                  <a:lnTo>
                    <a:pt x="355853" y="594499"/>
                  </a:lnTo>
                  <a:lnTo>
                    <a:pt x="91821" y="330733"/>
                  </a:lnTo>
                  <a:close/>
                </a:path>
                <a:path w="699770" h="594995">
                  <a:moveTo>
                    <a:pt x="100075" y="308114"/>
                  </a:moveTo>
                  <a:lnTo>
                    <a:pt x="97154" y="315683"/>
                  </a:lnTo>
                  <a:lnTo>
                    <a:pt x="376427" y="594499"/>
                  </a:lnTo>
                  <a:lnTo>
                    <a:pt x="386714" y="594499"/>
                  </a:lnTo>
                  <a:lnTo>
                    <a:pt x="100075" y="308114"/>
                  </a:lnTo>
                  <a:close/>
                </a:path>
                <a:path w="699770" h="594995">
                  <a:moveTo>
                    <a:pt x="108203" y="285673"/>
                  </a:moveTo>
                  <a:lnTo>
                    <a:pt x="106425" y="290664"/>
                  </a:lnTo>
                  <a:lnTo>
                    <a:pt x="105409" y="293179"/>
                  </a:lnTo>
                  <a:lnTo>
                    <a:pt x="407161" y="594499"/>
                  </a:lnTo>
                  <a:lnTo>
                    <a:pt x="417449" y="594499"/>
                  </a:lnTo>
                  <a:lnTo>
                    <a:pt x="108203" y="285673"/>
                  </a:lnTo>
                  <a:close/>
                </a:path>
                <a:path w="699770" h="594995">
                  <a:moveTo>
                    <a:pt x="116712" y="263410"/>
                  </a:moveTo>
                  <a:lnTo>
                    <a:pt x="115824" y="265887"/>
                  </a:lnTo>
                  <a:lnTo>
                    <a:pt x="114807" y="268350"/>
                  </a:lnTo>
                  <a:lnTo>
                    <a:pt x="113918" y="270852"/>
                  </a:lnTo>
                  <a:lnTo>
                    <a:pt x="438023" y="594499"/>
                  </a:lnTo>
                  <a:lnTo>
                    <a:pt x="448309" y="594499"/>
                  </a:lnTo>
                  <a:lnTo>
                    <a:pt x="116712" y="263410"/>
                  </a:lnTo>
                  <a:close/>
                </a:path>
                <a:path w="699770" h="594995">
                  <a:moveTo>
                    <a:pt x="125475" y="241388"/>
                  </a:moveTo>
                  <a:lnTo>
                    <a:pt x="124459" y="243839"/>
                  </a:lnTo>
                  <a:lnTo>
                    <a:pt x="123571" y="246291"/>
                  </a:lnTo>
                  <a:lnTo>
                    <a:pt x="122554" y="248742"/>
                  </a:lnTo>
                  <a:lnTo>
                    <a:pt x="468629" y="594499"/>
                  </a:lnTo>
                  <a:lnTo>
                    <a:pt x="479043" y="594499"/>
                  </a:lnTo>
                  <a:lnTo>
                    <a:pt x="125475" y="241388"/>
                  </a:lnTo>
                  <a:close/>
                </a:path>
                <a:path w="699770" h="594995">
                  <a:moveTo>
                    <a:pt x="143890" y="198221"/>
                  </a:moveTo>
                  <a:lnTo>
                    <a:pt x="142875" y="200596"/>
                  </a:lnTo>
                  <a:lnTo>
                    <a:pt x="141731" y="202958"/>
                  </a:lnTo>
                  <a:lnTo>
                    <a:pt x="140715" y="205358"/>
                  </a:lnTo>
                  <a:lnTo>
                    <a:pt x="530351" y="594499"/>
                  </a:lnTo>
                  <a:lnTo>
                    <a:pt x="540638" y="594499"/>
                  </a:lnTo>
                  <a:lnTo>
                    <a:pt x="143890" y="198221"/>
                  </a:lnTo>
                  <a:close/>
                </a:path>
                <a:path w="699770" h="594995">
                  <a:moveTo>
                    <a:pt x="153670" y="177203"/>
                  </a:moveTo>
                  <a:lnTo>
                    <a:pt x="150240" y="184188"/>
                  </a:lnTo>
                  <a:lnTo>
                    <a:pt x="561085" y="594499"/>
                  </a:lnTo>
                  <a:lnTo>
                    <a:pt x="571500" y="594499"/>
                  </a:lnTo>
                  <a:lnTo>
                    <a:pt x="153670" y="177203"/>
                  </a:lnTo>
                  <a:close/>
                </a:path>
                <a:path w="699770" h="594995">
                  <a:moveTo>
                    <a:pt x="185800" y="117106"/>
                  </a:moveTo>
                  <a:lnTo>
                    <a:pt x="184530" y="119240"/>
                  </a:lnTo>
                  <a:lnTo>
                    <a:pt x="183387" y="121462"/>
                  </a:lnTo>
                  <a:lnTo>
                    <a:pt x="181990" y="123545"/>
                  </a:lnTo>
                  <a:lnTo>
                    <a:pt x="181736" y="123570"/>
                  </a:lnTo>
                  <a:lnTo>
                    <a:pt x="653287" y="594448"/>
                  </a:lnTo>
                  <a:lnTo>
                    <a:pt x="663575" y="594448"/>
                  </a:lnTo>
                  <a:lnTo>
                    <a:pt x="185800" y="117106"/>
                  </a:lnTo>
                  <a:close/>
                </a:path>
                <a:path w="699770" h="594995">
                  <a:moveTo>
                    <a:pt x="197865" y="98361"/>
                  </a:moveTo>
                  <a:lnTo>
                    <a:pt x="195072" y="102425"/>
                  </a:lnTo>
                  <a:lnTo>
                    <a:pt x="193801" y="104546"/>
                  </a:lnTo>
                  <a:lnTo>
                    <a:pt x="684276" y="594448"/>
                  </a:lnTo>
                  <a:lnTo>
                    <a:pt x="694562" y="594448"/>
                  </a:lnTo>
                  <a:lnTo>
                    <a:pt x="197865" y="98361"/>
                  </a:lnTo>
                  <a:close/>
                </a:path>
                <a:path w="699770" h="594995">
                  <a:moveTo>
                    <a:pt x="2921" y="580161"/>
                  </a:moveTo>
                  <a:lnTo>
                    <a:pt x="1904" y="582828"/>
                  </a:lnTo>
                  <a:lnTo>
                    <a:pt x="888" y="585203"/>
                  </a:lnTo>
                  <a:lnTo>
                    <a:pt x="0" y="587578"/>
                  </a:lnTo>
                  <a:lnTo>
                    <a:pt x="6857" y="594436"/>
                  </a:lnTo>
                  <a:lnTo>
                    <a:pt x="17145" y="594436"/>
                  </a:lnTo>
                  <a:lnTo>
                    <a:pt x="2921" y="580161"/>
                  </a:lnTo>
                  <a:close/>
                </a:path>
                <a:path w="699770" h="594995">
                  <a:moveTo>
                    <a:pt x="43947" y="498119"/>
                  </a:moveTo>
                  <a:lnTo>
                    <a:pt x="33654" y="498119"/>
                  </a:lnTo>
                  <a:lnTo>
                    <a:pt x="130048" y="594436"/>
                  </a:lnTo>
                  <a:lnTo>
                    <a:pt x="140334" y="594436"/>
                  </a:lnTo>
                  <a:lnTo>
                    <a:pt x="43947" y="498119"/>
                  </a:lnTo>
                  <a:close/>
                </a:path>
                <a:path w="699770" h="594995">
                  <a:moveTo>
                    <a:pt x="51990" y="475373"/>
                  </a:moveTo>
                  <a:lnTo>
                    <a:pt x="41655" y="475373"/>
                  </a:lnTo>
                  <a:lnTo>
                    <a:pt x="160908" y="594436"/>
                  </a:lnTo>
                  <a:lnTo>
                    <a:pt x="171196" y="594436"/>
                  </a:lnTo>
                  <a:lnTo>
                    <a:pt x="51990" y="475373"/>
                  </a:lnTo>
                  <a:close/>
                </a:path>
                <a:path w="699770" h="594995">
                  <a:moveTo>
                    <a:pt x="52197" y="444893"/>
                  </a:moveTo>
                  <a:lnTo>
                    <a:pt x="49529" y="452551"/>
                  </a:lnTo>
                  <a:lnTo>
                    <a:pt x="191642" y="594436"/>
                  </a:lnTo>
                  <a:lnTo>
                    <a:pt x="201929" y="594436"/>
                  </a:lnTo>
                  <a:lnTo>
                    <a:pt x="52197" y="444893"/>
                  </a:lnTo>
                  <a:close/>
                </a:path>
                <a:path w="699770" h="594995">
                  <a:moveTo>
                    <a:pt x="170597" y="163385"/>
                  </a:moveTo>
                  <a:lnTo>
                    <a:pt x="160527" y="163385"/>
                  </a:lnTo>
                  <a:lnTo>
                    <a:pt x="592074" y="594436"/>
                  </a:lnTo>
                  <a:lnTo>
                    <a:pt x="602360" y="594436"/>
                  </a:lnTo>
                  <a:lnTo>
                    <a:pt x="170597" y="163385"/>
                  </a:lnTo>
                  <a:close/>
                </a:path>
                <a:path w="699770" h="594995">
                  <a:moveTo>
                    <a:pt x="181088" y="143141"/>
                  </a:moveTo>
                  <a:lnTo>
                    <a:pt x="171068" y="143141"/>
                  </a:lnTo>
                  <a:lnTo>
                    <a:pt x="622934" y="594436"/>
                  </a:lnTo>
                  <a:lnTo>
                    <a:pt x="633222" y="594436"/>
                  </a:lnTo>
                  <a:lnTo>
                    <a:pt x="181088" y="143141"/>
                  </a:lnTo>
                  <a:close/>
                </a:path>
                <a:path w="699770" h="594995">
                  <a:moveTo>
                    <a:pt x="210692" y="80403"/>
                  </a:moveTo>
                  <a:lnTo>
                    <a:pt x="209296" y="82359"/>
                  </a:lnTo>
                  <a:lnTo>
                    <a:pt x="207772" y="84353"/>
                  </a:lnTo>
                  <a:lnTo>
                    <a:pt x="206375" y="86334"/>
                  </a:lnTo>
                  <a:lnTo>
                    <a:pt x="699261" y="578611"/>
                  </a:lnTo>
                  <a:lnTo>
                    <a:pt x="694435" y="566966"/>
                  </a:lnTo>
                  <a:lnTo>
                    <a:pt x="691896" y="561035"/>
                  </a:lnTo>
                  <a:lnTo>
                    <a:pt x="692150" y="560971"/>
                  </a:lnTo>
                  <a:lnTo>
                    <a:pt x="210692" y="80403"/>
                  </a:lnTo>
                  <a:close/>
                </a:path>
                <a:path w="699770" h="594995">
                  <a:moveTo>
                    <a:pt x="224662" y="63449"/>
                  </a:moveTo>
                  <a:lnTo>
                    <a:pt x="223138" y="65265"/>
                  </a:lnTo>
                  <a:lnTo>
                    <a:pt x="221487" y="67144"/>
                  </a:lnTo>
                  <a:lnTo>
                    <a:pt x="219963" y="69011"/>
                  </a:lnTo>
                  <a:lnTo>
                    <a:pt x="678687" y="527240"/>
                  </a:lnTo>
                  <a:lnTo>
                    <a:pt x="674370" y="516204"/>
                  </a:lnTo>
                  <a:lnTo>
                    <a:pt x="672337" y="510628"/>
                  </a:lnTo>
                  <a:lnTo>
                    <a:pt x="224662" y="63449"/>
                  </a:lnTo>
                  <a:close/>
                </a:path>
                <a:path w="699770" h="594995">
                  <a:moveTo>
                    <a:pt x="36322" y="490499"/>
                  </a:moveTo>
                  <a:lnTo>
                    <a:pt x="35305" y="493115"/>
                  </a:lnTo>
                  <a:lnTo>
                    <a:pt x="33527" y="498182"/>
                  </a:lnTo>
                  <a:lnTo>
                    <a:pt x="43947" y="498119"/>
                  </a:lnTo>
                  <a:lnTo>
                    <a:pt x="36322" y="490499"/>
                  </a:lnTo>
                  <a:close/>
                </a:path>
                <a:path w="699770" h="594995">
                  <a:moveTo>
                    <a:pt x="239522" y="47751"/>
                  </a:moveTo>
                  <a:lnTo>
                    <a:pt x="237871" y="49402"/>
                  </a:lnTo>
                  <a:lnTo>
                    <a:pt x="236092" y="51053"/>
                  </a:lnTo>
                  <a:lnTo>
                    <a:pt x="234441" y="52870"/>
                  </a:lnTo>
                  <a:lnTo>
                    <a:pt x="660273" y="478180"/>
                  </a:lnTo>
                  <a:lnTo>
                    <a:pt x="654557" y="461962"/>
                  </a:lnTo>
                  <a:lnTo>
                    <a:pt x="239522" y="47751"/>
                  </a:lnTo>
                  <a:close/>
                </a:path>
                <a:path w="699770" h="594995">
                  <a:moveTo>
                    <a:pt x="44323" y="467715"/>
                  </a:moveTo>
                  <a:lnTo>
                    <a:pt x="43306" y="470357"/>
                  </a:lnTo>
                  <a:lnTo>
                    <a:pt x="41528" y="475449"/>
                  </a:lnTo>
                  <a:lnTo>
                    <a:pt x="51990" y="475373"/>
                  </a:lnTo>
                  <a:lnTo>
                    <a:pt x="44323" y="467715"/>
                  </a:lnTo>
                  <a:close/>
                </a:path>
                <a:path w="699770" h="594995">
                  <a:moveTo>
                    <a:pt x="256031" y="33400"/>
                  </a:moveTo>
                  <a:lnTo>
                    <a:pt x="254126" y="34924"/>
                  </a:lnTo>
                  <a:lnTo>
                    <a:pt x="252222" y="36575"/>
                  </a:lnTo>
                  <a:lnTo>
                    <a:pt x="250316" y="38099"/>
                  </a:lnTo>
                  <a:lnTo>
                    <a:pt x="643001" y="430339"/>
                  </a:lnTo>
                  <a:lnTo>
                    <a:pt x="637539" y="414210"/>
                  </a:lnTo>
                  <a:lnTo>
                    <a:pt x="256031" y="33400"/>
                  </a:lnTo>
                  <a:close/>
                </a:path>
                <a:path w="699770" h="594995">
                  <a:moveTo>
                    <a:pt x="274192" y="20827"/>
                  </a:moveTo>
                  <a:lnTo>
                    <a:pt x="272160" y="22097"/>
                  </a:lnTo>
                  <a:lnTo>
                    <a:pt x="270001" y="23367"/>
                  </a:lnTo>
                  <a:lnTo>
                    <a:pt x="267842" y="24764"/>
                  </a:lnTo>
                  <a:lnTo>
                    <a:pt x="626236" y="382650"/>
                  </a:lnTo>
                  <a:lnTo>
                    <a:pt x="620522" y="366699"/>
                  </a:lnTo>
                  <a:lnTo>
                    <a:pt x="274192" y="20827"/>
                  </a:lnTo>
                  <a:close/>
                </a:path>
                <a:path w="699770" h="594995">
                  <a:moveTo>
                    <a:pt x="294766" y="10540"/>
                  </a:moveTo>
                  <a:lnTo>
                    <a:pt x="289940" y="12572"/>
                  </a:lnTo>
                  <a:lnTo>
                    <a:pt x="287527" y="13715"/>
                  </a:lnTo>
                  <a:lnTo>
                    <a:pt x="609091" y="334733"/>
                  </a:lnTo>
                  <a:lnTo>
                    <a:pt x="603250" y="318465"/>
                  </a:lnTo>
                  <a:lnTo>
                    <a:pt x="294766" y="10540"/>
                  </a:lnTo>
                  <a:close/>
                </a:path>
                <a:path w="699770" h="594995">
                  <a:moveTo>
                    <a:pt x="318134" y="3174"/>
                  </a:moveTo>
                  <a:lnTo>
                    <a:pt x="315340" y="3809"/>
                  </a:lnTo>
                  <a:lnTo>
                    <a:pt x="312674" y="4444"/>
                  </a:lnTo>
                  <a:lnTo>
                    <a:pt x="309879" y="5206"/>
                  </a:lnTo>
                  <a:lnTo>
                    <a:pt x="590930" y="285889"/>
                  </a:lnTo>
                  <a:lnTo>
                    <a:pt x="586612" y="274624"/>
                  </a:lnTo>
                  <a:lnTo>
                    <a:pt x="584326" y="269049"/>
                  </a:lnTo>
                  <a:lnTo>
                    <a:pt x="584580" y="268973"/>
                  </a:lnTo>
                  <a:lnTo>
                    <a:pt x="318134" y="3174"/>
                  </a:lnTo>
                  <a:close/>
                </a:path>
                <a:path w="699770" h="594995">
                  <a:moveTo>
                    <a:pt x="345821" y="0"/>
                  </a:moveTo>
                  <a:lnTo>
                    <a:pt x="342518" y="0"/>
                  </a:lnTo>
                  <a:lnTo>
                    <a:pt x="335914" y="507"/>
                  </a:lnTo>
                  <a:lnTo>
                    <a:pt x="570483" y="234759"/>
                  </a:lnTo>
                  <a:lnTo>
                    <a:pt x="567943" y="228739"/>
                  </a:lnTo>
                  <a:lnTo>
                    <a:pt x="565530" y="222745"/>
                  </a:lnTo>
                  <a:lnTo>
                    <a:pt x="562863" y="216839"/>
                  </a:lnTo>
                  <a:lnTo>
                    <a:pt x="345821" y="0"/>
                  </a:lnTo>
                  <a:close/>
                </a:path>
                <a:path w="699770" h="594995">
                  <a:moveTo>
                    <a:pt x="367537" y="1269"/>
                  </a:moveTo>
                  <a:lnTo>
                    <a:pt x="545718" y="179146"/>
                  </a:lnTo>
                  <a:lnTo>
                    <a:pt x="542416" y="172250"/>
                  </a:lnTo>
                  <a:lnTo>
                    <a:pt x="537925" y="163385"/>
                  </a:lnTo>
                  <a:lnTo>
                    <a:pt x="535558" y="158775"/>
                  </a:lnTo>
                  <a:lnTo>
                    <a:pt x="380237" y="3555"/>
                  </a:lnTo>
                  <a:lnTo>
                    <a:pt x="376047" y="2666"/>
                  </a:lnTo>
                  <a:lnTo>
                    <a:pt x="371855" y="1904"/>
                  </a:lnTo>
                  <a:lnTo>
                    <a:pt x="367537" y="1269"/>
                  </a:lnTo>
                  <a:close/>
                </a:path>
                <a:path w="699770" h="594995">
                  <a:moveTo>
                    <a:pt x="163829" y="156629"/>
                  </a:moveTo>
                  <a:lnTo>
                    <a:pt x="161543" y="161150"/>
                  </a:lnTo>
                  <a:lnTo>
                    <a:pt x="160400" y="163461"/>
                  </a:lnTo>
                  <a:lnTo>
                    <a:pt x="170597" y="163385"/>
                  </a:lnTo>
                  <a:lnTo>
                    <a:pt x="163829" y="156629"/>
                  </a:lnTo>
                  <a:close/>
                </a:path>
                <a:path w="699770" h="594995">
                  <a:moveTo>
                    <a:pt x="174498" y="136563"/>
                  </a:moveTo>
                  <a:lnTo>
                    <a:pt x="173354" y="138772"/>
                  </a:lnTo>
                  <a:lnTo>
                    <a:pt x="172084" y="140982"/>
                  </a:lnTo>
                  <a:lnTo>
                    <a:pt x="170941" y="143217"/>
                  </a:lnTo>
                  <a:lnTo>
                    <a:pt x="181088" y="143141"/>
                  </a:lnTo>
                  <a:lnTo>
                    <a:pt x="174498" y="136563"/>
                  </a:lnTo>
                  <a:close/>
                </a:path>
                <a:path w="699770" h="594995">
                  <a:moveTo>
                    <a:pt x="412241" y="14985"/>
                  </a:moveTo>
                  <a:lnTo>
                    <a:pt x="508634" y="111226"/>
                  </a:lnTo>
                  <a:lnTo>
                    <a:pt x="502707" y="102197"/>
                  </a:lnTo>
                  <a:lnTo>
                    <a:pt x="496554" y="93327"/>
                  </a:lnTo>
                  <a:lnTo>
                    <a:pt x="490186" y="84621"/>
                  </a:lnTo>
                  <a:lnTo>
                    <a:pt x="483615" y="76085"/>
                  </a:lnTo>
                  <a:lnTo>
                    <a:pt x="439927" y="32257"/>
                  </a:lnTo>
                  <a:lnTo>
                    <a:pt x="433333" y="27451"/>
                  </a:lnTo>
                  <a:lnTo>
                    <a:pt x="426513" y="22955"/>
                  </a:lnTo>
                  <a:lnTo>
                    <a:pt x="419479" y="18792"/>
                  </a:lnTo>
                  <a:lnTo>
                    <a:pt x="412241" y="14985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86167" y="3708272"/>
              <a:ext cx="1267967" cy="70854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686294" y="4379938"/>
              <a:ext cx="46990" cy="37465"/>
            </a:xfrm>
            <a:custGeom>
              <a:avLst/>
              <a:gdLst/>
              <a:ahLst/>
              <a:cxnLst/>
              <a:rect l="l" t="t" r="r" b="b"/>
              <a:pathLst>
                <a:path w="46990" h="37464">
                  <a:moveTo>
                    <a:pt x="20700" y="0"/>
                  </a:moveTo>
                  <a:lnTo>
                    <a:pt x="10398" y="18602"/>
                  </a:lnTo>
                  <a:lnTo>
                    <a:pt x="0" y="36880"/>
                  </a:lnTo>
                  <a:lnTo>
                    <a:pt x="46608" y="36880"/>
                  </a:lnTo>
                  <a:lnTo>
                    <a:pt x="40131" y="27294"/>
                  </a:lnTo>
                  <a:lnTo>
                    <a:pt x="33654" y="17930"/>
                  </a:lnTo>
                  <a:lnTo>
                    <a:pt x="27177" y="8821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369172" y="4416818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612" y="0"/>
                  </a:moveTo>
                  <a:lnTo>
                    <a:pt x="0" y="0"/>
                  </a:lnTo>
                  <a:lnTo>
                    <a:pt x="33272" y="39272"/>
                  </a:lnTo>
                  <a:lnTo>
                    <a:pt x="68189" y="73731"/>
                  </a:lnTo>
                  <a:lnTo>
                    <a:pt x="104933" y="102341"/>
                  </a:lnTo>
                  <a:lnTo>
                    <a:pt x="143688" y="124062"/>
                  </a:lnTo>
                  <a:lnTo>
                    <a:pt x="184638" y="137855"/>
                  </a:lnTo>
                  <a:lnTo>
                    <a:pt x="227965" y="142684"/>
                  </a:lnTo>
                  <a:lnTo>
                    <a:pt x="274007" y="137772"/>
                  </a:lnTo>
                  <a:lnTo>
                    <a:pt x="316695" y="123796"/>
                  </a:lnTo>
                  <a:lnTo>
                    <a:pt x="356314" y="101893"/>
                  </a:lnTo>
                  <a:lnTo>
                    <a:pt x="393149" y="73201"/>
                  </a:lnTo>
                  <a:lnTo>
                    <a:pt x="427487" y="38857"/>
                  </a:lnTo>
                  <a:lnTo>
                    <a:pt x="459612" y="0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00877" y="4416323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29" h="237489">
                  <a:moveTo>
                    <a:pt x="231521" y="0"/>
                  </a:moveTo>
                  <a:lnTo>
                    <a:pt x="223253" y="12"/>
                  </a:lnTo>
                  <a:lnTo>
                    <a:pt x="216662" y="6616"/>
                  </a:lnTo>
                  <a:lnTo>
                    <a:pt x="216662" y="221868"/>
                  </a:lnTo>
                  <a:lnTo>
                    <a:pt x="223265" y="228485"/>
                  </a:lnTo>
                  <a:lnTo>
                    <a:pt x="239649" y="228485"/>
                  </a:lnTo>
                  <a:lnTo>
                    <a:pt x="246252" y="221868"/>
                  </a:lnTo>
                  <a:lnTo>
                    <a:pt x="246227" y="6616"/>
                  </a:lnTo>
                  <a:lnTo>
                    <a:pt x="239649" y="12"/>
                  </a:lnTo>
                  <a:lnTo>
                    <a:pt x="231521" y="0"/>
                  </a:lnTo>
                  <a:close/>
                </a:path>
                <a:path w="506729" h="237489">
                  <a:moveTo>
                    <a:pt x="14859" y="0"/>
                  </a:moveTo>
                  <a:lnTo>
                    <a:pt x="6603" y="0"/>
                  </a:lnTo>
                  <a:lnTo>
                    <a:pt x="0" y="6616"/>
                  </a:lnTo>
                  <a:lnTo>
                    <a:pt x="0" y="34226"/>
                  </a:lnTo>
                  <a:lnTo>
                    <a:pt x="6603" y="40855"/>
                  </a:lnTo>
                  <a:lnTo>
                    <a:pt x="22987" y="40855"/>
                  </a:lnTo>
                  <a:lnTo>
                    <a:pt x="29590" y="34226"/>
                  </a:lnTo>
                  <a:lnTo>
                    <a:pt x="29527" y="6616"/>
                  </a:lnTo>
                  <a:lnTo>
                    <a:pt x="22987" y="63"/>
                  </a:lnTo>
                  <a:lnTo>
                    <a:pt x="14859" y="0"/>
                  </a:lnTo>
                  <a:close/>
                </a:path>
                <a:path w="506729" h="237489">
                  <a:moveTo>
                    <a:pt x="188087" y="0"/>
                  </a:moveTo>
                  <a:lnTo>
                    <a:pt x="179832" y="0"/>
                  </a:lnTo>
                  <a:lnTo>
                    <a:pt x="173227" y="6616"/>
                  </a:lnTo>
                  <a:lnTo>
                    <a:pt x="173227" y="200748"/>
                  </a:lnTo>
                  <a:lnTo>
                    <a:pt x="179832" y="207365"/>
                  </a:lnTo>
                  <a:lnTo>
                    <a:pt x="196214" y="207365"/>
                  </a:lnTo>
                  <a:lnTo>
                    <a:pt x="202819" y="200748"/>
                  </a:lnTo>
                  <a:lnTo>
                    <a:pt x="202756" y="6616"/>
                  </a:lnTo>
                  <a:lnTo>
                    <a:pt x="196342" y="63"/>
                  </a:lnTo>
                  <a:lnTo>
                    <a:pt x="188087" y="0"/>
                  </a:lnTo>
                  <a:close/>
                </a:path>
                <a:path w="506729" h="237489">
                  <a:moveTo>
                    <a:pt x="144780" y="0"/>
                  </a:moveTo>
                  <a:lnTo>
                    <a:pt x="136525" y="0"/>
                  </a:lnTo>
                  <a:lnTo>
                    <a:pt x="129921" y="6616"/>
                  </a:lnTo>
                  <a:lnTo>
                    <a:pt x="129921" y="172110"/>
                  </a:lnTo>
                  <a:lnTo>
                    <a:pt x="136525" y="178739"/>
                  </a:lnTo>
                  <a:lnTo>
                    <a:pt x="152908" y="178739"/>
                  </a:lnTo>
                  <a:lnTo>
                    <a:pt x="159512" y="172110"/>
                  </a:lnTo>
                  <a:lnTo>
                    <a:pt x="159449" y="6616"/>
                  </a:lnTo>
                  <a:lnTo>
                    <a:pt x="153035" y="63"/>
                  </a:lnTo>
                  <a:lnTo>
                    <a:pt x="144780" y="0"/>
                  </a:lnTo>
                  <a:close/>
                </a:path>
                <a:path w="506729" h="237489">
                  <a:moveTo>
                    <a:pt x="58165" y="0"/>
                  </a:moveTo>
                  <a:lnTo>
                    <a:pt x="49911" y="0"/>
                  </a:lnTo>
                  <a:lnTo>
                    <a:pt x="43307" y="6616"/>
                  </a:lnTo>
                  <a:lnTo>
                    <a:pt x="43307" y="72415"/>
                  </a:lnTo>
                  <a:lnTo>
                    <a:pt x="49911" y="79044"/>
                  </a:lnTo>
                  <a:lnTo>
                    <a:pt x="66294" y="79044"/>
                  </a:lnTo>
                  <a:lnTo>
                    <a:pt x="72898" y="72415"/>
                  </a:lnTo>
                  <a:lnTo>
                    <a:pt x="72834" y="6616"/>
                  </a:lnTo>
                  <a:lnTo>
                    <a:pt x="66294" y="63"/>
                  </a:lnTo>
                  <a:lnTo>
                    <a:pt x="58165" y="0"/>
                  </a:lnTo>
                  <a:close/>
                </a:path>
                <a:path w="506729" h="237489">
                  <a:moveTo>
                    <a:pt x="101473" y="0"/>
                  </a:moveTo>
                  <a:lnTo>
                    <a:pt x="93218" y="0"/>
                  </a:lnTo>
                  <a:lnTo>
                    <a:pt x="86613" y="6616"/>
                  </a:lnTo>
                  <a:lnTo>
                    <a:pt x="86613" y="129044"/>
                  </a:lnTo>
                  <a:lnTo>
                    <a:pt x="93218" y="135674"/>
                  </a:lnTo>
                  <a:lnTo>
                    <a:pt x="109600" y="135674"/>
                  </a:lnTo>
                  <a:lnTo>
                    <a:pt x="116205" y="129044"/>
                  </a:lnTo>
                  <a:lnTo>
                    <a:pt x="116141" y="6616"/>
                  </a:lnTo>
                  <a:lnTo>
                    <a:pt x="109600" y="63"/>
                  </a:lnTo>
                  <a:lnTo>
                    <a:pt x="101473" y="0"/>
                  </a:lnTo>
                  <a:close/>
                </a:path>
                <a:path w="506729" h="237489">
                  <a:moveTo>
                    <a:pt x="318135" y="0"/>
                  </a:moveTo>
                  <a:lnTo>
                    <a:pt x="309867" y="12"/>
                  </a:lnTo>
                  <a:lnTo>
                    <a:pt x="303275" y="6616"/>
                  </a:lnTo>
                  <a:lnTo>
                    <a:pt x="303275" y="226009"/>
                  </a:lnTo>
                  <a:lnTo>
                    <a:pt x="309880" y="232625"/>
                  </a:lnTo>
                  <a:lnTo>
                    <a:pt x="326263" y="232625"/>
                  </a:lnTo>
                  <a:lnTo>
                    <a:pt x="332867" y="226009"/>
                  </a:lnTo>
                  <a:lnTo>
                    <a:pt x="332841" y="6616"/>
                  </a:lnTo>
                  <a:lnTo>
                    <a:pt x="326263" y="12"/>
                  </a:lnTo>
                  <a:lnTo>
                    <a:pt x="318135" y="0"/>
                  </a:lnTo>
                  <a:close/>
                </a:path>
                <a:path w="506729" h="237489">
                  <a:moveTo>
                    <a:pt x="448056" y="0"/>
                  </a:moveTo>
                  <a:lnTo>
                    <a:pt x="439788" y="12"/>
                  </a:lnTo>
                  <a:lnTo>
                    <a:pt x="433197" y="6616"/>
                  </a:lnTo>
                  <a:lnTo>
                    <a:pt x="433197" y="96697"/>
                  </a:lnTo>
                  <a:lnTo>
                    <a:pt x="439800" y="103327"/>
                  </a:lnTo>
                  <a:lnTo>
                    <a:pt x="456184" y="103327"/>
                  </a:lnTo>
                  <a:lnTo>
                    <a:pt x="462788" y="96697"/>
                  </a:lnTo>
                  <a:lnTo>
                    <a:pt x="462889" y="6616"/>
                  </a:lnTo>
                  <a:lnTo>
                    <a:pt x="456184" y="12"/>
                  </a:lnTo>
                  <a:lnTo>
                    <a:pt x="448056" y="0"/>
                  </a:lnTo>
                  <a:close/>
                </a:path>
                <a:path w="506729" h="237489">
                  <a:moveTo>
                    <a:pt x="491363" y="0"/>
                  </a:moveTo>
                  <a:lnTo>
                    <a:pt x="483222" y="12"/>
                  </a:lnTo>
                  <a:lnTo>
                    <a:pt x="476503" y="6616"/>
                  </a:lnTo>
                  <a:lnTo>
                    <a:pt x="476503" y="34874"/>
                  </a:lnTo>
                  <a:lnTo>
                    <a:pt x="483235" y="41490"/>
                  </a:lnTo>
                  <a:lnTo>
                    <a:pt x="499490" y="41490"/>
                  </a:lnTo>
                  <a:lnTo>
                    <a:pt x="506222" y="34874"/>
                  </a:lnTo>
                  <a:lnTo>
                    <a:pt x="506196" y="6616"/>
                  </a:lnTo>
                  <a:lnTo>
                    <a:pt x="499618" y="12"/>
                  </a:lnTo>
                  <a:lnTo>
                    <a:pt x="491363" y="0"/>
                  </a:lnTo>
                  <a:close/>
                </a:path>
                <a:path w="506729" h="237489">
                  <a:moveTo>
                    <a:pt x="274827" y="0"/>
                  </a:moveTo>
                  <a:lnTo>
                    <a:pt x="266446" y="0"/>
                  </a:lnTo>
                  <a:lnTo>
                    <a:pt x="259842" y="6616"/>
                  </a:lnTo>
                  <a:lnTo>
                    <a:pt x="259842" y="230733"/>
                  </a:lnTo>
                  <a:lnTo>
                    <a:pt x="266446" y="237362"/>
                  </a:lnTo>
                  <a:lnTo>
                    <a:pt x="282828" y="237362"/>
                  </a:lnTo>
                  <a:lnTo>
                    <a:pt x="289433" y="230733"/>
                  </a:lnTo>
                  <a:lnTo>
                    <a:pt x="289370" y="6616"/>
                  </a:lnTo>
                  <a:lnTo>
                    <a:pt x="282956" y="63"/>
                  </a:lnTo>
                  <a:lnTo>
                    <a:pt x="274827" y="0"/>
                  </a:lnTo>
                  <a:close/>
                </a:path>
                <a:path w="506729" h="237489">
                  <a:moveTo>
                    <a:pt x="404749" y="0"/>
                  </a:moveTo>
                  <a:lnTo>
                    <a:pt x="396367" y="0"/>
                  </a:lnTo>
                  <a:lnTo>
                    <a:pt x="389763" y="6616"/>
                  </a:lnTo>
                  <a:lnTo>
                    <a:pt x="389763" y="162344"/>
                  </a:lnTo>
                  <a:lnTo>
                    <a:pt x="396367" y="168960"/>
                  </a:lnTo>
                  <a:lnTo>
                    <a:pt x="412750" y="168960"/>
                  </a:lnTo>
                  <a:lnTo>
                    <a:pt x="419353" y="162344"/>
                  </a:lnTo>
                  <a:lnTo>
                    <a:pt x="419353" y="14808"/>
                  </a:lnTo>
                  <a:lnTo>
                    <a:pt x="419417" y="6616"/>
                  </a:lnTo>
                  <a:lnTo>
                    <a:pt x="412876" y="63"/>
                  </a:lnTo>
                  <a:lnTo>
                    <a:pt x="404749" y="0"/>
                  </a:lnTo>
                  <a:close/>
                </a:path>
                <a:path w="506729" h="237489">
                  <a:moveTo>
                    <a:pt x="361442" y="0"/>
                  </a:moveTo>
                  <a:lnTo>
                    <a:pt x="353047" y="12"/>
                  </a:lnTo>
                  <a:lnTo>
                    <a:pt x="346456" y="6616"/>
                  </a:lnTo>
                  <a:lnTo>
                    <a:pt x="346481" y="205028"/>
                  </a:lnTo>
                  <a:lnTo>
                    <a:pt x="353060" y="211645"/>
                  </a:lnTo>
                  <a:lnTo>
                    <a:pt x="361314" y="211658"/>
                  </a:lnTo>
                  <a:lnTo>
                    <a:pt x="369582" y="211645"/>
                  </a:lnTo>
                  <a:lnTo>
                    <a:pt x="376174" y="205028"/>
                  </a:lnTo>
                  <a:lnTo>
                    <a:pt x="376148" y="6616"/>
                  </a:lnTo>
                  <a:lnTo>
                    <a:pt x="369570" y="12"/>
                  </a:lnTo>
                  <a:lnTo>
                    <a:pt x="361442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4834" y="4416818"/>
              <a:ext cx="753363" cy="52320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913885" y="4416818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4">
                  <a:moveTo>
                    <a:pt x="426212" y="0"/>
                  </a:moveTo>
                  <a:lnTo>
                    <a:pt x="0" y="0"/>
                  </a:lnTo>
                  <a:lnTo>
                    <a:pt x="18825" y="56264"/>
                  </a:lnTo>
                  <a:lnTo>
                    <a:pt x="39427" y="107598"/>
                  </a:lnTo>
                  <a:lnTo>
                    <a:pt x="62371" y="152644"/>
                  </a:lnTo>
                  <a:lnTo>
                    <a:pt x="88221" y="190044"/>
                  </a:lnTo>
                  <a:lnTo>
                    <a:pt x="117541" y="218439"/>
                  </a:lnTo>
                  <a:lnTo>
                    <a:pt x="188849" y="242785"/>
                  </a:lnTo>
                  <a:lnTo>
                    <a:pt x="234630" y="237298"/>
                  </a:lnTo>
                  <a:lnTo>
                    <a:pt x="273925" y="221802"/>
                  </a:lnTo>
                  <a:lnTo>
                    <a:pt x="307674" y="197752"/>
                  </a:lnTo>
                  <a:lnTo>
                    <a:pt x="336819" y="166598"/>
                  </a:lnTo>
                  <a:lnTo>
                    <a:pt x="362304" y="129794"/>
                  </a:lnTo>
                  <a:lnTo>
                    <a:pt x="385069" y="88791"/>
                  </a:lnTo>
                  <a:lnTo>
                    <a:pt x="406058" y="45042"/>
                  </a:lnTo>
                  <a:lnTo>
                    <a:pt x="426212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142742" y="4060088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70">
                  <a:moveTo>
                    <a:pt x="262890" y="0"/>
                  </a:moveTo>
                  <a:lnTo>
                    <a:pt x="208324" y="21210"/>
                  </a:lnTo>
                  <a:lnTo>
                    <a:pt x="157075" y="77899"/>
                  </a:lnTo>
                  <a:lnTo>
                    <a:pt x="131968" y="116295"/>
                  </a:lnTo>
                  <a:lnTo>
                    <a:pt x="106820" y="159656"/>
                  </a:lnTo>
                  <a:lnTo>
                    <a:pt x="81339" y="206682"/>
                  </a:lnTo>
                  <a:lnTo>
                    <a:pt x="55235" y="256071"/>
                  </a:lnTo>
                  <a:lnTo>
                    <a:pt x="28219" y="306520"/>
                  </a:lnTo>
                  <a:lnTo>
                    <a:pt x="0" y="356730"/>
                  </a:lnTo>
                  <a:lnTo>
                    <a:pt x="481965" y="356730"/>
                  </a:lnTo>
                  <a:lnTo>
                    <a:pt x="456460" y="294721"/>
                  </a:lnTo>
                  <a:lnTo>
                    <a:pt x="431518" y="235493"/>
                  </a:lnTo>
                  <a:lnTo>
                    <a:pt x="407020" y="180249"/>
                  </a:lnTo>
                  <a:lnTo>
                    <a:pt x="382852" y="130197"/>
                  </a:lnTo>
                  <a:lnTo>
                    <a:pt x="358897" y="86541"/>
                  </a:lnTo>
                  <a:lnTo>
                    <a:pt x="335040" y="50488"/>
                  </a:lnTo>
                  <a:lnTo>
                    <a:pt x="287152" y="6011"/>
                  </a:lnTo>
                  <a:lnTo>
                    <a:pt x="262890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27705" y="3851021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20">
                  <a:moveTo>
                    <a:pt x="380237" y="0"/>
                  </a:moveTo>
                  <a:lnTo>
                    <a:pt x="310174" y="15378"/>
                  </a:lnTo>
                  <a:lnTo>
                    <a:pt x="250567" y="57778"/>
                  </a:lnTo>
                  <a:lnTo>
                    <a:pt x="224056" y="87360"/>
                  </a:lnTo>
                  <a:lnTo>
                    <a:pt x="199407" y="121596"/>
                  </a:lnTo>
                  <a:lnTo>
                    <a:pt x="176367" y="159785"/>
                  </a:lnTo>
                  <a:lnTo>
                    <a:pt x="154686" y="201226"/>
                  </a:lnTo>
                  <a:lnTo>
                    <a:pt x="134111" y="245220"/>
                  </a:lnTo>
                  <a:lnTo>
                    <a:pt x="114393" y="291066"/>
                  </a:lnTo>
                  <a:lnTo>
                    <a:pt x="95280" y="338063"/>
                  </a:lnTo>
                  <a:lnTo>
                    <a:pt x="57864" y="432708"/>
                  </a:lnTo>
                  <a:lnTo>
                    <a:pt x="39059" y="478955"/>
                  </a:lnTo>
                  <a:lnTo>
                    <a:pt x="19855" y="523552"/>
                  </a:lnTo>
                  <a:lnTo>
                    <a:pt x="0" y="565797"/>
                  </a:lnTo>
                  <a:lnTo>
                    <a:pt x="686181" y="565797"/>
                  </a:lnTo>
                  <a:lnTo>
                    <a:pt x="671673" y="517097"/>
                  </a:lnTo>
                  <a:lnTo>
                    <a:pt x="657663" y="466753"/>
                  </a:lnTo>
                  <a:lnTo>
                    <a:pt x="629898" y="364094"/>
                  </a:lnTo>
                  <a:lnTo>
                    <a:pt x="615526" y="313264"/>
                  </a:lnTo>
                  <a:lnTo>
                    <a:pt x="600416" y="263755"/>
                  </a:lnTo>
                  <a:lnTo>
                    <a:pt x="584258" y="216310"/>
                  </a:lnTo>
                  <a:lnTo>
                    <a:pt x="566745" y="171668"/>
                  </a:lnTo>
                  <a:lnTo>
                    <a:pt x="547567" y="130573"/>
                  </a:lnTo>
                  <a:lnTo>
                    <a:pt x="526415" y="93765"/>
                  </a:lnTo>
                  <a:lnTo>
                    <a:pt x="502980" y="61987"/>
                  </a:lnTo>
                  <a:lnTo>
                    <a:pt x="448027" y="16485"/>
                  </a:lnTo>
                  <a:lnTo>
                    <a:pt x="415891" y="4245"/>
                  </a:lnTo>
                  <a:lnTo>
                    <a:pt x="380237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4893" y="4416818"/>
              <a:ext cx="392811" cy="17143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4786" y="4416818"/>
              <a:ext cx="493610" cy="2427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76018" y="4416818"/>
              <a:ext cx="679576" cy="45681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355596" y="39937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5">
                  <a:moveTo>
                    <a:pt x="238506" y="0"/>
                  </a:moveTo>
                  <a:lnTo>
                    <a:pt x="192682" y="23439"/>
                  </a:lnTo>
                  <a:lnTo>
                    <a:pt x="146541" y="87242"/>
                  </a:lnTo>
                  <a:lnTo>
                    <a:pt x="123158" y="131225"/>
                  </a:lnTo>
                  <a:lnTo>
                    <a:pt x="99462" y="181635"/>
                  </a:lnTo>
                  <a:lnTo>
                    <a:pt x="75376" y="237249"/>
                  </a:lnTo>
                  <a:lnTo>
                    <a:pt x="50822" y="296845"/>
                  </a:lnTo>
                  <a:lnTo>
                    <a:pt x="0" y="423100"/>
                  </a:lnTo>
                  <a:lnTo>
                    <a:pt x="479298" y="423100"/>
                  </a:lnTo>
                  <a:lnTo>
                    <a:pt x="455421" y="373666"/>
                  </a:lnTo>
                  <a:lnTo>
                    <a:pt x="433240" y="322106"/>
                  </a:lnTo>
                  <a:lnTo>
                    <a:pt x="412322" y="269861"/>
                  </a:lnTo>
                  <a:lnTo>
                    <a:pt x="392234" y="218371"/>
                  </a:lnTo>
                  <a:lnTo>
                    <a:pt x="372543" y="169074"/>
                  </a:lnTo>
                  <a:lnTo>
                    <a:pt x="352817" y="123412"/>
                  </a:lnTo>
                  <a:lnTo>
                    <a:pt x="332623" y="82823"/>
                  </a:lnTo>
                  <a:lnTo>
                    <a:pt x="311527" y="48747"/>
                  </a:lnTo>
                  <a:lnTo>
                    <a:pt x="264901" y="5896"/>
                  </a:lnTo>
                  <a:lnTo>
                    <a:pt x="238506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10970" y="4302874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30" h="114300">
                  <a:moveTo>
                    <a:pt x="145034" y="0"/>
                  </a:moveTo>
                  <a:lnTo>
                    <a:pt x="102352" y="8916"/>
                  </a:lnTo>
                  <a:lnTo>
                    <a:pt x="65230" y="33274"/>
                  </a:lnTo>
                  <a:lnTo>
                    <a:pt x="31751" y="69480"/>
                  </a:lnTo>
                  <a:lnTo>
                    <a:pt x="0" y="113944"/>
                  </a:lnTo>
                  <a:lnTo>
                    <a:pt x="265049" y="113944"/>
                  </a:lnTo>
                  <a:lnTo>
                    <a:pt x="237974" y="67888"/>
                  </a:lnTo>
                  <a:lnTo>
                    <a:pt x="209423" y="31859"/>
                  </a:lnTo>
                  <a:lnTo>
                    <a:pt x="178681" y="8386"/>
                  </a:lnTo>
                  <a:lnTo>
                    <a:pt x="145034" y="0"/>
                  </a:lnTo>
                  <a:close/>
                </a:path>
              </a:pathLst>
            </a:custGeom>
            <a:solidFill>
              <a:srgbClr val="3AE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" y="4416818"/>
              <a:ext cx="189405" cy="24273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227705" y="4060088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70">
                  <a:moveTo>
                    <a:pt x="177927" y="0"/>
                  </a:moveTo>
                  <a:lnTo>
                    <a:pt x="128396" y="49288"/>
                  </a:lnTo>
                  <a:lnTo>
                    <a:pt x="109674" y="93599"/>
                  </a:lnTo>
                  <a:lnTo>
                    <a:pt x="91443" y="138805"/>
                  </a:lnTo>
                  <a:lnTo>
                    <a:pt x="55580" y="229442"/>
                  </a:lnTo>
                  <a:lnTo>
                    <a:pt x="37510" y="273642"/>
                  </a:lnTo>
                  <a:lnTo>
                    <a:pt x="19056" y="316277"/>
                  </a:lnTo>
                  <a:lnTo>
                    <a:pt x="0" y="356730"/>
                  </a:lnTo>
                  <a:lnTo>
                    <a:pt x="397002" y="356730"/>
                  </a:lnTo>
                  <a:lnTo>
                    <a:pt x="371497" y="294721"/>
                  </a:lnTo>
                  <a:lnTo>
                    <a:pt x="346555" y="235493"/>
                  </a:lnTo>
                  <a:lnTo>
                    <a:pt x="322057" y="180249"/>
                  </a:lnTo>
                  <a:lnTo>
                    <a:pt x="297889" y="130197"/>
                  </a:lnTo>
                  <a:lnTo>
                    <a:pt x="273934" y="86541"/>
                  </a:lnTo>
                  <a:lnTo>
                    <a:pt x="250077" y="50488"/>
                  </a:lnTo>
                  <a:lnTo>
                    <a:pt x="202189" y="6011"/>
                  </a:lnTo>
                  <a:lnTo>
                    <a:pt x="177927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457578" y="4416818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5" h="214629">
                  <a:moveTo>
                    <a:pt x="470281" y="0"/>
                  </a:moveTo>
                  <a:lnTo>
                    <a:pt x="0" y="0"/>
                  </a:lnTo>
                  <a:lnTo>
                    <a:pt x="30485" y="49417"/>
                  </a:lnTo>
                  <a:lnTo>
                    <a:pt x="62655" y="94600"/>
                  </a:lnTo>
                  <a:lnTo>
                    <a:pt x="96731" y="134321"/>
                  </a:lnTo>
                  <a:lnTo>
                    <a:pt x="132936" y="167353"/>
                  </a:lnTo>
                  <a:lnTo>
                    <a:pt x="171490" y="192468"/>
                  </a:lnTo>
                  <a:lnTo>
                    <a:pt x="212617" y="208437"/>
                  </a:lnTo>
                  <a:lnTo>
                    <a:pt x="256540" y="214033"/>
                  </a:lnTo>
                  <a:lnTo>
                    <a:pt x="295971" y="208579"/>
                  </a:lnTo>
                  <a:lnTo>
                    <a:pt x="331793" y="192941"/>
                  </a:lnTo>
                  <a:lnTo>
                    <a:pt x="364391" y="168205"/>
                  </a:lnTo>
                  <a:lnTo>
                    <a:pt x="394153" y="135457"/>
                  </a:lnTo>
                  <a:lnTo>
                    <a:pt x="421464" y="95783"/>
                  </a:lnTo>
                  <a:lnTo>
                    <a:pt x="446711" y="50268"/>
                  </a:lnTo>
                  <a:lnTo>
                    <a:pt x="470281" y="0"/>
                  </a:lnTo>
                  <a:close/>
                </a:path>
              </a:pathLst>
            </a:custGeom>
            <a:solidFill>
              <a:srgbClr val="C182FF">
                <a:alpha val="5333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34590" y="3822318"/>
              <a:ext cx="699770" cy="594995"/>
            </a:xfrm>
            <a:custGeom>
              <a:avLst/>
              <a:gdLst/>
              <a:ahLst/>
              <a:cxnLst/>
              <a:rect l="l" t="t" r="r" b="b"/>
              <a:pathLst>
                <a:path w="699769" h="594995">
                  <a:moveTo>
                    <a:pt x="671067" y="513308"/>
                  </a:moveTo>
                  <a:lnTo>
                    <a:pt x="589788" y="594550"/>
                  </a:lnTo>
                  <a:lnTo>
                    <a:pt x="600201" y="594550"/>
                  </a:lnTo>
                  <a:lnTo>
                    <a:pt x="673988" y="520826"/>
                  </a:lnTo>
                  <a:lnTo>
                    <a:pt x="671067" y="513308"/>
                  </a:lnTo>
                  <a:close/>
                </a:path>
                <a:path w="699769" h="594995">
                  <a:moveTo>
                    <a:pt x="564769" y="219646"/>
                  </a:moveTo>
                  <a:lnTo>
                    <a:pt x="189610" y="594525"/>
                  </a:lnTo>
                  <a:lnTo>
                    <a:pt x="199897" y="594525"/>
                  </a:lnTo>
                  <a:lnTo>
                    <a:pt x="568070" y="226910"/>
                  </a:lnTo>
                  <a:lnTo>
                    <a:pt x="564769" y="219646"/>
                  </a:lnTo>
                  <a:close/>
                </a:path>
                <a:path w="699769" h="594995">
                  <a:moveTo>
                    <a:pt x="545591" y="177203"/>
                  </a:moveTo>
                  <a:lnTo>
                    <a:pt x="127761" y="594499"/>
                  </a:lnTo>
                  <a:lnTo>
                    <a:pt x="138175" y="594499"/>
                  </a:lnTo>
                  <a:lnTo>
                    <a:pt x="549020" y="184188"/>
                  </a:lnTo>
                  <a:lnTo>
                    <a:pt x="545591" y="177203"/>
                  </a:lnTo>
                  <a:close/>
                </a:path>
                <a:path w="699769" h="594995">
                  <a:moveTo>
                    <a:pt x="555370" y="198221"/>
                  </a:moveTo>
                  <a:lnTo>
                    <a:pt x="158622" y="594499"/>
                  </a:lnTo>
                  <a:lnTo>
                    <a:pt x="168909" y="594499"/>
                  </a:lnTo>
                  <a:lnTo>
                    <a:pt x="558545" y="205358"/>
                  </a:lnTo>
                  <a:lnTo>
                    <a:pt x="557529" y="202958"/>
                  </a:lnTo>
                  <a:lnTo>
                    <a:pt x="556386" y="200596"/>
                  </a:lnTo>
                  <a:lnTo>
                    <a:pt x="555370" y="198221"/>
                  </a:lnTo>
                  <a:close/>
                </a:path>
                <a:path w="699769" h="594995">
                  <a:moveTo>
                    <a:pt x="573785" y="241388"/>
                  </a:moveTo>
                  <a:lnTo>
                    <a:pt x="220344" y="594499"/>
                  </a:lnTo>
                  <a:lnTo>
                    <a:pt x="230631" y="594499"/>
                  </a:lnTo>
                  <a:lnTo>
                    <a:pt x="576833" y="248742"/>
                  </a:lnTo>
                  <a:lnTo>
                    <a:pt x="575817" y="246291"/>
                  </a:lnTo>
                  <a:lnTo>
                    <a:pt x="573785" y="241388"/>
                  </a:lnTo>
                  <a:close/>
                </a:path>
                <a:path w="699769" h="594995">
                  <a:moveTo>
                    <a:pt x="582548" y="263410"/>
                  </a:moveTo>
                  <a:lnTo>
                    <a:pt x="250951" y="594499"/>
                  </a:lnTo>
                  <a:lnTo>
                    <a:pt x="261365" y="594499"/>
                  </a:lnTo>
                  <a:lnTo>
                    <a:pt x="585469" y="270852"/>
                  </a:lnTo>
                  <a:lnTo>
                    <a:pt x="583438" y="265887"/>
                  </a:lnTo>
                  <a:lnTo>
                    <a:pt x="582548" y="263410"/>
                  </a:lnTo>
                  <a:close/>
                </a:path>
                <a:path w="699769" h="594995">
                  <a:moveTo>
                    <a:pt x="591057" y="285673"/>
                  </a:moveTo>
                  <a:lnTo>
                    <a:pt x="281813" y="594499"/>
                  </a:lnTo>
                  <a:lnTo>
                    <a:pt x="292100" y="594499"/>
                  </a:lnTo>
                  <a:lnTo>
                    <a:pt x="593851" y="293179"/>
                  </a:lnTo>
                  <a:lnTo>
                    <a:pt x="592963" y="290664"/>
                  </a:lnTo>
                  <a:lnTo>
                    <a:pt x="591946" y="288162"/>
                  </a:lnTo>
                  <a:lnTo>
                    <a:pt x="591057" y="285673"/>
                  </a:lnTo>
                  <a:close/>
                </a:path>
                <a:path w="699769" h="594995">
                  <a:moveTo>
                    <a:pt x="599313" y="308114"/>
                  </a:moveTo>
                  <a:lnTo>
                    <a:pt x="312546" y="594499"/>
                  </a:lnTo>
                  <a:lnTo>
                    <a:pt x="322960" y="594499"/>
                  </a:lnTo>
                  <a:lnTo>
                    <a:pt x="602107" y="315683"/>
                  </a:lnTo>
                  <a:lnTo>
                    <a:pt x="599313" y="308114"/>
                  </a:lnTo>
                  <a:close/>
                </a:path>
                <a:path w="699769" h="594995">
                  <a:moveTo>
                    <a:pt x="607567" y="330733"/>
                  </a:moveTo>
                  <a:lnTo>
                    <a:pt x="343407" y="594499"/>
                  </a:lnTo>
                  <a:lnTo>
                    <a:pt x="353694" y="594499"/>
                  </a:lnTo>
                  <a:lnTo>
                    <a:pt x="610234" y="338353"/>
                  </a:lnTo>
                  <a:lnTo>
                    <a:pt x="607567" y="330733"/>
                  </a:lnTo>
                  <a:close/>
                </a:path>
                <a:path w="699769" h="594995">
                  <a:moveTo>
                    <a:pt x="615569" y="353466"/>
                  </a:moveTo>
                  <a:lnTo>
                    <a:pt x="374269" y="594499"/>
                  </a:lnTo>
                  <a:lnTo>
                    <a:pt x="384556" y="594499"/>
                  </a:lnTo>
                  <a:lnTo>
                    <a:pt x="618363" y="361111"/>
                  </a:lnTo>
                  <a:lnTo>
                    <a:pt x="615569" y="353466"/>
                  </a:lnTo>
                  <a:close/>
                </a:path>
                <a:path w="699769" h="594995">
                  <a:moveTo>
                    <a:pt x="623569" y="376275"/>
                  </a:moveTo>
                  <a:lnTo>
                    <a:pt x="405129" y="594499"/>
                  </a:lnTo>
                  <a:lnTo>
                    <a:pt x="415416" y="594499"/>
                  </a:lnTo>
                  <a:lnTo>
                    <a:pt x="626236" y="383933"/>
                  </a:lnTo>
                  <a:lnTo>
                    <a:pt x="624332" y="378853"/>
                  </a:lnTo>
                  <a:lnTo>
                    <a:pt x="623569" y="376275"/>
                  </a:lnTo>
                  <a:close/>
                </a:path>
                <a:path w="699769" h="594995">
                  <a:moveTo>
                    <a:pt x="631444" y="399160"/>
                  </a:moveTo>
                  <a:lnTo>
                    <a:pt x="435736" y="594499"/>
                  </a:lnTo>
                  <a:lnTo>
                    <a:pt x="446150" y="594499"/>
                  </a:lnTo>
                  <a:lnTo>
                    <a:pt x="633983" y="406844"/>
                  </a:lnTo>
                  <a:lnTo>
                    <a:pt x="631444" y="399160"/>
                  </a:lnTo>
                  <a:close/>
                </a:path>
                <a:path w="699769" h="594995">
                  <a:moveTo>
                    <a:pt x="639317" y="422059"/>
                  </a:moveTo>
                  <a:lnTo>
                    <a:pt x="466597" y="594499"/>
                  </a:lnTo>
                  <a:lnTo>
                    <a:pt x="476884" y="594499"/>
                  </a:lnTo>
                  <a:lnTo>
                    <a:pt x="641857" y="429742"/>
                  </a:lnTo>
                  <a:lnTo>
                    <a:pt x="639317" y="422059"/>
                  </a:lnTo>
                  <a:close/>
                </a:path>
                <a:path w="699769" h="594995">
                  <a:moveTo>
                    <a:pt x="679322" y="535787"/>
                  </a:moveTo>
                  <a:lnTo>
                    <a:pt x="620648" y="594499"/>
                  </a:lnTo>
                  <a:lnTo>
                    <a:pt x="630935" y="594499"/>
                  </a:lnTo>
                  <a:lnTo>
                    <a:pt x="682116" y="543293"/>
                  </a:lnTo>
                  <a:lnTo>
                    <a:pt x="679322" y="535787"/>
                  </a:lnTo>
                  <a:close/>
                </a:path>
                <a:path w="699769" h="594995">
                  <a:moveTo>
                    <a:pt x="687832" y="558139"/>
                  </a:moveTo>
                  <a:lnTo>
                    <a:pt x="651382" y="594499"/>
                  </a:lnTo>
                  <a:lnTo>
                    <a:pt x="661669" y="594499"/>
                  </a:lnTo>
                  <a:lnTo>
                    <a:pt x="690626" y="565581"/>
                  </a:lnTo>
                  <a:lnTo>
                    <a:pt x="687832" y="558139"/>
                  </a:lnTo>
                  <a:close/>
                </a:path>
                <a:path w="699769" h="594995">
                  <a:moveTo>
                    <a:pt x="501395" y="98361"/>
                  </a:moveTo>
                  <a:lnTo>
                    <a:pt x="4698" y="594448"/>
                  </a:lnTo>
                  <a:lnTo>
                    <a:pt x="15125" y="594436"/>
                  </a:lnTo>
                  <a:lnTo>
                    <a:pt x="505586" y="104546"/>
                  </a:lnTo>
                  <a:lnTo>
                    <a:pt x="504189" y="102425"/>
                  </a:lnTo>
                  <a:lnTo>
                    <a:pt x="501395" y="98361"/>
                  </a:lnTo>
                  <a:close/>
                </a:path>
                <a:path w="699769" h="594995">
                  <a:moveTo>
                    <a:pt x="513460" y="117106"/>
                  </a:moveTo>
                  <a:lnTo>
                    <a:pt x="35686" y="594448"/>
                  </a:lnTo>
                  <a:lnTo>
                    <a:pt x="45986" y="594436"/>
                  </a:lnTo>
                  <a:lnTo>
                    <a:pt x="517525" y="123570"/>
                  </a:lnTo>
                  <a:lnTo>
                    <a:pt x="517270" y="123545"/>
                  </a:lnTo>
                  <a:lnTo>
                    <a:pt x="515873" y="121462"/>
                  </a:lnTo>
                  <a:lnTo>
                    <a:pt x="514731" y="119240"/>
                  </a:lnTo>
                  <a:lnTo>
                    <a:pt x="513460" y="117106"/>
                  </a:lnTo>
                  <a:close/>
                </a:path>
                <a:path w="699769" h="594995">
                  <a:moveTo>
                    <a:pt x="524763" y="136563"/>
                  </a:moveTo>
                  <a:lnTo>
                    <a:pt x="66039" y="594436"/>
                  </a:lnTo>
                  <a:lnTo>
                    <a:pt x="76453" y="594436"/>
                  </a:lnTo>
                  <a:lnTo>
                    <a:pt x="528319" y="143141"/>
                  </a:lnTo>
                  <a:lnTo>
                    <a:pt x="527176" y="140982"/>
                  </a:lnTo>
                  <a:lnTo>
                    <a:pt x="526033" y="138772"/>
                  </a:lnTo>
                  <a:lnTo>
                    <a:pt x="524763" y="136563"/>
                  </a:lnTo>
                  <a:close/>
                </a:path>
                <a:path w="699769" h="594995">
                  <a:moveTo>
                    <a:pt x="535432" y="156629"/>
                  </a:moveTo>
                  <a:lnTo>
                    <a:pt x="96900" y="594436"/>
                  </a:lnTo>
                  <a:lnTo>
                    <a:pt x="107187" y="594436"/>
                  </a:lnTo>
                  <a:lnTo>
                    <a:pt x="538733" y="163385"/>
                  </a:lnTo>
                  <a:lnTo>
                    <a:pt x="538950" y="163385"/>
                  </a:lnTo>
                  <a:lnTo>
                    <a:pt x="537844" y="161150"/>
                  </a:lnTo>
                  <a:lnTo>
                    <a:pt x="536478" y="158699"/>
                  </a:lnTo>
                  <a:lnTo>
                    <a:pt x="535432" y="156629"/>
                  </a:lnTo>
                  <a:close/>
                </a:path>
                <a:path w="699769" h="594995">
                  <a:moveTo>
                    <a:pt x="647191" y="444893"/>
                  </a:moveTo>
                  <a:lnTo>
                    <a:pt x="497331" y="594436"/>
                  </a:lnTo>
                  <a:lnTo>
                    <a:pt x="507619" y="594436"/>
                  </a:lnTo>
                  <a:lnTo>
                    <a:pt x="649732" y="452551"/>
                  </a:lnTo>
                  <a:lnTo>
                    <a:pt x="647191" y="444893"/>
                  </a:lnTo>
                  <a:close/>
                </a:path>
                <a:path w="699769" h="594995">
                  <a:moveTo>
                    <a:pt x="654938" y="467715"/>
                  </a:moveTo>
                  <a:lnTo>
                    <a:pt x="528065" y="594436"/>
                  </a:lnTo>
                  <a:lnTo>
                    <a:pt x="538479" y="594436"/>
                  </a:lnTo>
                  <a:lnTo>
                    <a:pt x="657606" y="475373"/>
                  </a:lnTo>
                  <a:lnTo>
                    <a:pt x="655954" y="470357"/>
                  </a:lnTo>
                  <a:lnTo>
                    <a:pt x="654938" y="467715"/>
                  </a:lnTo>
                  <a:close/>
                </a:path>
                <a:path w="699769" h="594995">
                  <a:moveTo>
                    <a:pt x="662939" y="490499"/>
                  </a:moveTo>
                  <a:lnTo>
                    <a:pt x="558926" y="594436"/>
                  </a:lnTo>
                  <a:lnTo>
                    <a:pt x="569213" y="594436"/>
                  </a:lnTo>
                  <a:lnTo>
                    <a:pt x="665607" y="498119"/>
                  </a:lnTo>
                  <a:lnTo>
                    <a:pt x="663956" y="493115"/>
                  </a:lnTo>
                  <a:lnTo>
                    <a:pt x="662939" y="490499"/>
                  </a:lnTo>
                  <a:close/>
                </a:path>
                <a:path w="699769" h="594995">
                  <a:moveTo>
                    <a:pt x="696340" y="580161"/>
                  </a:moveTo>
                  <a:lnTo>
                    <a:pt x="682116" y="594436"/>
                  </a:lnTo>
                  <a:lnTo>
                    <a:pt x="692403" y="594436"/>
                  </a:lnTo>
                  <a:lnTo>
                    <a:pt x="699261" y="587578"/>
                  </a:lnTo>
                  <a:lnTo>
                    <a:pt x="698372" y="585203"/>
                  </a:lnTo>
                  <a:lnTo>
                    <a:pt x="697357" y="582828"/>
                  </a:lnTo>
                  <a:lnTo>
                    <a:pt x="696340" y="580161"/>
                  </a:lnTo>
                  <a:close/>
                </a:path>
                <a:path w="699769" h="594995">
                  <a:moveTo>
                    <a:pt x="488569" y="80403"/>
                  </a:moveTo>
                  <a:lnTo>
                    <a:pt x="7238" y="560971"/>
                  </a:lnTo>
                  <a:lnTo>
                    <a:pt x="4952" y="566966"/>
                  </a:lnTo>
                  <a:lnTo>
                    <a:pt x="2539" y="572808"/>
                  </a:lnTo>
                  <a:lnTo>
                    <a:pt x="0" y="578611"/>
                  </a:lnTo>
                  <a:lnTo>
                    <a:pt x="493013" y="86334"/>
                  </a:lnTo>
                  <a:lnTo>
                    <a:pt x="491489" y="84353"/>
                  </a:lnTo>
                  <a:lnTo>
                    <a:pt x="490092" y="82359"/>
                  </a:lnTo>
                  <a:lnTo>
                    <a:pt x="488569" y="80403"/>
                  </a:lnTo>
                  <a:close/>
                </a:path>
                <a:path w="699769" h="594995">
                  <a:moveTo>
                    <a:pt x="474598" y="63449"/>
                  </a:moveTo>
                  <a:lnTo>
                    <a:pt x="26923" y="510552"/>
                  </a:lnTo>
                  <a:lnTo>
                    <a:pt x="27050" y="510628"/>
                  </a:lnTo>
                  <a:lnTo>
                    <a:pt x="24891" y="516204"/>
                  </a:lnTo>
                  <a:lnTo>
                    <a:pt x="20573" y="527240"/>
                  </a:lnTo>
                  <a:lnTo>
                    <a:pt x="479425" y="69011"/>
                  </a:lnTo>
                  <a:lnTo>
                    <a:pt x="477773" y="67144"/>
                  </a:lnTo>
                  <a:lnTo>
                    <a:pt x="476250" y="65265"/>
                  </a:lnTo>
                  <a:lnTo>
                    <a:pt x="474598" y="63449"/>
                  </a:lnTo>
                  <a:close/>
                </a:path>
                <a:path w="699769" h="594995">
                  <a:moveTo>
                    <a:pt x="665711" y="498119"/>
                  </a:moveTo>
                  <a:close/>
                </a:path>
                <a:path w="699769" h="594995">
                  <a:moveTo>
                    <a:pt x="459739" y="47751"/>
                  </a:moveTo>
                  <a:lnTo>
                    <a:pt x="44703" y="461962"/>
                  </a:lnTo>
                  <a:lnTo>
                    <a:pt x="38988" y="478180"/>
                  </a:lnTo>
                  <a:lnTo>
                    <a:pt x="464946" y="52870"/>
                  </a:lnTo>
                  <a:lnTo>
                    <a:pt x="463169" y="51053"/>
                  </a:lnTo>
                  <a:lnTo>
                    <a:pt x="461390" y="49402"/>
                  </a:lnTo>
                  <a:lnTo>
                    <a:pt x="459739" y="47751"/>
                  </a:lnTo>
                  <a:close/>
                </a:path>
                <a:path w="699769" h="594995">
                  <a:moveTo>
                    <a:pt x="657706" y="475373"/>
                  </a:moveTo>
                  <a:close/>
                </a:path>
                <a:path w="699769" h="594995">
                  <a:moveTo>
                    <a:pt x="443229" y="33400"/>
                  </a:moveTo>
                  <a:lnTo>
                    <a:pt x="61721" y="414210"/>
                  </a:lnTo>
                  <a:lnTo>
                    <a:pt x="56260" y="430339"/>
                  </a:lnTo>
                  <a:lnTo>
                    <a:pt x="448944" y="38099"/>
                  </a:lnTo>
                  <a:lnTo>
                    <a:pt x="447039" y="36575"/>
                  </a:lnTo>
                  <a:lnTo>
                    <a:pt x="445134" y="34924"/>
                  </a:lnTo>
                  <a:lnTo>
                    <a:pt x="443229" y="33400"/>
                  </a:lnTo>
                  <a:close/>
                </a:path>
                <a:path w="699769" h="594995">
                  <a:moveTo>
                    <a:pt x="425069" y="20827"/>
                  </a:moveTo>
                  <a:lnTo>
                    <a:pt x="78612" y="366623"/>
                  </a:lnTo>
                  <a:lnTo>
                    <a:pt x="73025" y="382650"/>
                  </a:lnTo>
                  <a:lnTo>
                    <a:pt x="431419" y="24764"/>
                  </a:lnTo>
                  <a:lnTo>
                    <a:pt x="429259" y="23367"/>
                  </a:lnTo>
                  <a:lnTo>
                    <a:pt x="427227" y="22097"/>
                  </a:lnTo>
                  <a:lnTo>
                    <a:pt x="425069" y="20827"/>
                  </a:lnTo>
                  <a:close/>
                </a:path>
                <a:path w="699769" h="594995">
                  <a:moveTo>
                    <a:pt x="404621" y="10540"/>
                  </a:moveTo>
                  <a:lnTo>
                    <a:pt x="96011" y="318465"/>
                  </a:lnTo>
                  <a:lnTo>
                    <a:pt x="90296" y="334733"/>
                  </a:lnTo>
                  <a:lnTo>
                    <a:pt x="411733" y="13715"/>
                  </a:lnTo>
                  <a:lnTo>
                    <a:pt x="409320" y="12572"/>
                  </a:lnTo>
                  <a:lnTo>
                    <a:pt x="406907" y="11556"/>
                  </a:lnTo>
                  <a:lnTo>
                    <a:pt x="404621" y="10540"/>
                  </a:lnTo>
                  <a:close/>
                </a:path>
                <a:path w="699769" h="594995">
                  <a:moveTo>
                    <a:pt x="381126" y="3174"/>
                  </a:moveTo>
                  <a:lnTo>
                    <a:pt x="114807" y="268973"/>
                  </a:lnTo>
                  <a:lnTo>
                    <a:pt x="112775" y="274624"/>
                  </a:lnTo>
                  <a:lnTo>
                    <a:pt x="110489" y="280238"/>
                  </a:lnTo>
                  <a:lnTo>
                    <a:pt x="108331" y="285889"/>
                  </a:lnTo>
                  <a:lnTo>
                    <a:pt x="389381" y="5206"/>
                  </a:lnTo>
                  <a:lnTo>
                    <a:pt x="386714" y="4444"/>
                  </a:lnTo>
                  <a:lnTo>
                    <a:pt x="381126" y="3174"/>
                  </a:lnTo>
                  <a:close/>
                </a:path>
                <a:path w="699769" h="594995">
                  <a:moveTo>
                    <a:pt x="356742" y="0"/>
                  </a:moveTo>
                  <a:lnTo>
                    <a:pt x="353440" y="0"/>
                  </a:lnTo>
                  <a:lnTo>
                    <a:pt x="136270" y="216776"/>
                  </a:lnTo>
                  <a:lnTo>
                    <a:pt x="133857" y="222745"/>
                  </a:lnTo>
                  <a:lnTo>
                    <a:pt x="128777" y="234759"/>
                  </a:lnTo>
                  <a:lnTo>
                    <a:pt x="363346" y="507"/>
                  </a:lnTo>
                  <a:lnTo>
                    <a:pt x="356742" y="0"/>
                  </a:lnTo>
                  <a:close/>
                </a:path>
                <a:path w="699769" h="594995">
                  <a:moveTo>
                    <a:pt x="331723" y="1269"/>
                  </a:moveTo>
                  <a:lnTo>
                    <a:pt x="327406" y="1904"/>
                  </a:lnTo>
                  <a:lnTo>
                    <a:pt x="323214" y="2666"/>
                  </a:lnTo>
                  <a:lnTo>
                    <a:pt x="319150" y="3555"/>
                  </a:lnTo>
                  <a:lnTo>
                    <a:pt x="163575" y="158699"/>
                  </a:lnTo>
                  <a:lnTo>
                    <a:pt x="163644" y="158889"/>
                  </a:lnTo>
                  <a:lnTo>
                    <a:pt x="160273" y="165455"/>
                  </a:lnTo>
                  <a:lnTo>
                    <a:pt x="156971" y="172250"/>
                  </a:lnTo>
                  <a:lnTo>
                    <a:pt x="153542" y="179146"/>
                  </a:lnTo>
                  <a:lnTo>
                    <a:pt x="331723" y="1269"/>
                  </a:lnTo>
                  <a:close/>
                </a:path>
                <a:path w="699769" h="594995">
                  <a:moveTo>
                    <a:pt x="538950" y="163385"/>
                  </a:moveTo>
                  <a:lnTo>
                    <a:pt x="538733" y="163385"/>
                  </a:lnTo>
                  <a:lnTo>
                    <a:pt x="538988" y="163461"/>
                  </a:lnTo>
                  <a:close/>
                </a:path>
                <a:path w="699769" h="594995">
                  <a:moveTo>
                    <a:pt x="528403" y="143141"/>
                  </a:moveTo>
                  <a:close/>
                </a:path>
                <a:path w="699769" h="594995">
                  <a:moveTo>
                    <a:pt x="287019" y="14985"/>
                  </a:moveTo>
                  <a:lnTo>
                    <a:pt x="215645" y="76009"/>
                  </a:lnTo>
                  <a:lnTo>
                    <a:pt x="209129" y="84621"/>
                  </a:lnTo>
                  <a:lnTo>
                    <a:pt x="202723" y="93327"/>
                  </a:lnTo>
                  <a:lnTo>
                    <a:pt x="196556" y="102197"/>
                  </a:lnTo>
                  <a:lnTo>
                    <a:pt x="190626" y="111226"/>
                  </a:lnTo>
                  <a:lnTo>
                    <a:pt x="287019" y="14985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7" y="3708272"/>
              <a:ext cx="900161" cy="708545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410970" y="4379938"/>
              <a:ext cx="46990" cy="37465"/>
            </a:xfrm>
            <a:custGeom>
              <a:avLst/>
              <a:gdLst/>
              <a:ahLst/>
              <a:cxnLst/>
              <a:rect l="l" t="t" r="r" b="b"/>
              <a:pathLst>
                <a:path w="46990" h="37464">
                  <a:moveTo>
                    <a:pt x="25908" y="0"/>
                  </a:moveTo>
                  <a:lnTo>
                    <a:pt x="19359" y="8821"/>
                  </a:lnTo>
                  <a:lnTo>
                    <a:pt x="12858" y="17930"/>
                  </a:lnTo>
                  <a:lnTo>
                    <a:pt x="6405" y="27294"/>
                  </a:lnTo>
                  <a:lnTo>
                    <a:pt x="0" y="36880"/>
                  </a:lnTo>
                  <a:lnTo>
                    <a:pt x="46609" y="36880"/>
                  </a:lnTo>
                  <a:lnTo>
                    <a:pt x="41374" y="27782"/>
                  </a:lnTo>
                  <a:lnTo>
                    <a:pt x="30999" y="9341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4972" y="4416818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574" y="0"/>
                  </a:moveTo>
                  <a:lnTo>
                    <a:pt x="0" y="0"/>
                  </a:lnTo>
                  <a:lnTo>
                    <a:pt x="32151" y="38857"/>
                  </a:lnTo>
                  <a:lnTo>
                    <a:pt x="66505" y="73201"/>
                  </a:lnTo>
                  <a:lnTo>
                    <a:pt x="103351" y="101893"/>
                  </a:lnTo>
                  <a:lnTo>
                    <a:pt x="142976" y="123796"/>
                  </a:lnTo>
                  <a:lnTo>
                    <a:pt x="185671" y="137772"/>
                  </a:lnTo>
                  <a:lnTo>
                    <a:pt x="231724" y="142684"/>
                  </a:lnTo>
                  <a:lnTo>
                    <a:pt x="275024" y="137855"/>
                  </a:lnTo>
                  <a:lnTo>
                    <a:pt x="315962" y="124062"/>
                  </a:lnTo>
                  <a:lnTo>
                    <a:pt x="354712" y="102341"/>
                  </a:lnTo>
                  <a:lnTo>
                    <a:pt x="391448" y="73731"/>
                  </a:lnTo>
                  <a:lnTo>
                    <a:pt x="426344" y="39272"/>
                  </a:lnTo>
                  <a:lnTo>
                    <a:pt x="459574" y="0"/>
                  </a:lnTo>
                  <a:close/>
                </a:path>
              </a:pathLst>
            </a:custGeom>
            <a:solidFill>
              <a:srgbClr val="17A8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636774" y="4416323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30" h="237489">
                  <a:moveTo>
                    <a:pt x="282828" y="0"/>
                  </a:moveTo>
                  <a:lnTo>
                    <a:pt x="266445" y="12"/>
                  </a:lnTo>
                  <a:lnTo>
                    <a:pt x="259867" y="6616"/>
                  </a:lnTo>
                  <a:lnTo>
                    <a:pt x="259842" y="221868"/>
                  </a:lnTo>
                  <a:lnTo>
                    <a:pt x="266445" y="228485"/>
                  </a:lnTo>
                  <a:lnTo>
                    <a:pt x="282828" y="228485"/>
                  </a:lnTo>
                  <a:lnTo>
                    <a:pt x="289432" y="221868"/>
                  </a:lnTo>
                  <a:lnTo>
                    <a:pt x="289432" y="6616"/>
                  </a:lnTo>
                  <a:lnTo>
                    <a:pt x="282828" y="0"/>
                  </a:lnTo>
                  <a:close/>
                </a:path>
                <a:path w="506730" h="237489">
                  <a:moveTo>
                    <a:pt x="499490" y="0"/>
                  </a:moveTo>
                  <a:lnTo>
                    <a:pt x="491236" y="0"/>
                  </a:lnTo>
                  <a:lnTo>
                    <a:pt x="483107" y="63"/>
                  </a:lnTo>
                  <a:lnTo>
                    <a:pt x="476567" y="6616"/>
                  </a:lnTo>
                  <a:lnTo>
                    <a:pt x="476503" y="34226"/>
                  </a:lnTo>
                  <a:lnTo>
                    <a:pt x="483234" y="40855"/>
                  </a:lnTo>
                  <a:lnTo>
                    <a:pt x="499490" y="40855"/>
                  </a:lnTo>
                  <a:lnTo>
                    <a:pt x="506221" y="34226"/>
                  </a:lnTo>
                  <a:lnTo>
                    <a:pt x="506221" y="6616"/>
                  </a:lnTo>
                  <a:lnTo>
                    <a:pt x="499490" y="0"/>
                  </a:lnTo>
                  <a:close/>
                </a:path>
                <a:path w="506730" h="237489">
                  <a:moveTo>
                    <a:pt x="326263" y="0"/>
                  </a:moveTo>
                  <a:lnTo>
                    <a:pt x="318007" y="0"/>
                  </a:lnTo>
                  <a:lnTo>
                    <a:pt x="309880" y="63"/>
                  </a:lnTo>
                  <a:lnTo>
                    <a:pt x="303339" y="6616"/>
                  </a:lnTo>
                  <a:lnTo>
                    <a:pt x="303275" y="200748"/>
                  </a:lnTo>
                  <a:lnTo>
                    <a:pt x="309880" y="207365"/>
                  </a:lnTo>
                  <a:lnTo>
                    <a:pt x="326263" y="207365"/>
                  </a:lnTo>
                  <a:lnTo>
                    <a:pt x="332867" y="200748"/>
                  </a:lnTo>
                  <a:lnTo>
                    <a:pt x="332867" y="6616"/>
                  </a:lnTo>
                  <a:lnTo>
                    <a:pt x="326263" y="0"/>
                  </a:lnTo>
                  <a:close/>
                </a:path>
                <a:path w="506730" h="237489">
                  <a:moveTo>
                    <a:pt x="369569" y="0"/>
                  </a:moveTo>
                  <a:lnTo>
                    <a:pt x="361314" y="0"/>
                  </a:lnTo>
                  <a:lnTo>
                    <a:pt x="353187" y="63"/>
                  </a:lnTo>
                  <a:lnTo>
                    <a:pt x="346646" y="6616"/>
                  </a:lnTo>
                  <a:lnTo>
                    <a:pt x="346582" y="172110"/>
                  </a:lnTo>
                  <a:lnTo>
                    <a:pt x="353187" y="178739"/>
                  </a:lnTo>
                  <a:lnTo>
                    <a:pt x="369569" y="178739"/>
                  </a:lnTo>
                  <a:lnTo>
                    <a:pt x="376174" y="172110"/>
                  </a:lnTo>
                  <a:lnTo>
                    <a:pt x="376174" y="6616"/>
                  </a:lnTo>
                  <a:lnTo>
                    <a:pt x="369569" y="0"/>
                  </a:lnTo>
                  <a:close/>
                </a:path>
                <a:path w="506730" h="237489">
                  <a:moveTo>
                    <a:pt x="456183" y="0"/>
                  </a:moveTo>
                  <a:lnTo>
                    <a:pt x="447928" y="0"/>
                  </a:lnTo>
                  <a:lnTo>
                    <a:pt x="439800" y="63"/>
                  </a:lnTo>
                  <a:lnTo>
                    <a:pt x="433260" y="6616"/>
                  </a:lnTo>
                  <a:lnTo>
                    <a:pt x="433196" y="72415"/>
                  </a:lnTo>
                  <a:lnTo>
                    <a:pt x="439927" y="79044"/>
                  </a:lnTo>
                  <a:lnTo>
                    <a:pt x="456183" y="79044"/>
                  </a:lnTo>
                  <a:lnTo>
                    <a:pt x="462914" y="72415"/>
                  </a:lnTo>
                  <a:lnTo>
                    <a:pt x="462914" y="6616"/>
                  </a:lnTo>
                  <a:lnTo>
                    <a:pt x="456183" y="0"/>
                  </a:lnTo>
                  <a:close/>
                </a:path>
                <a:path w="506730" h="237489">
                  <a:moveTo>
                    <a:pt x="412876" y="0"/>
                  </a:moveTo>
                  <a:lnTo>
                    <a:pt x="404621" y="0"/>
                  </a:lnTo>
                  <a:lnTo>
                    <a:pt x="396494" y="63"/>
                  </a:lnTo>
                  <a:lnTo>
                    <a:pt x="389953" y="6616"/>
                  </a:lnTo>
                  <a:lnTo>
                    <a:pt x="389889" y="129044"/>
                  </a:lnTo>
                  <a:lnTo>
                    <a:pt x="396494" y="135674"/>
                  </a:lnTo>
                  <a:lnTo>
                    <a:pt x="412876" y="135674"/>
                  </a:lnTo>
                  <a:lnTo>
                    <a:pt x="419481" y="129044"/>
                  </a:lnTo>
                  <a:lnTo>
                    <a:pt x="419481" y="6616"/>
                  </a:lnTo>
                  <a:lnTo>
                    <a:pt x="412876" y="0"/>
                  </a:lnTo>
                  <a:close/>
                </a:path>
                <a:path w="506730" h="237489">
                  <a:moveTo>
                    <a:pt x="196214" y="0"/>
                  </a:moveTo>
                  <a:lnTo>
                    <a:pt x="179831" y="12"/>
                  </a:lnTo>
                  <a:lnTo>
                    <a:pt x="173253" y="6616"/>
                  </a:lnTo>
                  <a:lnTo>
                    <a:pt x="173227" y="226009"/>
                  </a:lnTo>
                  <a:lnTo>
                    <a:pt x="179831" y="232625"/>
                  </a:lnTo>
                  <a:lnTo>
                    <a:pt x="196214" y="232625"/>
                  </a:lnTo>
                  <a:lnTo>
                    <a:pt x="202819" y="226009"/>
                  </a:lnTo>
                  <a:lnTo>
                    <a:pt x="202819" y="6616"/>
                  </a:lnTo>
                  <a:lnTo>
                    <a:pt x="196214" y="0"/>
                  </a:lnTo>
                  <a:close/>
                </a:path>
                <a:path w="506730" h="237489">
                  <a:moveTo>
                    <a:pt x="66293" y="0"/>
                  </a:moveTo>
                  <a:lnTo>
                    <a:pt x="49911" y="12"/>
                  </a:lnTo>
                  <a:lnTo>
                    <a:pt x="43332" y="6616"/>
                  </a:lnTo>
                  <a:lnTo>
                    <a:pt x="43306" y="96697"/>
                  </a:lnTo>
                  <a:lnTo>
                    <a:pt x="49911" y="103327"/>
                  </a:lnTo>
                  <a:lnTo>
                    <a:pt x="66293" y="103327"/>
                  </a:lnTo>
                  <a:lnTo>
                    <a:pt x="72898" y="96697"/>
                  </a:lnTo>
                  <a:lnTo>
                    <a:pt x="72898" y="6616"/>
                  </a:lnTo>
                  <a:lnTo>
                    <a:pt x="66293" y="0"/>
                  </a:lnTo>
                  <a:close/>
                </a:path>
                <a:path w="506730" h="237489">
                  <a:moveTo>
                    <a:pt x="22987" y="0"/>
                  </a:moveTo>
                  <a:lnTo>
                    <a:pt x="6603" y="12"/>
                  </a:lnTo>
                  <a:lnTo>
                    <a:pt x="25" y="6616"/>
                  </a:lnTo>
                  <a:lnTo>
                    <a:pt x="0" y="34874"/>
                  </a:lnTo>
                  <a:lnTo>
                    <a:pt x="6603" y="41490"/>
                  </a:lnTo>
                  <a:lnTo>
                    <a:pt x="22987" y="41490"/>
                  </a:lnTo>
                  <a:lnTo>
                    <a:pt x="29590" y="34874"/>
                  </a:lnTo>
                  <a:lnTo>
                    <a:pt x="29590" y="6616"/>
                  </a:lnTo>
                  <a:lnTo>
                    <a:pt x="22987" y="0"/>
                  </a:lnTo>
                  <a:close/>
                </a:path>
                <a:path w="506730" h="237489">
                  <a:moveTo>
                    <a:pt x="239649" y="0"/>
                  </a:moveTo>
                  <a:lnTo>
                    <a:pt x="231394" y="0"/>
                  </a:lnTo>
                  <a:lnTo>
                    <a:pt x="223265" y="63"/>
                  </a:lnTo>
                  <a:lnTo>
                    <a:pt x="216725" y="6616"/>
                  </a:lnTo>
                  <a:lnTo>
                    <a:pt x="216662" y="230733"/>
                  </a:lnTo>
                  <a:lnTo>
                    <a:pt x="223265" y="237362"/>
                  </a:lnTo>
                  <a:lnTo>
                    <a:pt x="239649" y="237362"/>
                  </a:lnTo>
                  <a:lnTo>
                    <a:pt x="246252" y="230733"/>
                  </a:lnTo>
                  <a:lnTo>
                    <a:pt x="246252" y="6616"/>
                  </a:lnTo>
                  <a:lnTo>
                    <a:pt x="239649" y="0"/>
                  </a:lnTo>
                  <a:close/>
                </a:path>
                <a:path w="506730" h="237489">
                  <a:moveTo>
                    <a:pt x="109727" y="0"/>
                  </a:moveTo>
                  <a:lnTo>
                    <a:pt x="101345" y="0"/>
                  </a:lnTo>
                  <a:lnTo>
                    <a:pt x="93218" y="63"/>
                  </a:lnTo>
                  <a:lnTo>
                    <a:pt x="86803" y="6616"/>
                  </a:lnTo>
                  <a:lnTo>
                    <a:pt x="86740" y="162344"/>
                  </a:lnTo>
                  <a:lnTo>
                    <a:pt x="93344" y="168960"/>
                  </a:lnTo>
                  <a:lnTo>
                    <a:pt x="109727" y="168960"/>
                  </a:lnTo>
                  <a:lnTo>
                    <a:pt x="116331" y="162344"/>
                  </a:lnTo>
                  <a:lnTo>
                    <a:pt x="116331" y="6616"/>
                  </a:lnTo>
                  <a:lnTo>
                    <a:pt x="109727" y="0"/>
                  </a:lnTo>
                  <a:close/>
                </a:path>
                <a:path w="506730" h="237489">
                  <a:moveTo>
                    <a:pt x="153034" y="0"/>
                  </a:moveTo>
                  <a:lnTo>
                    <a:pt x="136525" y="12"/>
                  </a:lnTo>
                  <a:lnTo>
                    <a:pt x="129946" y="6616"/>
                  </a:lnTo>
                  <a:lnTo>
                    <a:pt x="129920" y="205028"/>
                  </a:lnTo>
                  <a:lnTo>
                    <a:pt x="136525" y="211658"/>
                  </a:lnTo>
                  <a:lnTo>
                    <a:pt x="153034" y="211645"/>
                  </a:lnTo>
                  <a:lnTo>
                    <a:pt x="159613" y="205028"/>
                  </a:lnTo>
                  <a:lnTo>
                    <a:pt x="159638" y="6616"/>
                  </a:lnTo>
                  <a:lnTo>
                    <a:pt x="153034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50360" y="4264456"/>
              <a:ext cx="1843024" cy="66592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4573" y="3941178"/>
              <a:ext cx="683005" cy="47564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544" y="3774947"/>
              <a:ext cx="9152926" cy="1250801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382930" y="934852"/>
            <a:ext cx="4295775" cy="15328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berapa</a:t>
            </a:r>
            <a:r>
              <a:rPr sz="16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jenis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ke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rjaan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ukan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ke</a:t>
            </a:r>
            <a:r>
              <a:rPr sz="1600" spc="-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ilan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komu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ni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kasi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600" spc="-9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ng</a:t>
            </a:r>
            <a:r>
              <a:rPr sz="16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lebih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besar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di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ndin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1600" spc="-9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ng</a:t>
            </a:r>
            <a:r>
              <a:rPr sz="16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ny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24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  <a:p>
            <a:pPr marL="12700" marR="17145">
              <a:lnSpc>
                <a:spcPct val="113700"/>
              </a:lnSpc>
              <a:spcBef>
                <a:spcPts val="825"/>
              </a:spcBef>
            </a:pP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Co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toh</a:t>
            </a:r>
            <a:r>
              <a:rPr sz="16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32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eor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ng</a:t>
            </a:r>
            <a:r>
              <a:rPr sz="16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90" dirty="0">
                <a:solidFill>
                  <a:srgbClr val="FFFFFF"/>
                </a:solidFill>
                <a:latin typeface="Tahoma"/>
                <a:cs typeface="Tahoma"/>
              </a:rPr>
              <a:t>wir</a:t>
            </a:r>
            <a:r>
              <a:rPr sz="1600" spc="-114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aga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6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600" spc="-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600" spc="-60" dirty="0">
                <a:solidFill>
                  <a:srgbClr val="FFFFFF"/>
                </a:solidFill>
                <a:latin typeface="Tahoma"/>
                <a:cs typeface="Tahoma"/>
              </a:rPr>
              <a:t>adi  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komunikator</a:t>
            </a:r>
            <a:r>
              <a:rPr sz="16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6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baik,</a:t>
            </a:r>
            <a:r>
              <a:rPr sz="16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6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juga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55" dirty="0">
                <a:solidFill>
                  <a:srgbClr val="FFFFFF"/>
                </a:solidFill>
                <a:latin typeface="Tahoma"/>
                <a:cs typeface="Tahoma"/>
              </a:rPr>
              <a:t>spesialis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hubungan </a:t>
            </a:r>
            <a:r>
              <a:rPr sz="1600" spc="-48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Tahoma"/>
                <a:cs typeface="Tahoma"/>
              </a:rPr>
              <a:t>masy</a:t>
            </a:r>
            <a:r>
              <a:rPr sz="1600" spc="-8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600" spc="-1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600" spc="-65" dirty="0">
                <a:solidFill>
                  <a:srgbClr val="FFFFFF"/>
                </a:solidFill>
                <a:latin typeface="Tahoma"/>
                <a:cs typeface="Tahoma"/>
              </a:rPr>
              <a:t>kat</a:t>
            </a:r>
            <a:r>
              <a:rPr sz="16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spc="-225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650" i="1" spc="-95" dirty="0">
                <a:solidFill>
                  <a:srgbClr val="FFFFFF"/>
                </a:solidFill>
                <a:latin typeface="Arial"/>
                <a:cs typeface="Arial"/>
              </a:rPr>
              <a:t>pu</a:t>
            </a:r>
            <a:r>
              <a:rPr sz="1650" i="1" spc="-8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650" i="1" spc="-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650" i="1" spc="-85" dirty="0">
                <a:solidFill>
                  <a:srgbClr val="FFFFFF"/>
                </a:solidFill>
                <a:latin typeface="Arial"/>
                <a:cs typeface="Arial"/>
              </a:rPr>
              <a:t>ic</a:t>
            </a:r>
            <a:r>
              <a:rPr sz="1650" i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50" i="1" spc="-80" dirty="0">
                <a:solidFill>
                  <a:srgbClr val="FFFFFF"/>
                </a:solidFill>
                <a:latin typeface="Arial"/>
                <a:cs typeface="Arial"/>
              </a:rPr>
              <a:t>rel</a:t>
            </a:r>
            <a:r>
              <a:rPr sz="1650" i="1" spc="-13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50" i="1" spc="-25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1650" i="1" spc="-110" dirty="0">
                <a:solidFill>
                  <a:srgbClr val="FFFFFF"/>
                </a:solidFill>
                <a:latin typeface="Arial"/>
                <a:cs typeface="Arial"/>
              </a:rPr>
              <a:t>ons</a:t>
            </a:r>
            <a:r>
              <a:rPr sz="1650" i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2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600" spc="-24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60494" y="4619955"/>
            <a:ext cx="224154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185" dirty="0">
                <a:solidFill>
                  <a:srgbClr val="FFFFFF"/>
                </a:solidFill>
                <a:latin typeface="Trebuchet MS"/>
                <a:cs typeface="Trebuchet MS"/>
              </a:rPr>
              <a:t>14</a:t>
            </a:fld>
            <a:endParaRPr sz="130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55819" y="913891"/>
            <a:ext cx="342328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795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Beberapa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keterampilan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khusus</a:t>
            </a:r>
            <a:r>
              <a:rPr sz="14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diperlukan </a:t>
            </a:r>
            <a:r>
              <a:rPr sz="1400" spc="-4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400" spc="-28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4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mb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deng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membua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erc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n 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semenarik</a:t>
            </a:r>
            <a:r>
              <a:rPr sz="14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mel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kuk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Tahoma"/>
                <a:cs typeface="Tahoma"/>
              </a:rPr>
              <a:t>wawanca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r>
              <a:rPr sz="1400" spc="-204" dirty="0">
                <a:solidFill>
                  <a:srgbClr val="FFFFFF"/>
                </a:solidFill>
                <a:latin typeface="Tahoma"/>
                <a:cs typeface="Tahoma"/>
              </a:rPr>
              <a:t>,  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8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4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deng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4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ok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ok</a:t>
            </a:r>
            <a:r>
              <a:rPr sz="14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204" dirty="0">
                <a:solidFill>
                  <a:srgbClr val="FFFFFF"/>
                </a:solidFill>
                <a:latin typeface="Tahoma"/>
                <a:cs typeface="Tahoma"/>
              </a:rPr>
              <a:t>,  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be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4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400" spc="-5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3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presenta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65" dirty="0">
                <a:solidFill>
                  <a:srgbClr val="FFFFFF"/>
                </a:solidFill>
                <a:latin typeface="Tahoma"/>
                <a:cs typeface="Tahoma"/>
              </a:rPr>
              <a:t>nu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urat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400" spc="-45" dirty="0">
                <a:solidFill>
                  <a:srgbClr val="FFFFFF"/>
                </a:solidFill>
                <a:latin typeface="Tahoma"/>
                <a:cs typeface="Tahoma"/>
              </a:rPr>
              <a:t>mo</a:t>
            </a:r>
            <a:r>
              <a:rPr sz="1400" spc="-20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4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400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400" spc="-40" dirty="0">
                <a:solidFill>
                  <a:srgbClr val="FFFFFF"/>
                </a:solidFill>
                <a:latin typeface="Tahoma"/>
                <a:cs typeface="Tahoma"/>
              </a:rPr>
              <a:t>n  </a:t>
            </a:r>
            <a:r>
              <a:rPr sz="1400" spc="-70" dirty="0">
                <a:solidFill>
                  <a:srgbClr val="FFFFFF"/>
                </a:solidFill>
                <a:latin typeface="Tahoma"/>
                <a:cs typeface="Tahoma"/>
              </a:rPr>
              <a:t>laporan.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0605" y="4272889"/>
              <a:ext cx="1178814" cy="75523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804155" y="4504918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4">
                  <a:moveTo>
                    <a:pt x="426212" y="0"/>
                  </a:moveTo>
                  <a:lnTo>
                    <a:pt x="0" y="0"/>
                  </a:lnTo>
                  <a:lnTo>
                    <a:pt x="20153" y="45046"/>
                  </a:lnTo>
                  <a:lnTo>
                    <a:pt x="41142" y="88798"/>
                  </a:lnTo>
                  <a:lnTo>
                    <a:pt x="63907" y="129803"/>
                  </a:lnTo>
                  <a:lnTo>
                    <a:pt x="89392" y="166609"/>
                  </a:lnTo>
                  <a:lnTo>
                    <a:pt x="118537" y="197764"/>
                  </a:lnTo>
                  <a:lnTo>
                    <a:pt x="152286" y="221815"/>
                  </a:lnTo>
                  <a:lnTo>
                    <a:pt x="191581" y="237310"/>
                  </a:lnTo>
                  <a:lnTo>
                    <a:pt x="237363" y="242798"/>
                  </a:lnTo>
                  <a:lnTo>
                    <a:pt x="275316" y="236485"/>
                  </a:lnTo>
                  <a:lnTo>
                    <a:pt x="337990" y="190055"/>
                  </a:lnTo>
                  <a:lnTo>
                    <a:pt x="363840" y="152654"/>
                  </a:lnTo>
                  <a:lnTo>
                    <a:pt x="386784" y="107606"/>
                  </a:lnTo>
                  <a:lnTo>
                    <a:pt x="407386" y="56268"/>
                  </a:lnTo>
                  <a:lnTo>
                    <a:pt x="426212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19420" y="4148201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70">
                  <a:moveTo>
                    <a:pt x="219075" y="0"/>
                  </a:moveTo>
                  <a:lnTo>
                    <a:pt x="170867" y="23241"/>
                  </a:lnTo>
                  <a:lnTo>
                    <a:pt x="123161" y="86537"/>
                  </a:lnTo>
                  <a:lnTo>
                    <a:pt x="99206" y="130191"/>
                  </a:lnTo>
                  <a:lnTo>
                    <a:pt x="75028" y="180244"/>
                  </a:lnTo>
                  <a:lnTo>
                    <a:pt x="50512" y="235488"/>
                  </a:lnTo>
                  <a:lnTo>
                    <a:pt x="25541" y="294718"/>
                  </a:lnTo>
                  <a:lnTo>
                    <a:pt x="0" y="356730"/>
                  </a:lnTo>
                  <a:lnTo>
                    <a:pt x="481964" y="356730"/>
                  </a:lnTo>
                  <a:lnTo>
                    <a:pt x="453779" y="306517"/>
                  </a:lnTo>
                  <a:lnTo>
                    <a:pt x="426790" y="256066"/>
                  </a:lnTo>
                  <a:lnTo>
                    <a:pt x="400705" y="206677"/>
                  </a:lnTo>
                  <a:lnTo>
                    <a:pt x="375236" y="159651"/>
                  </a:lnTo>
                  <a:lnTo>
                    <a:pt x="350091" y="116290"/>
                  </a:lnTo>
                  <a:lnTo>
                    <a:pt x="324980" y="77895"/>
                  </a:lnTo>
                  <a:lnTo>
                    <a:pt x="299614" y="45768"/>
                  </a:lnTo>
                  <a:lnTo>
                    <a:pt x="246951" y="5519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8328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30367" y="3939133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20">
                  <a:moveTo>
                    <a:pt x="305943" y="0"/>
                  </a:moveTo>
                  <a:lnTo>
                    <a:pt x="238147" y="16485"/>
                  </a:lnTo>
                  <a:lnTo>
                    <a:pt x="183180" y="61987"/>
                  </a:lnTo>
                  <a:lnTo>
                    <a:pt x="159737" y="93765"/>
                  </a:lnTo>
                  <a:lnTo>
                    <a:pt x="138577" y="130573"/>
                  </a:lnTo>
                  <a:lnTo>
                    <a:pt x="119391" y="171668"/>
                  </a:lnTo>
                  <a:lnTo>
                    <a:pt x="101871" y="216310"/>
                  </a:lnTo>
                  <a:lnTo>
                    <a:pt x="85709" y="263755"/>
                  </a:lnTo>
                  <a:lnTo>
                    <a:pt x="70597" y="313264"/>
                  </a:lnTo>
                  <a:lnTo>
                    <a:pt x="56227" y="364094"/>
                  </a:lnTo>
                  <a:lnTo>
                    <a:pt x="28479" y="466753"/>
                  </a:lnTo>
                  <a:lnTo>
                    <a:pt x="14485" y="517097"/>
                  </a:lnTo>
                  <a:lnTo>
                    <a:pt x="0" y="565797"/>
                  </a:lnTo>
                  <a:lnTo>
                    <a:pt x="686054" y="565797"/>
                  </a:lnTo>
                  <a:lnTo>
                    <a:pt x="666221" y="523552"/>
                  </a:lnTo>
                  <a:lnTo>
                    <a:pt x="647035" y="478955"/>
                  </a:lnTo>
                  <a:lnTo>
                    <a:pt x="628247" y="432708"/>
                  </a:lnTo>
                  <a:lnTo>
                    <a:pt x="590859" y="338063"/>
                  </a:lnTo>
                  <a:lnTo>
                    <a:pt x="571756" y="291066"/>
                  </a:lnTo>
                  <a:lnTo>
                    <a:pt x="552046" y="245220"/>
                  </a:lnTo>
                  <a:lnTo>
                    <a:pt x="531479" y="201226"/>
                  </a:lnTo>
                  <a:lnTo>
                    <a:pt x="509802" y="159785"/>
                  </a:lnTo>
                  <a:lnTo>
                    <a:pt x="486766" y="121596"/>
                  </a:lnTo>
                  <a:lnTo>
                    <a:pt x="462120" y="87360"/>
                  </a:lnTo>
                  <a:lnTo>
                    <a:pt x="435611" y="57778"/>
                  </a:lnTo>
                  <a:lnTo>
                    <a:pt x="376006" y="15378"/>
                  </a:lnTo>
                  <a:lnTo>
                    <a:pt x="342407" y="3961"/>
                  </a:lnTo>
                  <a:lnTo>
                    <a:pt x="305943" y="0"/>
                  </a:lnTo>
                  <a:close/>
                </a:path>
              </a:pathLst>
            </a:custGeom>
            <a:solidFill>
              <a:srgbClr val="FFA1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6421" y="4504918"/>
              <a:ext cx="392938" cy="1714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45730" y="4504918"/>
              <a:ext cx="493649" cy="2427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88657" y="4504918"/>
              <a:ext cx="679576" cy="45683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309359" y="40818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5">
                  <a:moveTo>
                    <a:pt x="240664" y="0"/>
                  </a:moveTo>
                  <a:lnTo>
                    <a:pt x="190130" y="22625"/>
                  </a:lnTo>
                  <a:lnTo>
                    <a:pt x="146642" y="82823"/>
                  </a:lnTo>
                  <a:lnTo>
                    <a:pt x="126459" y="123413"/>
                  </a:lnTo>
                  <a:lnTo>
                    <a:pt x="106742" y="169076"/>
                  </a:lnTo>
                  <a:lnTo>
                    <a:pt x="87057" y="218374"/>
                  </a:lnTo>
                  <a:lnTo>
                    <a:pt x="66973" y="269866"/>
                  </a:lnTo>
                  <a:lnTo>
                    <a:pt x="46057" y="322113"/>
                  </a:lnTo>
                  <a:lnTo>
                    <a:pt x="23876" y="373675"/>
                  </a:lnTo>
                  <a:lnTo>
                    <a:pt x="0" y="423113"/>
                  </a:lnTo>
                  <a:lnTo>
                    <a:pt x="479297" y="423113"/>
                  </a:lnTo>
                  <a:lnTo>
                    <a:pt x="428425" y="296852"/>
                  </a:lnTo>
                  <a:lnTo>
                    <a:pt x="403862" y="237253"/>
                  </a:lnTo>
                  <a:lnTo>
                    <a:pt x="379772" y="181638"/>
                  </a:lnTo>
                  <a:lnTo>
                    <a:pt x="356076" y="131227"/>
                  </a:lnTo>
                  <a:lnTo>
                    <a:pt x="332692" y="87243"/>
                  </a:lnTo>
                  <a:lnTo>
                    <a:pt x="309539" y="50906"/>
                  </a:lnTo>
                  <a:lnTo>
                    <a:pt x="263607" y="6063"/>
                  </a:lnTo>
                  <a:lnTo>
                    <a:pt x="240664" y="0"/>
                  </a:lnTo>
                  <a:close/>
                </a:path>
              </a:pathLst>
            </a:custGeom>
            <a:solidFill>
              <a:srgbClr val="FF3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68234" y="4390987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29" h="114300">
                  <a:moveTo>
                    <a:pt x="120015" y="0"/>
                  </a:moveTo>
                  <a:lnTo>
                    <a:pt x="86314" y="8384"/>
                  </a:lnTo>
                  <a:lnTo>
                    <a:pt x="55578" y="31853"/>
                  </a:lnTo>
                  <a:lnTo>
                    <a:pt x="27056" y="67878"/>
                  </a:lnTo>
                  <a:lnTo>
                    <a:pt x="0" y="113931"/>
                  </a:lnTo>
                  <a:lnTo>
                    <a:pt x="264922" y="113931"/>
                  </a:lnTo>
                  <a:lnTo>
                    <a:pt x="233225" y="69474"/>
                  </a:lnTo>
                  <a:lnTo>
                    <a:pt x="199755" y="33272"/>
                  </a:lnTo>
                  <a:lnTo>
                    <a:pt x="162641" y="8916"/>
                  </a:lnTo>
                  <a:lnTo>
                    <a:pt x="120015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954643" y="4504918"/>
              <a:ext cx="189356" cy="24274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519420" y="4148201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70">
                  <a:moveTo>
                    <a:pt x="219075" y="0"/>
                  </a:moveTo>
                  <a:lnTo>
                    <a:pt x="170867" y="23241"/>
                  </a:lnTo>
                  <a:lnTo>
                    <a:pt x="123161" y="86537"/>
                  </a:lnTo>
                  <a:lnTo>
                    <a:pt x="99206" y="130191"/>
                  </a:lnTo>
                  <a:lnTo>
                    <a:pt x="75028" y="180244"/>
                  </a:lnTo>
                  <a:lnTo>
                    <a:pt x="50512" y="235488"/>
                  </a:lnTo>
                  <a:lnTo>
                    <a:pt x="25541" y="294718"/>
                  </a:lnTo>
                  <a:lnTo>
                    <a:pt x="0" y="356730"/>
                  </a:lnTo>
                  <a:lnTo>
                    <a:pt x="397001" y="356730"/>
                  </a:lnTo>
                  <a:lnTo>
                    <a:pt x="375324" y="310301"/>
                  </a:lnTo>
                  <a:lnTo>
                    <a:pt x="354379" y="261139"/>
                  </a:lnTo>
                  <a:lnTo>
                    <a:pt x="333843" y="210163"/>
                  </a:lnTo>
                  <a:lnTo>
                    <a:pt x="292700" y="106442"/>
                  </a:lnTo>
                  <a:lnTo>
                    <a:pt x="271445" y="55536"/>
                  </a:lnTo>
                  <a:lnTo>
                    <a:pt x="249300" y="6489"/>
                  </a:lnTo>
                  <a:lnTo>
                    <a:pt x="242024" y="3705"/>
                  </a:lnTo>
                  <a:lnTo>
                    <a:pt x="234521" y="1687"/>
                  </a:lnTo>
                  <a:lnTo>
                    <a:pt x="226851" y="447"/>
                  </a:lnTo>
                  <a:lnTo>
                    <a:pt x="219075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6393" y="4504918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4" h="214629">
                  <a:moveTo>
                    <a:pt x="470153" y="0"/>
                  </a:moveTo>
                  <a:lnTo>
                    <a:pt x="0" y="0"/>
                  </a:lnTo>
                  <a:lnTo>
                    <a:pt x="23569" y="50273"/>
                  </a:lnTo>
                  <a:lnTo>
                    <a:pt x="48816" y="95791"/>
                  </a:lnTo>
                  <a:lnTo>
                    <a:pt x="76127" y="135467"/>
                  </a:lnTo>
                  <a:lnTo>
                    <a:pt x="105889" y="168217"/>
                  </a:lnTo>
                  <a:lnTo>
                    <a:pt x="138487" y="192953"/>
                  </a:lnTo>
                  <a:lnTo>
                    <a:pt x="174309" y="208591"/>
                  </a:lnTo>
                  <a:lnTo>
                    <a:pt x="213740" y="214045"/>
                  </a:lnTo>
                  <a:lnTo>
                    <a:pt x="257655" y="208449"/>
                  </a:lnTo>
                  <a:lnTo>
                    <a:pt x="298765" y="192478"/>
                  </a:lnTo>
                  <a:lnTo>
                    <a:pt x="337294" y="167361"/>
                  </a:lnTo>
                  <a:lnTo>
                    <a:pt x="373472" y="134326"/>
                  </a:lnTo>
                  <a:lnTo>
                    <a:pt x="407523" y="94602"/>
                  </a:lnTo>
                  <a:lnTo>
                    <a:pt x="439675" y="49417"/>
                  </a:lnTo>
                  <a:lnTo>
                    <a:pt x="470153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829293" y="4100639"/>
              <a:ext cx="314960" cy="404495"/>
            </a:xfrm>
            <a:custGeom>
              <a:avLst/>
              <a:gdLst/>
              <a:ahLst/>
              <a:cxnLst/>
              <a:rect l="l" t="t" r="r" b="b"/>
              <a:pathLst>
                <a:path w="314959" h="404495">
                  <a:moveTo>
                    <a:pt x="314705" y="0"/>
                  </a:moveTo>
                  <a:lnTo>
                    <a:pt x="255920" y="22950"/>
                  </a:lnTo>
                  <a:lnTo>
                    <a:pt x="201213" y="81747"/>
                  </a:lnTo>
                  <a:lnTo>
                    <a:pt x="174483" y="121005"/>
                  </a:lnTo>
                  <a:lnTo>
                    <a:pt x="147685" y="164924"/>
                  </a:lnTo>
                  <a:lnTo>
                    <a:pt x="92437" y="261017"/>
                  </a:lnTo>
                  <a:lnTo>
                    <a:pt x="63263" y="310324"/>
                  </a:lnTo>
                  <a:lnTo>
                    <a:pt x="32571" y="358560"/>
                  </a:lnTo>
                  <a:lnTo>
                    <a:pt x="0" y="404291"/>
                  </a:lnTo>
                  <a:lnTo>
                    <a:pt x="314705" y="404291"/>
                  </a:lnTo>
                  <a:lnTo>
                    <a:pt x="314705" y="0"/>
                  </a:lnTo>
                  <a:close/>
                </a:path>
              </a:pathLst>
            </a:custGeom>
            <a:solidFill>
              <a:srgbClr val="FF95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510401" y="3910457"/>
              <a:ext cx="699135" cy="594995"/>
            </a:xfrm>
            <a:custGeom>
              <a:avLst/>
              <a:gdLst/>
              <a:ahLst/>
              <a:cxnLst/>
              <a:rect l="l" t="t" r="r" b="b"/>
              <a:pathLst>
                <a:path w="699134" h="594995">
                  <a:moveTo>
                    <a:pt x="28067" y="513283"/>
                  </a:moveTo>
                  <a:lnTo>
                    <a:pt x="25273" y="520788"/>
                  </a:lnTo>
                  <a:lnTo>
                    <a:pt x="99059" y="594512"/>
                  </a:lnTo>
                  <a:lnTo>
                    <a:pt x="109474" y="594512"/>
                  </a:lnTo>
                  <a:lnTo>
                    <a:pt x="28067" y="513283"/>
                  </a:lnTo>
                  <a:close/>
                </a:path>
                <a:path w="699134" h="594995">
                  <a:moveTo>
                    <a:pt x="134493" y="219621"/>
                  </a:moveTo>
                  <a:lnTo>
                    <a:pt x="131191" y="226872"/>
                  </a:lnTo>
                  <a:lnTo>
                    <a:pt x="499364" y="594499"/>
                  </a:lnTo>
                  <a:lnTo>
                    <a:pt x="509650" y="594499"/>
                  </a:lnTo>
                  <a:lnTo>
                    <a:pt x="134493" y="219621"/>
                  </a:lnTo>
                  <a:close/>
                </a:path>
                <a:path w="699134" h="594995">
                  <a:moveTo>
                    <a:pt x="11429" y="558101"/>
                  </a:moveTo>
                  <a:lnTo>
                    <a:pt x="8635" y="565556"/>
                  </a:lnTo>
                  <a:lnTo>
                    <a:pt x="37592" y="594474"/>
                  </a:lnTo>
                  <a:lnTo>
                    <a:pt x="47878" y="594474"/>
                  </a:lnTo>
                  <a:lnTo>
                    <a:pt x="11429" y="558101"/>
                  </a:lnTo>
                  <a:close/>
                </a:path>
                <a:path w="699134" h="594995">
                  <a:moveTo>
                    <a:pt x="19812" y="535749"/>
                  </a:moveTo>
                  <a:lnTo>
                    <a:pt x="17018" y="543267"/>
                  </a:lnTo>
                  <a:lnTo>
                    <a:pt x="68325" y="594474"/>
                  </a:lnTo>
                  <a:lnTo>
                    <a:pt x="78613" y="594474"/>
                  </a:lnTo>
                  <a:lnTo>
                    <a:pt x="19812" y="535749"/>
                  </a:lnTo>
                  <a:close/>
                </a:path>
                <a:path w="699134" h="594995">
                  <a:moveTo>
                    <a:pt x="59944" y="422033"/>
                  </a:moveTo>
                  <a:lnTo>
                    <a:pt x="57276" y="429704"/>
                  </a:lnTo>
                  <a:lnTo>
                    <a:pt x="222376" y="594474"/>
                  </a:lnTo>
                  <a:lnTo>
                    <a:pt x="232664" y="594474"/>
                  </a:lnTo>
                  <a:lnTo>
                    <a:pt x="59944" y="422033"/>
                  </a:lnTo>
                  <a:close/>
                </a:path>
                <a:path w="699134" h="594995">
                  <a:moveTo>
                    <a:pt x="67818" y="399122"/>
                  </a:moveTo>
                  <a:lnTo>
                    <a:pt x="65150" y="406806"/>
                  </a:lnTo>
                  <a:lnTo>
                    <a:pt x="253110" y="594474"/>
                  </a:lnTo>
                  <a:lnTo>
                    <a:pt x="263398" y="594474"/>
                  </a:lnTo>
                  <a:lnTo>
                    <a:pt x="67818" y="399122"/>
                  </a:lnTo>
                  <a:close/>
                </a:path>
                <a:path w="699134" h="594995">
                  <a:moveTo>
                    <a:pt x="75692" y="376250"/>
                  </a:moveTo>
                  <a:lnTo>
                    <a:pt x="73025" y="383908"/>
                  </a:lnTo>
                  <a:lnTo>
                    <a:pt x="283845" y="594474"/>
                  </a:lnTo>
                  <a:lnTo>
                    <a:pt x="294131" y="594474"/>
                  </a:lnTo>
                  <a:lnTo>
                    <a:pt x="75692" y="376250"/>
                  </a:lnTo>
                  <a:close/>
                </a:path>
                <a:path w="699134" h="594995">
                  <a:moveTo>
                    <a:pt x="83693" y="353441"/>
                  </a:moveTo>
                  <a:lnTo>
                    <a:pt x="80899" y="361073"/>
                  </a:lnTo>
                  <a:lnTo>
                    <a:pt x="314578" y="594474"/>
                  </a:lnTo>
                  <a:lnTo>
                    <a:pt x="324866" y="594474"/>
                  </a:lnTo>
                  <a:lnTo>
                    <a:pt x="83693" y="353441"/>
                  </a:lnTo>
                  <a:close/>
                </a:path>
                <a:path w="699134" h="594995">
                  <a:moveTo>
                    <a:pt x="91694" y="330708"/>
                  </a:moveTo>
                  <a:lnTo>
                    <a:pt x="89026" y="338315"/>
                  </a:lnTo>
                  <a:lnTo>
                    <a:pt x="345440" y="594474"/>
                  </a:lnTo>
                  <a:lnTo>
                    <a:pt x="355853" y="594474"/>
                  </a:lnTo>
                  <a:lnTo>
                    <a:pt x="91694" y="330708"/>
                  </a:lnTo>
                  <a:close/>
                </a:path>
                <a:path w="699134" h="594995">
                  <a:moveTo>
                    <a:pt x="99949" y="308089"/>
                  </a:moveTo>
                  <a:lnTo>
                    <a:pt x="97154" y="315645"/>
                  </a:lnTo>
                  <a:lnTo>
                    <a:pt x="376300" y="594474"/>
                  </a:lnTo>
                  <a:lnTo>
                    <a:pt x="386588" y="594474"/>
                  </a:lnTo>
                  <a:lnTo>
                    <a:pt x="99949" y="308089"/>
                  </a:lnTo>
                  <a:close/>
                </a:path>
                <a:path w="699134" h="594995">
                  <a:moveTo>
                    <a:pt x="108203" y="285635"/>
                  </a:moveTo>
                  <a:lnTo>
                    <a:pt x="107188" y="288137"/>
                  </a:lnTo>
                  <a:lnTo>
                    <a:pt x="105409" y="293154"/>
                  </a:lnTo>
                  <a:lnTo>
                    <a:pt x="407162" y="594474"/>
                  </a:lnTo>
                  <a:lnTo>
                    <a:pt x="417449" y="594474"/>
                  </a:lnTo>
                  <a:lnTo>
                    <a:pt x="108203" y="285635"/>
                  </a:lnTo>
                  <a:close/>
                </a:path>
                <a:path w="699134" h="594995">
                  <a:moveTo>
                    <a:pt x="116585" y="263385"/>
                  </a:moveTo>
                  <a:lnTo>
                    <a:pt x="114807" y="268325"/>
                  </a:lnTo>
                  <a:lnTo>
                    <a:pt x="113792" y="270827"/>
                  </a:lnTo>
                  <a:lnTo>
                    <a:pt x="437896" y="594474"/>
                  </a:lnTo>
                  <a:lnTo>
                    <a:pt x="448182" y="594474"/>
                  </a:lnTo>
                  <a:lnTo>
                    <a:pt x="116585" y="263385"/>
                  </a:lnTo>
                  <a:close/>
                </a:path>
                <a:path w="699134" h="594995">
                  <a:moveTo>
                    <a:pt x="125475" y="241363"/>
                  </a:moveTo>
                  <a:lnTo>
                    <a:pt x="122427" y="248704"/>
                  </a:lnTo>
                  <a:lnTo>
                    <a:pt x="468629" y="594474"/>
                  </a:lnTo>
                  <a:lnTo>
                    <a:pt x="478917" y="594474"/>
                  </a:lnTo>
                  <a:lnTo>
                    <a:pt x="125475" y="241363"/>
                  </a:lnTo>
                  <a:close/>
                </a:path>
                <a:path w="699134" h="594995">
                  <a:moveTo>
                    <a:pt x="143891" y="198196"/>
                  </a:moveTo>
                  <a:lnTo>
                    <a:pt x="142875" y="200571"/>
                  </a:lnTo>
                  <a:lnTo>
                    <a:pt x="141731" y="202920"/>
                  </a:lnTo>
                  <a:lnTo>
                    <a:pt x="140589" y="205333"/>
                  </a:lnTo>
                  <a:lnTo>
                    <a:pt x="530351" y="594474"/>
                  </a:lnTo>
                  <a:lnTo>
                    <a:pt x="540639" y="594474"/>
                  </a:lnTo>
                  <a:lnTo>
                    <a:pt x="143891" y="198196"/>
                  </a:lnTo>
                  <a:close/>
                </a:path>
                <a:path w="699134" h="594995">
                  <a:moveTo>
                    <a:pt x="153543" y="177165"/>
                  </a:moveTo>
                  <a:lnTo>
                    <a:pt x="150114" y="184162"/>
                  </a:lnTo>
                  <a:lnTo>
                    <a:pt x="561085" y="594474"/>
                  </a:lnTo>
                  <a:lnTo>
                    <a:pt x="571500" y="594474"/>
                  </a:lnTo>
                  <a:lnTo>
                    <a:pt x="153543" y="177165"/>
                  </a:lnTo>
                  <a:close/>
                </a:path>
                <a:path w="699134" h="594995">
                  <a:moveTo>
                    <a:pt x="185800" y="117068"/>
                  </a:moveTo>
                  <a:lnTo>
                    <a:pt x="184530" y="119214"/>
                  </a:lnTo>
                  <a:lnTo>
                    <a:pt x="183260" y="121424"/>
                  </a:lnTo>
                  <a:lnTo>
                    <a:pt x="181864" y="123520"/>
                  </a:lnTo>
                  <a:lnTo>
                    <a:pt x="653160" y="594423"/>
                  </a:lnTo>
                  <a:lnTo>
                    <a:pt x="663575" y="594423"/>
                  </a:lnTo>
                  <a:lnTo>
                    <a:pt x="185800" y="117068"/>
                  </a:lnTo>
                  <a:close/>
                </a:path>
                <a:path w="699134" h="594995">
                  <a:moveTo>
                    <a:pt x="197866" y="98336"/>
                  </a:moveTo>
                  <a:lnTo>
                    <a:pt x="195072" y="102400"/>
                  </a:lnTo>
                  <a:lnTo>
                    <a:pt x="193675" y="104521"/>
                  </a:lnTo>
                  <a:lnTo>
                    <a:pt x="684149" y="594423"/>
                  </a:lnTo>
                  <a:lnTo>
                    <a:pt x="694435" y="594423"/>
                  </a:lnTo>
                  <a:lnTo>
                    <a:pt x="197866" y="98336"/>
                  </a:lnTo>
                  <a:close/>
                </a:path>
                <a:path w="699134" h="594995">
                  <a:moveTo>
                    <a:pt x="2794" y="580136"/>
                  </a:moveTo>
                  <a:lnTo>
                    <a:pt x="1904" y="582790"/>
                  </a:lnTo>
                  <a:lnTo>
                    <a:pt x="889" y="585177"/>
                  </a:lnTo>
                  <a:lnTo>
                    <a:pt x="0" y="587552"/>
                  </a:lnTo>
                  <a:lnTo>
                    <a:pt x="6730" y="594398"/>
                  </a:lnTo>
                  <a:lnTo>
                    <a:pt x="17145" y="594398"/>
                  </a:lnTo>
                  <a:lnTo>
                    <a:pt x="2794" y="580136"/>
                  </a:lnTo>
                  <a:close/>
                </a:path>
                <a:path w="699134" h="594995">
                  <a:moveTo>
                    <a:pt x="36195" y="490474"/>
                  </a:moveTo>
                  <a:lnTo>
                    <a:pt x="33554" y="498081"/>
                  </a:lnTo>
                  <a:lnTo>
                    <a:pt x="130048" y="594398"/>
                  </a:lnTo>
                  <a:lnTo>
                    <a:pt x="140334" y="594398"/>
                  </a:lnTo>
                  <a:lnTo>
                    <a:pt x="36195" y="490474"/>
                  </a:lnTo>
                  <a:close/>
                </a:path>
                <a:path w="699134" h="594995">
                  <a:moveTo>
                    <a:pt x="44196" y="467690"/>
                  </a:moveTo>
                  <a:lnTo>
                    <a:pt x="43306" y="470331"/>
                  </a:lnTo>
                  <a:lnTo>
                    <a:pt x="41555" y="475348"/>
                  </a:lnTo>
                  <a:lnTo>
                    <a:pt x="160781" y="594398"/>
                  </a:lnTo>
                  <a:lnTo>
                    <a:pt x="171069" y="594398"/>
                  </a:lnTo>
                  <a:lnTo>
                    <a:pt x="44196" y="467690"/>
                  </a:lnTo>
                  <a:close/>
                </a:path>
                <a:path w="699134" h="594995">
                  <a:moveTo>
                    <a:pt x="52070" y="444855"/>
                  </a:moveTo>
                  <a:lnTo>
                    <a:pt x="49529" y="452513"/>
                  </a:lnTo>
                  <a:lnTo>
                    <a:pt x="191643" y="594398"/>
                  </a:lnTo>
                  <a:lnTo>
                    <a:pt x="201929" y="594398"/>
                  </a:lnTo>
                  <a:lnTo>
                    <a:pt x="52070" y="444855"/>
                  </a:lnTo>
                  <a:close/>
                </a:path>
                <a:path w="699134" h="594995">
                  <a:moveTo>
                    <a:pt x="170585" y="163347"/>
                  </a:moveTo>
                  <a:lnTo>
                    <a:pt x="160400" y="163347"/>
                  </a:lnTo>
                  <a:lnTo>
                    <a:pt x="592074" y="594398"/>
                  </a:lnTo>
                  <a:lnTo>
                    <a:pt x="602360" y="594398"/>
                  </a:lnTo>
                  <a:lnTo>
                    <a:pt x="170585" y="163347"/>
                  </a:lnTo>
                  <a:close/>
                </a:path>
                <a:path w="699134" h="594995">
                  <a:moveTo>
                    <a:pt x="181099" y="143116"/>
                  </a:moveTo>
                  <a:lnTo>
                    <a:pt x="170942" y="143116"/>
                  </a:lnTo>
                  <a:lnTo>
                    <a:pt x="622807" y="594398"/>
                  </a:lnTo>
                  <a:lnTo>
                    <a:pt x="633095" y="594398"/>
                  </a:lnTo>
                  <a:lnTo>
                    <a:pt x="181099" y="143116"/>
                  </a:lnTo>
                  <a:close/>
                </a:path>
                <a:path w="699134" h="594995">
                  <a:moveTo>
                    <a:pt x="210693" y="80378"/>
                  </a:moveTo>
                  <a:lnTo>
                    <a:pt x="209169" y="82334"/>
                  </a:lnTo>
                  <a:lnTo>
                    <a:pt x="207772" y="84328"/>
                  </a:lnTo>
                  <a:lnTo>
                    <a:pt x="206248" y="86296"/>
                  </a:lnTo>
                  <a:lnTo>
                    <a:pt x="699134" y="578586"/>
                  </a:lnTo>
                  <a:lnTo>
                    <a:pt x="694308" y="566928"/>
                  </a:lnTo>
                  <a:lnTo>
                    <a:pt x="691896" y="561009"/>
                  </a:lnTo>
                  <a:lnTo>
                    <a:pt x="210693" y="80378"/>
                  </a:lnTo>
                  <a:close/>
                </a:path>
                <a:path w="699134" h="594995">
                  <a:moveTo>
                    <a:pt x="224663" y="63423"/>
                  </a:moveTo>
                  <a:lnTo>
                    <a:pt x="223012" y="65227"/>
                  </a:lnTo>
                  <a:lnTo>
                    <a:pt x="221360" y="67106"/>
                  </a:lnTo>
                  <a:lnTo>
                    <a:pt x="219837" y="68986"/>
                  </a:lnTo>
                  <a:lnTo>
                    <a:pt x="678560" y="527215"/>
                  </a:lnTo>
                  <a:lnTo>
                    <a:pt x="676401" y="521716"/>
                  </a:lnTo>
                  <a:lnTo>
                    <a:pt x="674370" y="516178"/>
                  </a:lnTo>
                  <a:lnTo>
                    <a:pt x="672210" y="510590"/>
                  </a:lnTo>
                  <a:lnTo>
                    <a:pt x="672338" y="510514"/>
                  </a:lnTo>
                  <a:lnTo>
                    <a:pt x="224663" y="63423"/>
                  </a:lnTo>
                  <a:close/>
                </a:path>
                <a:path w="699134" h="594995">
                  <a:moveTo>
                    <a:pt x="239522" y="47701"/>
                  </a:moveTo>
                  <a:lnTo>
                    <a:pt x="237744" y="49390"/>
                  </a:lnTo>
                  <a:lnTo>
                    <a:pt x="236093" y="51079"/>
                  </a:lnTo>
                  <a:lnTo>
                    <a:pt x="234315" y="52844"/>
                  </a:lnTo>
                  <a:lnTo>
                    <a:pt x="660146" y="478155"/>
                  </a:lnTo>
                  <a:lnTo>
                    <a:pt x="654430" y="461937"/>
                  </a:lnTo>
                  <a:lnTo>
                    <a:pt x="239522" y="47701"/>
                  </a:lnTo>
                  <a:close/>
                </a:path>
                <a:path w="699134" h="594995">
                  <a:moveTo>
                    <a:pt x="255904" y="33439"/>
                  </a:moveTo>
                  <a:lnTo>
                    <a:pt x="254000" y="34925"/>
                  </a:lnTo>
                  <a:lnTo>
                    <a:pt x="252095" y="36499"/>
                  </a:lnTo>
                  <a:lnTo>
                    <a:pt x="250317" y="38074"/>
                  </a:lnTo>
                  <a:lnTo>
                    <a:pt x="643001" y="430301"/>
                  </a:lnTo>
                  <a:lnTo>
                    <a:pt x="637540" y="414185"/>
                  </a:lnTo>
                  <a:lnTo>
                    <a:pt x="255904" y="33439"/>
                  </a:lnTo>
                  <a:close/>
                </a:path>
                <a:path w="699134" h="594995">
                  <a:moveTo>
                    <a:pt x="274193" y="20802"/>
                  </a:moveTo>
                  <a:lnTo>
                    <a:pt x="272033" y="22059"/>
                  </a:lnTo>
                  <a:lnTo>
                    <a:pt x="269875" y="23393"/>
                  </a:lnTo>
                  <a:lnTo>
                    <a:pt x="267843" y="24777"/>
                  </a:lnTo>
                  <a:lnTo>
                    <a:pt x="626237" y="382625"/>
                  </a:lnTo>
                  <a:lnTo>
                    <a:pt x="624204" y="377291"/>
                  </a:lnTo>
                  <a:lnTo>
                    <a:pt x="622426" y="371970"/>
                  </a:lnTo>
                  <a:lnTo>
                    <a:pt x="620522" y="366661"/>
                  </a:lnTo>
                  <a:lnTo>
                    <a:pt x="274193" y="20802"/>
                  </a:lnTo>
                  <a:close/>
                </a:path>
                <a:path w="699134" h="594995">
                  <a:moveTo>
                    <a:pt x="294640" y="10477"/>
                  </a:moveTo>
                  <a:lnTo>
                    <a:pt x="292226" y="11480"/>
                  </a:lnTo>
                  <a:lnTo>
                    <a:pt x="287527" y="13652"/>
                  </a:lnTo>
                  <a:lnTo>
                    <a:pt x="608965" y="334695"/>
                  </a:lnTo>
                  <a:lnTo>
                    <a:pt x="603250" y="318439"/>
                  </a:lnTo>
                  <a:lnTo>
                    <a:pt x="294640" y="10477"/>
                  </a:lnTo>
                  <a:close/>
                </a:path>
                <a:path w="699134" h="594995">
                  <a:moveTo>
                    <a:pt x="318134" y="3162"/>
                  </a:moveTo>
                  <a:lnTo>
                    <a:pt x="315341" y="3759"/>
                  </a:lnTo>
                  <a:lnTo>
                    <a:pt x="312547" y="4445"/>
                  </a:lnTo>
                  <a:lnTo>
                    <a:pt x="309879" y="5232"/>
                  </a:lnTo>
                  <a:lnTo>
                    <a:pt x="590803" y="285851"/>
                  </a:lnTo>
                  <a:lnTo>
                    <a:pt x="584326" y="269011"/>
                  </a:lnTo>
                  <a:lnTo>
                    <a:pt x="318134" y="3162"/>
                  </a:lnTo>
                  <a:close/>
                </a:path>
                <a:path w="699134" h="594995">
                  <a:moveTo>
                    <a:pt x="345694" y="0"/>
                  </a:moveTo>
                  <a:lnTo>
                    <a:pt x="342392" y="0"/>
                  </a:lnTo>
                  <a:lnTo>
                    <a:pt x="339090" y="228"/>
                  </a:lnTo>
                  <a:lnTo>
                    <a:pt x="335915" y="495"/>
                  </a:lnTo>
                  <a:lnTo>
                    <a:pt x="570483" y="234721"/>
                  </a:lnTo>
                  <a:lnTo>
                    <a:pt x="565403" y="222707"/>
                  </a:lnTo>
                  <a:lnTo>
                    <a:pt x="562864" y="216814"/>
                  </a:lnTo>
                  <a:lnTo>
                    <a:pt x="345694" y="0"/>
                  </a:lnTo>
                  <a:close/>
                </a:path>
                <a:path w="699134" h="594995">
                  <a:moveTo>
                    <a:pt x="367538" y="1206"/>
                  </a:moveTo>
                  <a:lnTo>
                    <a:pt x="545719" y="179120"/>
                  </a:lnTo>
                  <a:lnTo>
                    <a:pt x="542290" y="172224"/>
                  </a:lnTo>
                  <a:lnTo>
                    <a:pt x="538988" y="165430"/>
                  </a:lnTo>
                  <a:lnTo>
                    <a:pt x="535499" y="158864"/>
                  </a:lnTo>
                  <a:lnTo>
                    <a:pt x="535558" y="158673"/>
                  </a:lnTo>
                  <a:lnTo>
                    <a:pt x="380110" y="3581"/>
                  </a:lnTo>
                  <a:lnTo>
                    <a:pt x="375920" y="2641"/>
                  </a:lnTo>
                  <a:lnTo>
                    <a:pt x="371728" y="1841"/>
                  </a:lnTo>
                  <a:lnTo>
                    <a:pt x="367538" y="1206"/>
                  </a:lnTo>
                  <a:close/>
                </a:path>
                <a:path w="699134" h="594995">
                  <a:moveTo>
                    <a:pt x="163829" y="156603"/>
                  </a:moveTo>
                  <a:lnTo>
                    <a:pt x="162559" y="158864"/>
                  </a:lnTo>
                  <a:lnTo>
                    <a:pt x="161417" y="161112"/>
                  </a:lnTo>
                  <a:lnTo>
                    <a:pt x="160274" y="163423"/>
                  </a:lnTo>
                  <a:lnTo>
                    <a:pt x="170585" y="163347"/>
                  </a:lnTo>
                  <a:lnTo>
                    <a:pt x="163829" y="156603"/>
                  </a:lnTo>
                  <a:close/>
                </a:path>
                <a:path w="699134" h="594995">
                  <a:moveTo>
                    <a:pt x="174498" y="136525"/>
                  </a:moveTo>
                  <a:lnTo>
                    <a:pt x="173227" y="138734"/>
                  </a:lnTo>
                  <a:lnTo>
                    <a:pt x="172084" y="140944"/>
                  </a:lnTo>
                  <a:lnTo>
                    <a:pt x="170815" y="143192"/>
                  </a:lnTo>
                  <a:lnTo>
                    <a:pt x="181099" y="143116"/>
                  </a:lnTo>
                  <a:lnTo>
                    <a:pt x="174498" y="136525"/>
                  </a:lnTo>
                  <a:close/>
                </a:path>
                <a:path w="699134" h="594995">
                  <a:moveTo>
                    <a:pt x="412242" y="14973"/>
                  </a:moveTo>
                  <a:lnTo>
                    <a:pt x="508634" y="111201"/>
                  </a:lnTo>
                  <a:lnTo>
                    <a:pt x="502705" y="102165"/>
                  </a:lnTo>
                  <a:lnTo>
                    <a:pt x="496538" y="93291"/>
                  </a:lnTo>
                  <a:lnTo>
                    <a:pt x="490132" y="84583"/>
                  </a:lnTo>
                  <a:lnTo>
                    <a:pt x="483489" y="76047"/>
                  </a:lnTo>
                  <a:lnTo>
                    <a:pt x="439800" y="32245"/>
                  </a:lnTo>
                  <a:lnTo>
                    <a:pt x="433208" y="27439"/>
                  </a:lnTo>
                  <a:lnTo>
                    <a:pt x="426402" y="22952"/>
                  </a:lnTo>
                  <a:lnTo>
                    <a:pt x="419405" y="18793"/>
                  </a:lnTo>
                  <a:lnTo>
                    <a:pt x="412242" y="14973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86547" y="3796410"/>
              <a:ext cx="1267968" cy="7085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686675" y="4468037"/>
              <a:ext cx="46990" cy="37465"/>
            </a:xfrm>
            <a:custGeom>
              <a:avLst/>
              <a:gdLst/>
              <a:ahLst/>
              <a:cxnLst/>
              <a:rect l="l" t="t" r="r" b="b"/>
              <a:pathLst>
                <a:path w="46990" h="37464">
                  <a:moveTo>
                    <a:pt x="20700" y="0"/>
                  </a:moveTo>
                  <a:lnTo>
                    <a:pt x="10398" y="18602"/>
                  </a:lnTo>
                  <a:lnTo>
                    <a:pt x="0" y="36880"/>
                  </a:lnTo>
                  <a:lnTo>
                    <a:pt x="46608" y="36880"/>
                  </a:lnTo>
                  <a:lnTo>
                    <a:pt x="40149" y="27299"/>
                  </a:lnTo>
                  <a:lnTo>
                    <a:pt x="33702" y="17935"/>
                  </a:lnTo>
                  <a:lnTo>
                    <a:pt x="27231" y="8823"/>
                  </a:lnTo>
                  <a:lnTo>
                    <a:pt x="20700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369681" y="4504918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613" y="0"/>
                  </a:moveTo>
                  <a:lnTo>
                    <a:pt x="0" y="0"/>
                  </a:lnTo>
                  <a:lnTo>
                    <a:pt x="33228" y="39277"/>
                  </a:lnTo>
                  <a:lnTo>
                    <a:pt x="68128" y="73740"/>
                  </a:lnTo>
                  <a:lnTo>
                    <a:pt x="104870" y="102352"/>
                  </a:lnTo>
                  <a:lnTo>
                    <a:pt x="143622" y="124074"/>
                  </a:lnTo>
                  <a:lnTo>
                    <a:pt x="184555" y="137868"/>
                  </a:lnTo>
                  <a:lnTo>
                    <a:pt x="227838" y="142697"/>
                  </a:lnTo>
                  <a:lnTo>
                    <a:pt x="273881" y="137785"/>
                  </a:lnTo>
                  <a:lnTo>
                    <a:pt x="316573" y="123809"/>
                  </a:lnTo>
                  <a:lnTo>
                    <a:pt x="356203" y="101904"/>
                  </a:lnTo>
                  <a:lnTo>
                    <a:pt x="393060" y="73210"/>
                  </a:lnTo>
                  <a:lnTo>
                    <a:pt x="427433" y="38862"/>
                  </a:lnTo>
                  <a:lnTo>
                    <a:pt x="459613" y="0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01258" y="4504423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29" h="237489">
                  <a:moveTo>
                    <a:pt x="231520" y="0"/>
                  </a:moveTo>
                  <a:lnTo>
                    <a:pt x="223380" y="12"/>
                  </a:lnTo>
                  <a:lnTo>
                    <a:pt x="216662" y="6629"/>
                  </a:lnTo>
                  <a:lnTo>
                    <a:pt x="216662" y="221869"/>
                  </a:lnTo>
                  <a:lnTo>
                    <a:pt x="223392" y="228498"/>
                  </a:lnTo>
                  <a:lnTo>
                    <a:pt x="239649" y="228498"/>
                  </a:lnTo>
                  <a:lnTo>
                    <a:pt x="246379" y="221869"/>
                  </a:lnTo>
                  <a:lnTo>
                    <a:pt x="246367" y="6629"/>
                  </a:lnTo>
                  <a:lnTo>
                    <a:pt x="239775" y="12"/>
                  </a:lnTo>
                  <a:lnTo>
                    <a:pt x="231520" y="0"/>
                  </a:lnTo>
                  <a:close/>
                </a:path>
                <a:path w="506729" h="237489">
                  <a:moveTo>
                    <a:pt x="14986" y="0"/>
                  </a:moveTo>
                  <a:lnTo>
                    <a:pt x="6603" y="0"/>
                  </a:lnTo>
                  <a:lnTo>
                    <a:pt x="0" y="6629"/>
                  </a:lnTo>
                  <a:lnTo>
                    <a:pt x="0" y="34239"/>
                  </a:lnTo>
                  <a:lnTo>
                    <a:pt x="6603" y="40855"/>
                  </a:lnTo>
                  <a:lnTo>
                    <a:pt x="22987" y="40855"/>
                  </a:lnTo>
                  <a:lnTo>
                    <a:pt x="29590" y="34239"/>
                  </a:lnTo>
                  <a:lnTo>
                    <a:pt x="29541" y="6629"/>
                  </a:lnTo>
                  <a:lnTo>
                    <a:pt x="23113" y="63"/>
                  </a:lnTo>
                  <a:lnTo>
                    <a:pt x="14986" y="0"/>
                  </a:lnTo>
                  <a:close/>
                </a:path>
                <a:path w="506729" h="237489">
                  <a:moveTo>
                    <a:pt x="188213" y="0"/>
                  </a:moveTo>
                  <a:lnTo>
                    <a:pt x="179958" y="0"/>
                  </a:lnTo>
                  <a:lnTo>
                    <a:pt x="173227" y="6629"/>
                  </a:lnTo>
                  <a:lnTo>
                    <a:pt x="173227" y="200761"/>
                  </a:lnTo>
                  <a:lnTo>
                    <a:pt x="179958" y="207378"/>
                  </a:lnTo>
                  <a:lnTo>
                    <a:pt x="196214" y="207378"/>
                  </a:lnTo>
                  <a:lnTo>
                    <a:pt x="202945" y="200761"/>
                  </a:lnTo>
                  <a:lnTo>
                    <a:pt x="202895" y="6629"/>
                  </a:lnTo>
                  <a:lnTo>
                    <a:pt x="196341" y="63"/>
                  </a:lnTo>
                  <a:lnTo>
                    <a:pt x="188213" y="0"/>
                  </a:lnTo>
                  <a:close/>
                </a:path>
                <a:path w="506729" h="237489">
                  <a:moveTo>
                    <a:pt x="144906" y="0"/>
                  </a:moveTo>
                  <a:lnTo>
                    <a:pt x="136651" y="0"/>
                  </a:lnTo>
                  <a:lnTo>
                    <a:pt x="129920" y="6629"/>
                  </a:lnTo>
                  <a:lnTo>
                    <a:pt x="129920" y="172123"/>
                  </a:lnTo>
                  <a:lnTo>
                    <a:pt x="136651" y="178739"/>
                  </a:lnTo>
                  <a:lnTo>
                    <a:pt x="152907" y="178739"/>
                  </a:lnTo>
                  <a:lnTo>
                    <a:pt x="159638" y="172123"/>
                  </a:lnTo>
                  <a:lnTo>
                    <a:pt x="159588" y="6629"/>
                  </a:lnTo>
                  <a:lnTo>
                    <a:pt x="153034" y="63"/>
                  </a:lnTo>
                  <a:lnTo>
                    <a:pt x="144906" y="0"/>
                  </a:lnTo>
                  <a:close/>
                </a:path>
                <a:path w="506729" h="237489">
                  <a:moveTo>
                    <a:pt x="58292" y="0"/>
                  </a:moveTo>
                  <a:lnTo>
                    <a:pt x="49911" y="0"/>
                  </a:lnTo>
                  <a:lnTo>
                    <a:pt x="43306" y="6629"/>
                  </a:lnTo>
                  <a:lnTo>
                    <a:pt x="43306" y="72428"/>
                  </a:lnTo>
                  <a:lnTo>
                    <a:pt x="49911" y="79057"/>
                  </a:lnTo>
                  <a:lnTo>
                    <a:pt x="66293" y="79057"/>
                  </a:lnTo>
                  <a:lnTo>
                    <a:pt x="72897" y="72428"/>
                  </a:lnTo>
                  <a:lnTo>
                    <a:pt x="72897" y="14820"/>
                  </a:lnTo>
                  <a:lnTo>
                    <a:pt x="72974" y="6629"/>
                  </a:lnTo>
                  <a:lnTo>
                    <a:pt x="66420" y="63"/>
                  </a:lnTo>
                  <a:lnTo>
                    <a:pt x="58292" y="0"/>
                  </a:lnTo>
                  <a:close/>
                </a:path>
                <a:path w="506729" h="237489">
                  <a:moveTo>
                    <a:pt x="101600" y="0"/>
                  </a:moveTo>
                  <a:lnTo>
                    <a:pt x="93217" y="0"/>
                  </a:lnTo>
                  <a:lnTo>
                    <a:pt x="86613" y="6629"/>
                  </a:lnTo>
                  <a:lnTo>
                    <a:pt x="86613" y="129057"/>
                  </a:lnTo>
                  <a:lnTo>
                    <a:pt x="93217" y="135674"/>
                  </a:lnTo>
                  <a:lnTo>
                    <a:pt x="109600" y="135674"/>
                  </a:lnTo>
                  <a:lnTo>
                    <a:pt x="116204" y="129057"/>
                  </a:lnTo>
                  <a:lnTo>
                    <a:pt x="116281" y="6629"/>
                  </a:lnTo>
                  <a:lnTo>
                    <a:pt x="109727" y="63"/>
                  </a:lnTo>
                  <a:lnTo>
                    <a:pt x="101600" y="0"/>
                  </a:lnTo>
                  <a:close/>
                </a:path>
                <a:path w="506729" h="237489">
                  <a:moveTo>
                    <a:pt x="318134" y="0"/>
                  </a:moveTo>
                  <a:lnTo>
                    <a:pt x="309994" y="12"/>
                  </a:lnTo>
                  <a:lnTo>
                    <a:pt x="303275" y="6629"/>
                  </a:lnTo>
                  <a:lnTo>
                    <a:pt x="303275" y="226009"/>
                  </a:lnTo>
                  <a:lnTo>
                    <a:pt x="310006" y="232638"/>
                  </a:lnTo>
                  <a:lnTo>
                    <a:pt x="326389" y="232638"/>
                  </a:lnTo>
                  <a:lnTo>
                    <a:pt x="332993" y="226009"/>
                  </a:lnTo>
                  <a:lnTo>
                    <a:pt x="332981" y="6629"/>
                  </a:lnTo>
                  <a:lnTo>
                    <a:pt x="326389" y="12"/>
                  </a:lnTo>
                  <a:lnTo>
                    <a:pt x="318134" y="0"/>
                  </a:lnTo>
                  <a:close/>
                </a:path>
                <a:path w="506729" h="237489">
                  <a:moveTo>
                    <a:pt x="448055" y="0"/>
                  </a:moveTo>
                  <a:lnTo>
                    <a:pt x="439915" y="12"/>
                  </a:lnTo>
                  <a:lnTo>
                    <a:pt x="433324" y="6629"/>
                  </a:lnTo>
                  <a:lnTo>
                    <a:pt x="433324" y="96710"/>
                  </a:lnTo>
                  <a:lnTo>
                    <a:pt x="439927" y="103327"/>
                  </a:lnTo>
                  <a:lnTo>
                    <a:pt x="456311" y="103327"/>
                  </a:lnTo>
                  <a:lnTo>
                    <a:pt x="462914" y="96710"/>
                  </a:lnTo>
                  <a:lnTo>
                    <a:pt x="462902" y="6629"/>
                  </a:lnTo>
                  <a:lnTo>
                    <a:pt x="456311" y="12"/>
                  </a:lnTo>
                  <a:lnTo>
                    <a:pt x="448055" y="0"/>
                  </a:lnTo>
                  <a:close/>
                </a:path>
                <a:path w="506729" h="237489">
                  <a:moveTo>
                    <a:pt x="491489" y="0"/>
                  </a:moveTo>
                  <a:lnTo>
                    <a:pt x="483222" y="12"/>
                  </a:lnTo>
                  <a:lnTo>
                    <a:pt x="476630" y="6629"/>
                  </a:lnTo>
                  <a:lnTo>
                    <a:pt x="476630" y="34874"/>
                  </a:lnTo>
                  <a:lnTo>
                    <a:pt x="483234" y="41503"/>
                  </a:lnTo>
                  <a:lnTo>
                    <a:pt x="499617" y="41503"/>
                  </a:lnTo>
                  <a:lnTo>
                    <a:pt x="506221" y="34874"/>
                  </a:lnTo>
                  <a:lnTo>
                    <a:pt x="506209" y="6629"/>
                  </a:lnTo>
                  <a:lnTo>
                    <a:pt x="499617" y="12"/>
                  </a:lnTo>
                  <a:lnTo>
                    <a:pt x="491489" y="0"/>
                  </a:lnTo>
                  <a:close/>
                </a:path>
                <a:path w="506729" h="237489">
                  <a:moveTo>
                    <a:pt x="274827" y="0"/>
                  </a:moveTo>
                  <a:lnTo>
                    <a:pt x="266572" y="0"/>
                  </a:lnTo>
                  <a:lnTo>
                    <a:pt x="259841" y="6629"/>
                  </a:lnTo>
                  <a:lnTo>
                    <a:pt x="259841" y="230746"/>
                  </a:lnTo>
                  <a:lnTo>
                    <a:pt x="266572" y="237363"/>
                  </a:lnTo>
                  <a:lnTo>
                    <a:pt x="282955" y="237363"/>
                  </a:lnTo>
                  <a:lnTo>
                    <a:pt x="289559" y="230746"/>
                  </a:lnTo>
                  <a:lnTo>
                    <a:pt x="289509" y="6629"/>
                  </a:lnTo>
                  <a:lnTo>
                    <a:pt x="282955" y="63"/>
                  </a:lnTo>
                  <a:lnTo>
                    <a:pt x="274827" y="0"/>
                  </a:lnTo>
                  <a:close/>
                </a:path>
                <a:path w="506729" h="237489">
                  <a:moveTo>
                    <a:pt x="404749" y="0"/>
                  </a:moveTo>
                  <a:lnTo>
                    <a:pt x="396493" y="0"/>
                  </a:lnTo>
                  <a:lnTo>
                    <a:pt x="389889" y="6629"/>
                  </a:lnTo>
                  <a:lnTo>
                    <a:pt x="389889" y="162344"/>
                  </a:lnTo>
                  <a:lnTo>
                    <a:pt x="396493" y="168973"/>
                  </a:lnTo>
                  <a:lnTo>
                    <a:pt x="412876" y="168973"/>
                  </a:lnTo>
                  <a:lnTo>
                    <a:pt x="419480" y="162344"/>
                  </a:lnTo>
                  <a:lnTo>
                    <a:pt x="419430" y="6629"/>
                  </a:lnTo>
                  <a:lnTo>
                    <a:pt x="412876" y="63"/>
                  </a:lnTo>
                  <a:lnTo>
                    <a:pt x="404749" y="0"/>
                  </a:lnTo>
                  <a:close/>
                </a:path>
                <a:path w="506729" h="237489">
                  <a:moveTo>
                    <a:pt x="361441" y="0"/>
                  </a:moveTo>
                  <a:lnTo>
                    <a:pt x="353174" y="12"/>
                  </a:lnTo>
                  <a:lnTo>
                    <a:pt x="346582" y="6629"/>
                  </a:lnTo>
                  <a:lnTo>
                    <a:pt x="346608" y="205041"/>
                  </a:lnTo>
                  <a:lnTo>
                    <a:pt x="353187" y="211645"/>
                  </a:lnTo>
                  <a:lnTo>
                    <a:pt x="369582" y="211645"/>
                  </a:lnTo>
                  <a:lnTo>
                    <a:pt x="376300" y="205041"/>
                  </a:lnTo>
                  <a:lnTo>
                    <a:pt x="376288" y="6629"/>
                  </a:lnTo>
                  <a:lnTo>
                    <a:pt x="369696" y="12"/>
                  </a:lnTo>
                  <a:lnTo>
                    <a:pt x="361441" y="0"/>
                  </a:lnTo>
                  <a:close/>
                </a:path>
              </a:pathLst>
            </a:custGeom>
            <a:solidFill>
              <a:srgbClr val="33E7FF">
                <a:alpha val="5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5215" y="4504918"/>
              <a:ext cx="753490" cy="52320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914266" y="4504918"/>
              <a:ext cx="426720" cy="243204"/>
            </a:xfrm>
            <a:custGeom>
              <a:avLst/>
              <a:gdLst/>
              <a:ahLst/>
              <a:cxnLst/>
              <a:rect l="l" t="t" r="r" b="b"/>
              <a:pathLst>
                <a:path w="426720" h="243204">
                  <a:moveTo>
                    <a:pt x="426212" y="0"/>
                  </a:moveTo>
                  <a:lnTo>
                    <a:pt x="0" y="0"/>
                  </a:lnTo>
                  <a:lnTo>
                    <a:pt x="18871" y="56268"/>
                  </a:lnTo>
                  <a:lnTo>
                    <a:pt x="39505" y="107606"/>
                  </a:lnTo>
                  <a:lnTo>
                    <a:pt x="62465" y="152654"/>
                  </a:lnTo>
                  <a:lnTo>
                    <a:pt x="88314" y="190055"/>
                  </a:lnTo>
                  <a:lnTo>
                    <a:pt x="117619" y="218452"/>
                  </a:lnTo>
                  <a:lnTo>
                    <a:pt x="188849" y="242798"/>
                  </a:lnTo>
                  <a:lnTo>
                    <a:pt x="234630" y="237310"/>
                  </a:lnTo>
                  <a:lnTo>
                    <a:pt x="273925" y="221815"/>
                  </a:lnTo>
                  <a:lnTo>
                    <a:pt x="307674" y="197764"/>
                  </a:lnTo>
                  <a:lnTo>
                    <a:pt x="336819" y="166609"/>
                  </a:lnTo>
                  <a:lnTo>
                    <a:pt x="362304" y="129803"/>
                  </a:lnTo>
                  <a:lnTo>
                    <a:pt x="385069" y="88798"/>
                  </a:lnTo>
                  <a:lnTo>
                    <a:pt x="406058" y="45046"/>
                  </a:lnTo>
                  <a:lnTo>
                    <a:pt x="426212" y="0"/>
                  </a:lnTo>
                  <a:close/>
                </a:path>
              </a:pathLst>
            </a:custGeom>
            <a:solidFill>
              <a:srgbClr val="002EFF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3250" y="4148201"/>
              <a:ext cx="481965" cy="356870"/>
            </a:xfrm>
            <a:custGeom>
              <a:avLst/>
              <a:gdLst/>
              <a:ahLst/>
              <a:cxnLst/>
              <a:rect l="l" t="t" r="r" b="b"/>
              <a:pathLst>
                <a:path w="481964" h="356870">
                  <a:moveTo>
                    <a:pt x="262889" y="0"/>
                  </a:moveTo>
                  <a:lnTo>
                    <a:pt x="208263" y="21208"/>
                  </a:lnTo>
                  <a:lnTo>
                    <a:pt x="156984" y="77895"/>
                  </a:lnTo>
                  <a:lnTo>
                    <a:pt x="131873" y="116290"/>
                  </a:lnTo>
                  <a:lnTo>
                    <a:pt x="106728" y="159651"/>
                  </a:lnTo>
                  <a:lnTo>
                    <a:pt x="81259" y="206677"/>
                  </a:lnTo>
                  <a:lnTo>
                    <a:pt x="55174" y="256066"/>
                  </a:lnTo>
                  <a:lnTo>
                    <a:pt x="28185" y="306517"/>
                  </a:lnTo>
                  <a:lnTo>
                    <a:pt x="0" y="356730"/>
                  </a:lnTo>
                  <a:lnTo>
                    <a:pt x="481964" y="356730"/>
                  </a:lnTo>
                  <a:lnTo>
                    <a:pt x="456456" y="294718"/>
                  </a:lnTo>
                  <a:lnTo>
                    <a:pt x="431503" y="235488"/>
                  </a:lnTo>
                  <a:lnTo>
                    <a:pt x="406992" y="180244"/>
                  </a:lnTo>
                  <a:lnTo>
                    <a:pt x="382810" y="130191"/>
                  </a:lnTo>
                  <a:lnTo>
                    <a:pt x="358845" y="86537"/>
                  </a:lnTo>
                  <a:lnTo>
                    <a:pt x="334983" y="50485"/>
                  </a:lnTo>
                  <a:lnTo>
                    <a:pt x="287118" y="6011"/>
                  </a:lnTo>
                  <a:lnTo>
                    <a:pt x="262889" y="0"/>
                  </a:lnTo>
                  <a:close/>
                </a:path>
              </a:pathLst>
            </a:custGeom>
            <a:solidFill>
              <a:srgbClr val="FF85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28213" y="3939133"/>
              <a:ext cx="686435" cy="566420"/>
            </a:xfrm>
            <a:custGeom>
              <a:avLst/>
              <a:gdLst/>
              <a:ahLst/>
              <a:cxnLst/>
              <a:rect l="l" t="t" r="r" b="b"/>
              <a:pathLst>
                <a:path w="686435" h="566420">
                  <a:moveTo>
                    <a:pt x="380238" y="0"/>
                  </a:moveTo>
                  <a:lnTo>
                    <a:pt x="310168" y="15378"/>
                  </a:lnTo>
                  <a:lnTo>
                    <a:pt x="250549" y="57778"/>
                  </a:lnTo>
                  <a:lnTo>
                    <a:pt x="224031" y="87360"/>
                  </a:lnTo>
                  <a:lnTo>
                    <a:pt x="199373" y="121596"/>
                  </a:lnTo>
                  <a:lnTo>
                    <a:pt x="176326" y="159785"/>
                  </a:lnTo>
                  <a:lnTo>
                    <a:pt x="154638" y="201226"/>
                  </a:lnTo>
                  <a:lnTo>
                    <a:pt x="134059" y="245220"/>
                  </a:lnTo>
                  <a:lnTo>
                    <a:pt x="114337" y="291066"/>
                  </a:lnTo>
                  <a:lnTo>
                    <a:pt x="95224" y="338063"/>
                  </a:lnTo>
                  <a:lnTo>
                    <a:pt x="57817" y="432708"/>
                  </a:lnTo>
                  <a:lnTo>
                    <a:pt x="39023" y="478955"/>
                  </a:lnTo>
                  <a:lnTo>
                    <a:pt x="19834" y="523552"/>
                  </a:lnTo>
                  <a:lnTo>
                    <a:pt x="0" y="565797"/>
                  </a:lnTo>
                  <a:lnTo>
                    <a:pt x="686053" y="565797"/>
                  </a:lnTo>
                  <a:lnTo>
                    <a:pt x="671568" y="517097"/>
                  </a:lnTo>
                  <a:lnTo>
                    <a:pt x="657574" y="466753"/>
                  </a:lnTo>
                  <a:lnTo>
                    <a:pt x="629828" y="364094"/>
                  </a:lnTo>
                  <a:lnTo>
                    <a:pt x="615460" y="313264"/>
                  </a:lnTo>
                  <a:lnTo>
                    <a:pt x="600352" y="263755"/>
                  </a:lnTo>
                  <a:lnTo>
                    <a:pt x="584195" y="216310"/>
                  </a:lnTo>
                  <a:lnTo>
                    <a:pt x="566681" y="171668"/>
                  </a:lnTo>
                  <a:lnTo>
                    <a:pt x="547504" y="130573"/>
                  </a:lnTo>
                  <a:lnTo>
                    <a:pt x="526353" y="93765"/>
                  </a:lnTo>
                  <a:lnTo>
                    <a:pt x="502923" y="61987"/>
                  </a:lnTo>
                  <a:lnTo>
                    <a:pt x="447989" y="16485"/>
                  </a:lnTo>
                  <a:lnTo>
                    <a:pt x="415869" y="4245"/>
                  </a:lnTo>
                  <a:lnTo>
                    <a:pt x="380238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35275" y="4504918"/>
              <a:ext cx="392938" cy="1714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5217" y="4504918"/>
              <a:ext cx="493687" cy="24277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6526" y="4504918"/>
              <a:ext cx="679450" cy="45683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355976" y="4081818"/>
              <a:ext cx="479425" cy="423545"/>
            </a:xfrm>
            <a:custGeom>
              <a:avLst/>
              <a:gdLst/>
              <a:ahLst/>
              <a:cxnLst/>
              <a:rect l="l" t="t" r="r" b="b"/>
              <a:pathLst>
                <a:path w="479425" h="423545">
                  <a:moveTo>
                    <a:pt x="238633" y="0"/>
                  </a:moveTo>
                  <a:lnTo>
                    <a:pt x="192759" y="23439"/>
                  </a:lnTo>
                  <a:lnTo>
                    <a:pt x="146605" y="87243"/>
                  </a:lnTo>
                  <a:lnTo>
                    <a:pt x="123221" y="131227"/>
                  </a:lnTo>
                  <a:lnTo>
                    <a:pt x="99525" y="181638"/>
                  </a:lnTo>
                  <a:lnTo>
                    <a:pt x="75435" y="237253"/>
                  </a:lnTo>
                  <a:lnTo>
                    <a:pt x="50872" y="296852"/>
                  </a:lnTo>
                  <a:lnTo>
                    <a:pt x="0" y="423113"/>
                  </a:lnTo>
                  <a:lnTo>
                    <a:pt x="479298" y="423113"/>
                  </a:lnTo>
                  <a:lnTo>
                    <a:pt x="455424" y="373675"/>
                  </a:lnTo>
                  <a:lnTo>
                    <a:pt x="433251" y="322113"/>
                  </a:lnTo>
                  <a:lnTo>
                    <a:pt x="412345" y="269866"/>
                  </a:lnTo>
                  <a:lnTo>
                    <a:pt x="392272" y="218374"/>
                  </a:lnTo>
                  <a:lnTo>
                    <a:pt x="372598" y="169076"/>
                  </a:lnTo>
                  <a:lnTo>
                    <a:pt x="352889" y="123413"/>
                  </a:lnTo>
                  <a:lnTo>
                    <a:pt x="332711" y="82823"/>
                  </a:lnTo>
                  <a:lnTo>
                    <a:pt x="311631" y="48747"/>
                  </a:lnTo>
                  <a:lnTo>
                    <a:pt x="265025" y="5896"/>
                  </a:lnTo>
                  <a:lnTo>
                    <a:pt x="238633" y="0"/>
                  </a:lnTo>
                  <a:close/>
                </a:path>
              </a:pathLst>
            </a:custGeom>
            <a:solidFill>
              <a:srgbClr val="FF80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11477" y="4390987"/>
              <a:ext cx="265430" cy="114300"/>
            </a:xfrm>
            <a:custGeom>
              <a:avLst/>
              <a:gdLst/>
              <a:ahLst/>
              <a:cxnLst/>
              <a:rect l="l" t="t" r="r" b="b"/>
              <a:pathLst>
                <a:path w="265430" h="114300">
                  <a:moveTo>
                    <a:pt x="144906" y="0"/>
                  </a:moveTo>
                  <a:lnTo>
                    <a:pt x="102280" y="8916"/>
                  </a:lnTo>
                  <a:lnTo>
                    <a:pt x="65166" y="33272"/>
                  </a:lnTo>
                  <a:lnTo>
                    <a:pt x="31696" y="69474"/>
                  </a:lnTo>
                  <a:lnTo>
                    <a:pt x="0" y="113931"/>
                  </a:lnTo>
                  <a:lnTo>
                    <a:pt x="265048" y="113931"/>
                  </a:lnTo>
                  <a:lnTo>
                    <a:pt x="237918" y="67878"/>
                  </a:lnTo>
                  <a:lnTo>
                    <a:pt x="209359" y="31853"/>
                  </a:lnTo>
                  <a:lnTo>
                    <a:pt x="178609" y="8384"/>
                  </a:lnTo>
                  <a:lnTo>
                    <a:pt x="144906" y="0"/>
                  </a:lnTo>
                  <a:close/>
                </a:path>
              </a:pathLst>
            </a:custGeom>
            <a:solidFill>
              <a:srgbClr val="3AE4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4" y="4504918"/>
              <a:ext cx="189400" cy="24274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228213" y="4148201"/>
              <a:ext cx="397510" cy="356870"/>
            </a:xfrm>
            <a:custGeom>
              <a:avLst/>
              <a:gdLst/>
              <a:ahLst/>
              <a:cxnLst/>
              <a:rect l="l" t="t" r="r" b="b"/>
              <a:pathLst>
                <a:path w="397510" h="356870">
                  <a:moveTo>
                    <a:pt x="177926" y="0"/>
                  </a:moveTo>
                  <a:lnTo>
                    <a:pt x="128274" y="49284"/>
                  </a:lnTo>
                  <a:lnTo>
                    <a:pt x="109567" y="93592"/>
                  </a:lnTo>
                  <a:lnTo>
                    <a:pt x="91356" y="138796"/>
                  </a:lnTo>
                  <a:lnTo>
                    <a:pt x="55540" y="229433"/>
                  </a:lnTo>
                  <a:lnTo>
                    <a:pt x="37490" y="273635"/>
                  </a:lnTo>
                  <a:lnTo>
                    <a:pt x="19051" y="316273"/>
                  </a:lnTo>
                  <a:lnTo>
                    <a:pt x="0" y="356730"/>
                  </a:lnTo>
                  <a:lnTo>
                    <a:pt x="397001" y="356730"/>
                  </a:lnTo>
                  <a:lnTo>
                    <a:pt x="371493" y="294718"/>
                  </a:lnTo>
                  <a:lnTo>
                    <a:pt x="346540" y="235488"/>
                  </a:lnTo>
                  <a:lnTo>
                    <a:pt x="322029" y="180244"/>
                  </a:lnTo>
                  <a:lnTo>
                    <a:pt x="297847" y="130191"/>
                  </a:lnTo>
                  <a:lnTo>
                    <a:pt x="273882" y="86537"/>
                  </a:lnTo>
                  <a:lnTo>
                    <a:pt x="250020" y="50485"/>
                  </a:lnTo>
                  <a:lnTo>
                    <a:pt x="202155" y="6011"/>
                  </a:lnTo>
                  <a:lnTo>
                    <a:pt x="177926" y="0"/>
                  </a:lnTo>
                  <a:close/>
                </a:path>
              </a:pathLst>
            </a:custGeom>
            <a:solidFill>
              <a:srgbClr val="A44F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58086" y="4504918"/>
              <a:ext cx="470534" cy="214629"/>
            </a:xfrm>
            <a:custGeom>
              <a:avLst/>
              <a:gdLst/>
              <a:ahLst/>
              <a:cxnLst/>
              <a:rect l="l" t="t" r="r" b="b"/>
              <a:pathLst>
                <a:path w="470535" h="214629">
                  <a:moveTo>
                    <a:pt x="470154" y="0"/>
                  </a:moveTo>
                  <a:lnTo>
                    <a:pt x="0" y="0"/>
                  </a:lnTo>
                  <a:lnTo>
                    <a:pt x="30478" y="49417"/>
                  </a:lnTo>
                  <a:lnTo>
                    <a:pt x="62630" y="94602"/>
                  </a:lnTo>
                  <a:lnTo>
                    <a:pt x="96681" y="134326"/>
                  </a:lnTo>
                  <a:lnTo>
                    <a:pt x="132859" y="167361"/>
                  </a:lnTo>
                  <a:lnTo>
                    <a:pt x="171388" y="192478"/>
                  </a:lnTo>
                  <a:lnTo>
                    <a:pt x="212498" y="208449"/>
                  </a:lnTo>
                  <a:lnTo>
                    <a:pt x="256412" y="214045"/>
                  </a:lnTo>
                  <a:lnTo>
                    <a:pt x="295844" y="208591"/>
                  </a:lnTo>
                  <a:lnTo>
                    <a:pt x="331666" y="192953"/>
                  </a:lnTo>
                  <a:lnTo>
                    <a:pt x="364264" y="168217"/>
                  </a:lnTo>
                  <a:lnTo>
                    <a:pt x="394026" y="135467"/>
                  </a:lnTo>
                  <a:lnTo>
                    <a:pt x="421337" y="95791"/>
                  </a:lnTo>
                  <a:lnTo>
                    <a:pt x="446584" y="50273"/>
                  </a:lnTo>
                  <a:lnTo>
                    <a:pt x="470154" y="0"/>
                  </a:lnTo>
                  <a:close/>
                </a:path>
              </a:pathLst>
            </a:custGeom>
            <a:solidFill>
              <a:srgbClr val="C182FF">
                <a:alpha val="5333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35098" y="3910457"/>
              <a:ext cx="699770" cy="594995"/>
            </a:xfrm>
            <a:custGeom>
              <a:avLst/>
              <a:gdLst/>
              <a:ahLst/>
              <a:cxnLst/>
              <a:rect l="l" t="t" r="r" b="b"/>
              <a:pathLst>
                <a:path w="699769" h="594995">
                  <a:moveTo>
                    <a:pt x="671068" y="513283"/>
                  </a:moveTo>
                  <a:lnTo>
                    <a:pt x="589661" y="594512"/>
                  </a:lnTo>
                  <a:lnTo>
                    <a:pt x="600075" y="594512"/>
                  </a:lnTo>
                  <a:lnTo>
                    <a:pt x="673862" y="520788"/>
                  </a:lnTo>
                  <a:lnTo>
                    <a:pt x="671068" y="513283"/>
                  </a:lnTo>
                  <a:close/>
                </a:path>
                <a:path w="699769" h="594995">
                  <a:moveTo>
                    <a:pt x="564642" y="219621"/>
                  </a:moveTo>
                  <a:lnTo>
                    <a:pt x="189483" y="594499"/>
                  </a:lnTo>
                  <a:lnTo>
                    <a:pt x="199898" y="594499"/>
                  </a:lnTo>
                  <a:lnTo>
                    <a:pt x="567944" y="226872"/>
                  </a:lnTo>
                  <a:lnTo>
                    <a:pt x="564642" y="219621"/>
                  </a:lnTo>
                  <a:close/>
                </a:path>
                <a:path w="699769" h="594995">
                  <a:moveTo>
                    <a:pt x="545592" y="177165"/>
                  </a:moveTo>
                  <a:lnTo>
                    <a:pt x="127762" y="594474"/>
                  </a:lnTo>
                  <a:lnTo>
                    <a:pt x="138175" y="594474"/>
                  </a:lnTo>
                  <a:lnTo>
                    <a:pt x="549020" y="184162"/>
                  </a:lnTo>
                  <a:lnTo>
                    <a:pt x="545592" y="177165"/>
                  </a:lnTo>
                  <a:close/>
                </a:path>
                <a:path w="699769" h="594995">
                  <a:moveTo>
                    <a:pt x="555370" y="198196"/>
                  </a:moveTo>
                  <a:lnTo>
                    <a:pt x="158495" y="594474"/>
                  </a:lnTo>
                  <a:lnTo>
                    <a:pt x="168909" y="594474"/>
                  </a:lnTo>
                  <a:lnTo>
                    <a:pt x="558545" y="205333"/>
                  </a:lnTo>
                  <a:lnTo>
                    <a:pt x="557402" y="202920"/>
                  </a:lnTo>
                  <a:lnTo>
                    <a:pt x="555370" y="198196"/>
                  </a:lnTo>
                  <a:close/>
                </a:path>
                <a:path w="699769" h="594995">
                  <a:moveTo>
                    <a:pt x="573658" y="241363"/>
                  </a:moveTo>
                  <a:lnTo>
                    <a:pt x="220218" y="594474"/>
                  </a:lnTo>
                  <a:lnTo>
                    <a:pt x="230505" y="594474"/>
                  </a:lnTo>
                  <a:lnTo>
                    <a:pt x="576833" y="248704"/>
                  </a:lnTo>
                  <a:lnTo>
                    <a:pt x="573658" y="241363"/>
                  </a:lnTo>
                  <a:close/>
                </a:path>
                <a:path w="699769" h="594995">
                  <a:moveTo>
                    <a:pt x="582549" y="263385"/>
                  </a:moveTo>
                  <a:lnTo>
                    <a:pt x="250951" y="594474"/>
                  </a:lnTo>
                  <a:lnTo>
                    <a:pt x="261238" y="594474"/>
                  </a:lnTo>
                  <a:lnTo>
                    <a:pt x="585343" y="270827"/>
                  </a:lnTo>
                  <a:lnTo>
                    <a:pt x="584326" y="268325"/>
                  </a:lnTo>
                  <a:lnTo>
                    <a:pt x="582549" y="263385"/>
                  </a:lnTo>
                  <a:close/>
                </a:path>
                <a:path w="699769" h="594995">
                  <a:moveTo>
                    <a:pt x="590931" y="285635"/>
                  </a:moveTo>
                  <a:lnTo>
                    <a:pt x="281686" y="594474"/>
                  </a:lnTo>
                  <a:lnTo>
                    <a:pt x="291973" y="594474"/>
                  </a:lnTo>
                  <a:lnTo>
                    <a:pt x="593725" y="293154"/>
                  </a:lnTo>
                  <a:lnTo>
                    <a:pt x="591946" y="288137"/>
                  </a:lnTo>
                  <a:lnTo>
                    <a:pt x="590931" y="285635"/>
                  </a:lnTo>
                  <a:close/>
                </a:path>
                <a:path w="699769" h="594995">
                  <a:moveTo>
                    <a:pt x="599186" y="308089"/>
                  </a:moveTo>
                  <a:lnTo>
                    <a:pt x="312546" y="594474"/>
                  </a:lnTo>
                  <a:lnTo>
                    <a:pt x="322833" y="594474"/>
                  </a:lnTo>
                  <a:lnTo>
                    <a:pt x="601980" y="315645"/>
                  </a:lnTo>
                  <a:lnTo>
                    <a:pt x="599186" y="308089"/>
                  </a:lnTo>
                  <a:close/>
                </a:path>
                <a:path w="699769" h="594995">
                  <a:moveTo>
                    <a:pt x="607440" y="330708"/>
                  </a:moveTo>
                  <a:lnTo>
                    <a:pt x="343281" y="594474"/>
                  </a:lnTo>
                  <a:lnTo>
                    <a:pt x="353694" y="594474"/>
                  </a:lnTo>
                  <a:lnTo>
                    <a:pt x="610107" y="338315"/>
                  </a:lnTo>
                  <a:lnTo>
                    <a:pt x="607440" y="330708"/>
                  </a:lnTo>
                  <a:close/>
                </a:path>
                <a:path w="699769" h="594995">
                  <a:moveTo>
                    <a:pt x="615442" y="353441"/>
                  </a:moveTo>
                  <a:lnTo>
                    <a:pt x="374269" y="594474"/>
                  </a:lnTo>
                  <a:lnTo>
                    <a:pt x="384556" y="594474"/>
                  </a:lnTo>
                  <a:lnTo>
                    <a:pt x="618236" y="361073"/>
                  </a:lnTo>
                  <a:lnTo>
                    <a:pt x="615442" y="353441"/>
                  </a:lnTo>
                  <a:close/>
                </a:path>
                <a:path w="699769" h="594995">
                  <a:moveTo>
                    <a:pt x="623569" y="376250"/>
                  </a:moveTo>
                  <a:lnTo>
                    <a:pt x="405002" y="594474"/>
                  </a:lnTo>
                  <a:lnTo>
                    <a:pt x="415289" y="594474"/>
                  </a:lnTo>
                  <a:lnTo>
                    <a:pt x="626237" y="383908"/>
                  </a:lnTo>
                  <a:lnTo>
                    <a:pt x="626109" y="383908"/>
                  </a:lnTo>
                  <a:lnTo>
                    <a:pt x="624332" y="378815"/>
                  </a:lnTo>
                  <a:lnTo>
                    <a:pt x="623569" y="376250"/>
                  </a:lnTo>
                  <a:close/>
                </a:path>
                <a:path w="699769" h="594995">
                  <a:moveTo>
                    <a:pt x="631317" y="399122"/>
                  </a:moveTo>
                  <a:lnTo>
                    <a:pt x="435737" y="594474"/>
                  </a:lnTo>
                  <a:lnTo>
                    <a:pt x="446024" y="594474"/>
                  </a:lnTo>
                  <a:lnTo>
                    <a:pt x="633983" y="406806"/>
                  </a:lnTo>
                  <a:lnTo>
                    <a:pt x="631317" y="399122"/>
                  </a:lnTo>
                  <a:close/>
                </a:path>
                <a:path w="699769" h="594995">
                  <a:moveTo>
                    <a:pt x="639190" y="422033"/>
                  </a:moveTo>
                  <a:lnTo>
                    <a:pt x="466470" y="594474"/>
                  </a:lnTo>
                  <a:lnTo>
                    <a:pt x="476884" y="594474"/>
                  </a:lnTo>
                  <a:lnTo>
                    <a:pt x="641857" y="429704"/>
                  </a:lnTo>
                  <a:lnTo>
                    <a:pt x="639190" y="422033"/>
                  </a:lnTo>
                  <a:close/>
                </a:path>
                <a:path w="699769" h="594995">
                  <a:moveTo>
                    <a:pt x="679323" y="535749"/>
                  </a:moveTo>
                  <a:lnTo>
                    <a:pt x="620521" y="594474"/>
                  </a:lnTo>
                  <a:lnTo>
                    <a:pt x="630808" y="594474"/>
                  </a:lnTo>
                  <a:lnTo>
                    <a:pt x="682117" y="543267"/>
                  </a:lnTo>
                  <a:lnTo>
                    <a:pt x="679323" y="535749"/>
                  </a:lnTo>
                  <a:close/>
                </a:path>
                <a:path w="699769" h="594995">
                  <a:moveTo>
                    <a:pt x="687705" y="558101"/>
                  </a:moveTo>
                  <a:lnTo>
                    <a:pt x="651256" y="594474"/>
                  </a:lnTo>
                  <a:lnTo>
                    <a:pt x="661669" y="594474"/>
                  </a:lnTo>
                  <a:lnTo>
                    <a:pt x="690626" y="565556"/>
                  </a:lnTo>
                  <a:lnTo>
                    <a:pt x="687705" y="558101"/>
                  </a:lnTo>
                  <a:close/>
                </a:path>
                <a:path w="699769" h="594995">
                  <a:moveTo>
                    <a:pt x="501395" y="98336"/>
                  </a:moveTo>
                  <a:lnTo>
                    <a:pt x="4699" y="594423"/>
                  </a:lnTo>
                  <a:lnTo>
                    <a:pt x="14986" y="594423"/>
                  </a:lnTo>
                  <a:lnTo>
                    <a:pt x="505587" y="104521"/>
                  </a:lnTo>
                  <a:lnTo>
                    <a:pt x="505459" y="104521"/>
                  </a:lnTo>
                  <a:lnTo>
                    <a:pt x="504063" y="102400"/>
                  </a:lnTo>
                  <a:lnTo>
                    <a:pt x="502665" y="100380"/>
                  </a:lnTo>
                  <a:lnTo>
                    <a:pt x="501395" y="98336"/>
                  </a:lnTo>
                  <a:close/>
                </a:path>
                <a:path w="699769" h="594995">
                  <a:moveTo>
                    <a:pt x="513333" y="117068"/>
                  </a:moveTo>
                  <a:lnTo>
                    <a:pt x="35687" y="594423"/>
                  </a:lnTo>
                  <a:lnTo>
                    <a:pt x="45974" y="594423"/>
                  </a:lnTo>
                  <a:lnTo>
                    <a:pt x="517398" y="123545"/>
                  </a:lnTo>
                  <a:lnTo>
                    <a:pt x="517270" y="123520"/>
                  </a:lnTo>
                  <a:lnTo>
                    <a:pt x="515874" y="121424"/>
                  </a:lnTo>
                  <a:lnTo>
                    <a:pt x="514731" y="119214"/>
                  </a:lnTo>
                  <a:lnTo>
                    <a:pt x="513333" y="117068"/>
                  </a:lnTo>
                  <a:close/>
                </a:path>
                <a:path w="699769" h="594995">
                  <a:moveTo>
                    <a:pt x="524637" y="136525"/>
                  </a:moveTo>
                  <a:lnTo>
                    <a:pt x="66039" y="594398"/>
                  </a:lnTo>
                  <a:lnTo>
                    <a:pt x="76326" y="594398"/>
                  </a:lnTo>
                  <a:lnTo>
                    <a:pt x="528193" y="143116"/>
                  </a:lnTo>
                  <a:lnTo>
                    <a:pt x="527176" y="140944"/>
                  </a:lnTo>
                  <a:lnTo>
                    <a:pt x="524637" y="136525"/>
                  </a:lnTo>
                  <a:close/>
                </a:path>
                <a:path w="699769" h="594995">
                  <a:moveTo>
                    <a:pt x="535432" y="156603"/>
                  </a:moveTo>
                  <a:lnTo>
                    <a:pt x="96774" y="594398"/>
                  </a:lnTo>
                  <a:lnTo>
                    <a:pt x="107061" y="594398"/>
                  </a:lnTo>
                  <a:lnTo>
                    <a:pt x="538733" y="163347"/>
                  </a:lnTo>
                  <a:lnTo>
                    <a:pt x="537718" y="161112"/>
                  </a:lnTo>
                  <a:lnTo>
                    <a:pt x="535432" y="156603"/>
                  </a:lnTo>
                  <a:close/>
                </a:path>
                <a:path w="699769" h="594995">
                  <a:moveTo>
                    <a:pt x="647064" y="444855"/>
                  </a:moveTo>
                  <a:lnTo>
                    <a:pt x="497205" y="594398"/>
                  </a:lnTo>
                  <a:lnTo>
                    <a:pt x="507492" y="594398"/>
                  </a:lnTo>
                  <a:lnTo>
                    <a:pt x="649605" y="452513"/>
                  </a:lnTo>
                  <a:lnTo>
                    <a:pt x="647064" y="444855"/>
                  </a:lnTo>
                  <a:close/>
                </a:path>
                <a:path w="699769" h="594995">
                  <a:moveTo>
                    <a:pt x="654938" y="467690"/>
                  </a:moveTo>
                  <a:lnTo>
                    <a:pt x="528065" y="594398"/>
                  </a:lnTo>
                  <a:lnTo>
                    <a:pt x="538352" y="594398"/>
                  </a:lnTo>
                  <a:lnTo>
                    <a:pt x="657529" y="475424"/>
                  </a:lnTo>
                  <a:lnTo>
                    <a:pt x="655827" y="470331"/>
                  </a:lnTo>
                  <a:lnTo>
                    <a:pt x="654938" y="467690"/>
                  </a:lnTo>
                  <a:close/>
                </a:path>
                <a:path w="699769" h="594995">
                  <a:moveTo>
                    <a:pt x="662939" y="490474"/>
                  </a:moveTo>
                  <a:lnTo>
                    <a:pt x="558800" y="594398"/>
                  </a:lnTo>
                  <a:lnTo>
                    <a:pt x="569213" y="594398"/>
                  </a:lnTo>
                  <a:lnTo>
                    <a:pt x="665530" y="498157"/>
                  </a:lnTo>
                  <a:lnTo>
                    <a:pt x="662939" y="490474"/>
                  </a:lnTo>
                  <a:close/>
                </a:path>
                <a:path w="699769" h="594995">
                  <a:moveTo>
                    <a:pt x="696340" y="580136"/>
                  </a:moveTo>
                  <a:lnTo>
                    <a:pt x="681989" y="594398"/>
                  </a:lnTo>
                  <a:lnTo>
                    <a:pt x="692403" y="594398"/>
                  </a:lnTo>
                  <a:lnTo>
                    <a:pt x="699262" y="587552"/>
                  </a:lnTo>
                  <a:lnTo>
                    <a:pt x="698373" y="585177"/>
                  </a:lnTo>
                  <a:lnTo>
                    <a:pt x="697357" y="582790"/>
                  </a:lnTo>
                  <a:lnTo>
                    <a:pt x="696340" y="580136"/>
                  </a:lnTo>
                  <a:close/>
                </a:path>
                <a:path w="699769" h="594995">
                  <a:moveTo>
                    <a:pt x="488442" y="80378"/>
                  </a:moveTo>
                  <a:lnTo>
                    <a:pt x="7112" y="560933"/>
                  </a:lnTo>
                  <a:lnTo>
                    <a:pt x="4825" y="566928"/>
                  </a:lnTo>
                  <a:lnTo>
                    <a:pt x="0" y="578586"/>
                  </a:lnTo>
                  <a:lnTo>
                    <a:pt x="492887" y="86296"/>
                  </a:lnTo>
                  <a:lnTo>
                    <a:pt x="491489" y="84328"/>
                  </a:lnTo>
                  <a:lnTo>
                    <a:pt x="488442" y="80378"/>
                  </a:lnTo>
                  <a:close/>
                </a:path>
                <a:path w="699769" h="594995">
                  <a:moveTo>
                    <a:pt x="474599" y="63423"/>
                  </a:moveTo>
                  <a:lnTo>
                    <a:pt x="26924" y="510514"/>
                  </a:lnTo>
                  <a:lnTo>
                    <a:pt x="24764" y="516178"/>
                  </a:lnTo>
                  <a:lnTo>
                    <a:pt x="22732" y="521716"/>
                  </a:lnTo>
                  <a:lnTo>
                    <a:pt x="20574" y="527215"/>
                  </a:lnTo>
                  <a:lnTo>
                    <a:pt x="479298" y="68986"/>
                  </a:lnTo>
                  <a:lnTo>
                    <a:pt x="477774" y="67106"/>
                  </a:lnTo>
                  <a:lnTo>
                    <a:pt x="476123" y="65227"/>
                  </a:lnTo>
                  <a:lnTo>
                    <a:pt x="474599" y="63423"/>
                  </a:lnTo>
                  <a:close/>
                </a:path>
                <a:path w="699769" h="594995">
                  <a:moveTo>
                    <a:pt x="459613" y="47701"/>
                  </a:moveTo>
                  <a:lnTo>
                    <a:pt x="44703" y="461937"/>
                  </a:lnTo>
                  <a:lnTo>
                    <a:pt x="38988" y="478155"/>
                  </a:lnTo>
                  <a:lnTo>
                    <a:pt x="464819" y="52844"/>
                  </a:lnTo>
                  <a:lnTo>
                    <a:pt x="463169" y="51079"/>
                  </a:lnTo>
                  <a:lnTo>
                    <a:pt x="459613" y="47701"/>
                  </a:lnTo>
                  <a:close/>
                </a:path>
                <a:path w="699769" h="594995">
                  <a:moveTo>
                    <a:pt x="443230" y="33439"/>
                  </a:moveTo>
                  <a:lnTo>
                    <a:pt x="61721" y="414185"/>
                  </a:lnTo>
                  <a:lnTo>
                    <a:pt x="56133" y="430301"/>
                  </a:lnTo>
                  <a:lnTo>
                    <a:pt x="448944" y="38074"/>
                  </a:lnTo>
                  <a:lnTo>
                    <a:pt x="445134" y="34925"/>
                  </a:lnTo>
                  <a:lnTo>
                    <a:pt x="443230" y="33439"/>
                  </a:lnTo>
                  <a:close/>
                </a:path>
                <a:path w="699769" h="594995">
                  <a:moveTo>
                    <a:pt x="424942" y="20802"/>
                  </a:moveTo>
                  <a:lnTo>
                    <a:pt x="78486" y="366598"/>
                  </a:lnTo>
                  <a:lnTo>
                    <a:pt x="78739" y="366661"/>
                  </a:lnTo>
                  <a:lnTo>
                    <a:pt x="74930" y="377291"/>
                  </a:lnTo>
                  <a:lnTo>
                    <a:pt x="72898" y="382625"/>
                  </a:lnTo>
                  <a:lnTo>
                    <a:pt x="431292" y="24777"/>
                  </a:lnTo>
                  <a:lnTo>
                    <a:pt x="429259" y="23393"/>
                  </a:lnTo>
                  <a:lnTo>
                    <a:pt x="427100" y="22059"/>
                  </a:lnTo>
                  <a:lnTo>
                    <a:pt x="424942" y="20802"/>
                  </a:lnTo>
                  <a:close/>
                </a:path>
                <a:path w="699769" h="594995">
                  <a:moveTo>
                    <a:pt x="404494" y="10477"/>
                  </a:moveTo>
                  <a:lnTo>
                    <a:pt x="95884" y="318439"/>
                  </a:lnTo>
                  <a:lnTo>
                    <a:pt x="90169" y="334695"/>
                  </a:lnTo>
                  <a:lnTo>
                    <a:pt x="411606" y="13652"/>
                  </a:lnTo>
                  <a:lnTo>
                    <a:pt x="409320" y="12534"/>
                  </a:lnTo>
                  <a:lnTo>
                    <a:pt x="406907" y="11480"/>
                  </a:lnTo>
                  <a:lnTo>
                    <a:pt x="404494" y="10477"/>
                  </a:lnTo>
                  <a:close/>
                </a:path>
                <a:path w="699769" h="594995">
                  <a:moveTo>
                    <a:pt x="381000" y="3162"/>
                  </a:moveTo>
                  <a:lnTo>
                    <a:pt x="114681" y="268947"/>
                  </a:lnTo>
                  <a:lnTo>
                    <a:pt x="108331" y="285851"/>
                  </a:lnTo>
                  <a:lnTo>
                    <a:pt x="389255" y="5232"/>
                  </a:lnTo>
                  <a:lnTo>
                    <a:pt x="386588" y="4445"/>
                  </a:lnTo>
                  <a:lnTo>
                    <a:pt x="383794" y="3759"/>
                  </a:lnTo>
                  <a:lnTo>
                    <a:pt x="381000" y="3162"/>
                  </a:lnTo>
                  <a:close/>
                </a:path>
                <a:path w="699769" h="594995">
                  <a:moveTo>
                    <a:pt x="356743" y="0"/>
                  </a:moveTo>
                  <a:lnTo>
                    <a:pt x="353440" y="0"/>
                  </a:lnTo>
                  <a:lnTo>
                    <a:pt x="136144" y="216738"/>
                  </a:lnTo>
                  <a:lnTo>
                    <a:pt x="133731" y="222707"/>
                  </a:lnTo>
                  <a:lnTo>
                    <a:pt x="128650" y="234721"/>
                  </a:lnTo>
                  <a:lnTo>
                    <a:pt x="363219" y="495"/>
                  </a:lnTo>
                  <a:lnTo>
                    <a:pt x="360044" y="228"/>
                  </a:lnTo>
                  <a:lnTo>
                    <a:pt x="356743" y="0"/>
                  </a:lnTo>
                  <a:close/>
                </a:path>
                <a:path w="699769" h="594995">
                  <a:moveTo>
                    <a:pt x="331596" y="1206"/>
                  </a:moveTo>
                  <a:lnTo>
                    <a:pt x="327406" y="1841"/>
                  </a:lnTo>
                  <a:lnTo>
                    <a:pt x="323214" y="2641"/>
                  </a:lnTo>
                  <a:lnTo>
                    <a:pt x="319024" y="3581"/>
                  </a:lnTo>
                  <a:lnTo>
                    <a:pt x="163575" y="158673"/>
                  </a:lnTo>
                  <a:lnTo>
                    <a:pt x="160274" y="165430"/>
                  </a:lnTo>
                  <a:lnTo>
                    <a:pt x="156844" y="172224"/>
                  </a:lnTo>
                  <a:lnTo>
                    <a:pt x="153543" y="179120"/>
                  </a:lnTo>
                  <a:lnTo>
                    <a:pt x="331596" y="1206"/>
                  </a:lnTo>
                  <a:close/>
                </a:path>
                <a:path w="699769" h="594995">
                  <a:moveTo>
                    <a:pt x="538823" y="163347"/>
                  </a:moveTo>
                  <a:close/>
                </a:path>
                <a:path w="699769" h="594995">
                  <a:moveTo>
                    <a:pt x="528281" y="143116"/>
                  </a:moveTo>
                  <a:close/>
                </a:path>
                <a:path w="699769" h="594995">
                  <a:moveTo>
                    <a:pt x="286893" y="14973"/>
                  </a:moveTo>
                  <a:lnTo>
                    <a:pt x="215519" y="75984"/>
                  </a:lnTo>
                  <a:lnTo>
                    <a:pt x="209002" y="84583"/>
                  </a:lnTo>
                  <a:lnTo>
                    <a:pt x="202596" y="93291"/>
                  </a:lnTo>
                  <a:lnTo>
                    <a:pt x="196429" y="102165"/>
                  </a:lnTo>
                  <a:lnTo>
                    <a:pt x="190500" y="111201"/>
                  </a:lnTo>
                  <a:lnTo>
                    <a:pt x="286893" y="14973"/>
                  </a:lnTo>
                  <a:close/>
                </a:path>
              </a:pathLst>
            </a:custGeom>
            <a:solidFill>
              <a:srgbClr val="FFC2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4" y="3796410"/>
              <a:ext cx="900156" cy="708520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11350" y="4468037"/>
              <a:ext cx="46990" cy="37465"/>
            </a:xfrm>
            <a:custGeom>
              <a:avLst/>
              <a:gdLst/>
              <a:ahLst/>
              <a:cxnLst/>
              <a:rect l="l" t="t" r="r" b="b"/>
              <a:pathLst>
                <a:path w="46990" h="37464">
                  <a:moveTo>
                    <a:pt x="25908" y="0"/>
                  </a:moveTo>
                  <a:lnTo>
                    <a:pt x="19377" y="8823"/>
                  </a:lnTo>
                  <a:lnTo>
                    <a:pt x="12906" y="17935"/>
                  </a:lnTo>
                  <a:lnTo>
                    <a:pt x="6459" y="27299"/>
                  </a:lnTo>
                  <a:lnTo>
                    <a:pt x="0" y="36880"/>
                  </a:lnTo>
                  <a:lnTo>
                    <a:pt x="46609" y="36880"/>
                  </a:lnTo>
                  <a:lnTo>
                    <a:pt x="36210" y="18602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AE9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15404" y="4504918"/>
              <a:ext cx="459740" cy="142875"/>
            </a:xfrm>
            <a:custGeom>
              <a:avLst/>
              <a:gdLst/>
              <a:ahLst/>
              <a:cxnLst/>
              <a:rect l="l" t="t" r="r" b="b"/>
              <a:pathLst>
                <a:path w="459740" h="142875">
                  <a:moveTo>
                    <a:pt x="459587" y="0"/>
                  </a:moveTo>
                  <a:lnTo>
                    <a:pt x="0" y="0"/>
                  </a:lnTo>
                  <a:lnTo>
                    <a:pt x="32151" y="38862"/>
                  </a:lnTo>
                  <a:lnTo>
                    <a:pt x="66505" y="73210"/>
                  </a:lnTo>
                  <a:lnTo>
                    <a:pt x="103351" y="101904"/>
                  </a:lnTo>
                  <a:lnTo>
                    <a:pt x="142976" y="123809"/>
                  </a:lnTo>
                  <a:lnTo>
                    <a:pt x="185671" y="137785"/>
                  </a:lnTo>
                  <a:lnTo>
                    <a:pt x="231724" y="142697"/>
                  </a:lnTo>
                  <a:lnTo>
                    <a:pt x="275025" y="137868"/>
                  </a:lnTo>
                  <a:lnTo>
                    <a:pt x="315965" y="124074"/>
                  </a:lnTo>
                  <a:lnTo>
                    <a:pt x="354718" y="102352"/>
                  </a:lnTo>
                  <a:lnTo>
                    <a:pt x="391458" y="73740"/>
                  </a:lnTo>
                  <a:lnTo>
                    <a:pt x="426356" y="39277"/>
                  </a:lnTo>
                  <a:lnTo>
                    <a:pt x="459587" y="0"/>
                  </a:lnTo>
                  <a:close/>
                </a:path>
              </a:pathLst>
            </a:custGeom>
            <a:solidFill>
              <a:srgbClr val="17A8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637154" y="4504423"/>
              <a:ext cx="506730" cy="237490"/>
            </a:xfrm>
            <a:custGeom>
              <a:avLst/>
              <a:gdLst/>
              <a:ahLst/>
              <a:cxnLst/>
              <a:rect l="l" t="t" r="r" b="b"/>
              <a:pathLst>
                <a:path w="506730" h="237489">
                  <a:moveTo>
                    <a:pt x="282956" y="0"/>
                  </a:moveTo>
                  <a:lnTo>
                    <a:pt x="266572" y="12"/>
                  </a:lnTo>
                  <a:lnTo>
                    <a:pt x="259854" y="6629"/>
                  </a:lnTo>
                  <a:lnTo>
                    <a:pt x="259969" y="221869"/>
                  </a:lnTo>
                  <a:lnTo>
                    <a:pt x="266572" y="228498"/>
                  </a:lnTo>
                  <a:lnTo>
                    <a:pt x="282956" y="228498"/>
                  </a:lnTo>
                  <a:lnTo>
                    <a:pt x="289559" y="221869"/>
                  </a:lnTo>
                  <a:lnTo>
                    <a:pt x="289559" y="6629"/>
                  </a:lnTo>
                  <a:lnTo>
                    <a:pt x="282956" y="0"/>
                  </a:lnTo>
                  <a:close/>
                </a:path>
                <a:path w="506730" h="237489">
                  <a:moveTo>
                    <a:pt x="499618" y="0"/>
                  </a:moveTo>
                  <a:lnTo>
                    <a:pt x="491236" y="0"/>
                  </a:lnTo>
                  <a:lnTo>
                    <a:pt x="483107" y="63"/>
                  </a:lnTo>
                  <a:lnTo>
                    <a:pt x="476680" y="6629"/>
                  </a:lnTo>
                  <a:lnTo>
                    <a:pt x="476631" y="34239"/>
                  </a:lnTo>
                  <a:lnTo>
                    <a:pt x="483234" y="40855"/>
                  </a:lnTo>
                  <a:lnTo>
                    <a:pt x="499618" y="40855"/>
                  </a:lnTo>
                  <a:lnTo>
                    <a:pt x="506221" y="34239"/>
                  </a:lnTo>
                  <a:lnTo>
                    <a:pt x="506221" y="6629"/>
                  </a:lnTo>
                  <a:lnTo>
                    <a:pt x="499618" y="0"/>
                  </a:lnTo>
                  <a:close/>
                </a:path>
                <a:path w="506730" h="237489">
                  <a:moveTo>
                    <a:pt x="326389" y="0"/>
                  </a:moveTo>
                  <a:lnTo>
                    <a:pt x="318007" y="0"/>
                  </a:lnTo>
                  <a:lnTo>
                    <a:pt x="309880" y="63"/>
                  </a:lnTo>
                  <a:lnTo>
                    <a:pt x="303326" y="6629"/>
                  </a:lnTo>
                  <a:lnTo>
                    <a:pt x="303402" y="200761"/>
                  </a:lnTo>
                  <a:lnTo>
                    <a:pt x="310006" y="207378"/>
                  </a:lnTo>
                  <a:lnTo>
                    <a:pt x="326389" y="207378"/>
                  </a:lnTo>
                  <a:lnTo>
                    <a:pt x="332994" y="200761"/>
                  </a:lnTo>
                  <a:lnTo>
                    <a:pt x="332994" y="6629"/>
                  </a:lnTo>
                  <a:lnTo>
                    <a:pt x="326389" y="0"/>
                  </a:lnTo>
                  <a:close/>
                </a:path>
                <a:path w="506730" h="237489">
                  <a:moveTo>
                    <a:pt x="369696" y="0"/>
                  </a:moveTo>
                  <a:lnTo>
                    <a:pt x="361314" y="0"/>
                  </a:lnTo>
                  <a:lnTo>
                    <a:pt x="353187" y="63"/>
                  </a:lnTo>
                  <a:lnTo>
                    <a:pt x="346633" y="6629"/>
                  </a:lnTo>
                  <a:lnTo>
                    <a:pt x="346709" y="172123"/>
                  </a:lnTo>
                  <a:lnTo>
                    <a:pt x="353313" y="178739"/>
                  </a:lnTo>
                  <a:lnTo>
                    <a:pt x="369696" y="178739"/>
                  </a:lnTo>
                  <a:lnTo>
                    <a:pt x="376300" y="172123"/>
                  </a:lnTo>
                  <a:lnTo>
                    <a:pt x="376300" y="6629"/>
                  </a:lnTo>
                  <a:lnTo>
                    <a:pt x="369696" y="0"/>
                  </a:lnTo>
                  <a:close/>
                </a:path>
                <a:path w="506730" h="237489">
                  <a:moveTo>
                    <a:pt x="456311" y="0"/>
                  </a:moveTo>
                  <a:lnTo>
                    <a:pt x="447928" y="0"/>
                  </a:lnTo>
                  <a:lnTo>
                    <a:pt x="439800" y="63"/>
                  </a:lnTo>
                  <a:lnTo>
                    <a:pt x="433373" y="6629"/>
                  </a:lnTo>
                  <a:lnTo>
                    <a:pt x="433324" y="72428"/>
                  </a:lnTo>
                  <a:lnTo>
                    <a:pt x="439927" y="79057"/>
                  </a:lnTo>
                  <a:lnTo>
                    <a:pt x="456311" y="79057"/>
                  </a:lnTo>
                  <a:lnTo>
                    <a:pt x="462914" y="72428"/>
                  </a:lnTo>
                  <a:lnTo>
                    <a:pt x="462914" y="6629"/>
                  </a:lnTo>
                  <a:lnTo>
                    <a:pt x="456311" y="0"/>
                  </a:lnTo>
                  <a:close/>
                </a:path>
                <a:path w="506730" h="237489">
                  <a:moveTo>
                    <a:pt x="413003" y="0"/>
                  </a:moveTo>
                  <a:lnTo>
                    <a:pt x="404621" y="0"/>
                  </a:lnTo>
                  <a:lnTo>
                    <a:pt x="396494" y="63"/>
                  </a:lnTo>
                  <a:lnTo>
                    <a:pt x="390066" y="6629"/>
                  </a:lnTo>
                  <a:lnTo>
                    <a:pt x="390017" y="129057"/>
                  </a:lnTo>
                  <a:lnTo>
                    <a:pt x="396620" y="135674"/>
                  </a:lnTo>
                  <a:lnTo>
                    <a:pt x="413003" y="135674"/>
                  </a:lnTo>
                  <a:lnTo>
                    <a:pt x="419607" y="129057"/>
                  </a:lnTo>
                  <a:lnTo>
                    <a:pt x="419607" y="6629"/>
                  </a:lnTo>
                  <a:lnTo>
                    <a:pt x="413003" y="0"/>
                  </a:lnTo>
                  <a:close/>
                </a:path>
                <a:path w="506730" h="237489">
                  <a:moveTo>
                    <a:pt x="196214" y="0"/>
                  </a:moveTo>
                  <a:lnTo>
                    <a:pt x="179831" y="12"/>
                  </a:lnTo>
                  <a:lnTo>
                    <a:pt x="173240" y="6629"/>
                  </a:lnTo>
                  <a:lnTo>
                    <a:pt x="173227" y="226009"/>
                  </a:lnTo>
                  <a:lnTo>
                    <a:pt x="179958" y="232638"/>
                  </a:lnTo>
                  <a:lnTo>
                    <a:pt x="196214" y="232638"/>
                  </a:lnTo>
                  <a:lnTo>
                    <a:pt x="202945" y="226009"/>
                  </a:lnTo>
                  <a:lnTo>
                    <a:pt x="202945" y="6629"/>
                  </a:lnTo>
                  <a:lnTo>
                    <a:pt x="196214" y="0"/>
                  </a:lnTo>
                  <a:close/>
                </a:path>
                <a:path w="506730" h="237489">
                  <a:moveTo>
                    <a:pt x="66293" y="0"/>
                  </a:moveTo>
                  <a:lnTo>
                    <a:pt x="49911" y="12"/>
                  </a:lnTo>
                  <a:lnTo>
                    <a:pt x="43319" y="6629"/>
                  </a:lnTo>
                  <a:lnTo>
                    <a:pt x="43306" y="96710"/>
                  </a:lnTo>
                  <a:lnTo>
                    <a:pt x="49911" y="103327"/>
                  </a:lnTo>
                  <a:lnTo>
                    <a:pt x="66293" y="103327"/>
                  </a:lnTo>
                  <a:lnTo>
                    <a:pt x="72897" y="96710"/>
                  </a:lnTo>
                  <a:lnTo>
                    <a:pt x="72897" y="6629"/>
                  </a:lnTo>
                  <a:lnTo>
                    <a:pt x="66293" y="0"/>
                  </a:lnTo>
                  <a:close/>
                </a:path>
                <a:path w="506730" h="237489">
                  <a:moveTo>
                    <a:pt x="22987" y="0"/>
                  </a:moveTo>
                  <a:lnTo>
                    <a:pt x="6603" y="12"/>
                  </a:lnTo>
                  <a:lnTo>
                    <a:pt x="12" y="6629"/>
                  </a:lnTo>
                  <a:lnTo>
                    <a:pt x="0" y="34874"/>
                  </a:lnTo>
                  <a:lnTo>
                    <a:pt x="6603" y="41503"/>
                  </a:lnTo>
                  <a:lnTo>
                    <a:pt x="22987" y="41503"/>
                  </a:lnTo>
                  <a:lnTo>
                    <a:pt x="29590" y="34874"/>
                  </a:lnTo>
                  <a:lnTo>
                    <a:pt x="29590" y="6629"/>
                  </a:lnTo>
                  <a:lnTo>
                    <a:pt x="22987" y="0"/>
                  </a:lnTo>
                  <a:close/>
                </a:path>
                <a:path w="506730" h="237489">
                  <a:moveTo>
                    <a:pt x="239649" y="0"/>
                  </a:moveTo>
                  <a:lnTo>
                    <a:pt x="231394" y="0"/>
                  </a:lnTo>
                  <a:lnTo>
                    <a:pt x="223265" y="63"/>
                  </a:lnTo>
                  <a:lnTo>
                    <a:pt x="216712" y="6629"/>
                  </a:lnTo>
                  <a:lnTo>
                    <a:pt x="216662" y="230746"/>
                  </a:lnTo>
                  <a:lnTo>
                    <a:pt x="223393" y="237363"/>
                  </a:lnTo>
                  <a:lnTo>
                    <a:pt x="239649" y="237363"/>
                  </a:lnTo>
                  <a:lnTo>
                    <a:pt x="246380" y="230746"/>
                  </a:lnTo>
                  <a:lnTo>
                    <a:pt x="246380" y="6629"/>
                  </a:lnTo>
                  <a:lnTo>
                    <a:pt x="239649" y="0"/>
                  </a:lnTo>
                  <a:close/>
                </a:path>
                <a:path w="506730" h="237489">
                  <a:moveTo>
                    <a:pt x="109727" y="0"/>
                  </a:moveTo>
                  <a:lnTo>
                    <a:pt x="101472" y="0"/>
                  </a:lnTo>
                  <a:lnTo>
                    <a:pt x="93344" y="63"/>
                  </a:lnTo>
                  <a:lnTo>
                    <a:pt x="86791" y="6629"/>
                  </a:lnTo>
                  <a:lnTo>
                    <a:pt x="86740" y="162344"/>
                  </a:lnTo>
                  <a:lnTo>
                    <a:pt x="93344" y="168973"/>
                  </a:lnTo>
                  <a:lnTo>
                    <a:pt x="109727" y="168973"/>
                  </a:lnTo>
                  <a:lnTo>
                    <a:pt x="116331" y="162344"/>
                  </a:lnTo>
                  <a:lnTo>
                    <a:pt x="116331" y="6629"/>
                  </a:lnTo>
                  <a:lnTo>
                    <a:pt x="109727" y="0"/>
                  </a:lnTo>
                  <a:close/>
                </a:path>
                <a:path w="506730" h="237489">
                  <a:moveTo>
                    <a:pt x="153034" y="0"/>
                  </a:moveTo>
                  <a:lnTo>
                    <a:pt x="136651" y="12"/>
                  </a:lnTo>
                  <a:lnTo>
                    <a:pt x="129933" y="6629"/>
                  </a:lnTo>
                  <a:lnTo>
                    <a:pt x="130047" y="205041"/>
                  </a:lnTo>
                  <a:lnTo>
                    <a:pt x="136651" y="211658"/>
                  </a:lnTo>
                  <a:lnTo>
                    <a:pt x="153162" y="211645"/>
                  </a:lnTo>
                  <a:lnTo>
                    <a:pt x="159740" y="205041"/>
                  </a:lnTo>
                  <a:lnTo>
                    <a:pt x="159765" y="6629"/>
                  </a:lnTo>
                  <a:lnTo>
                    <a:pt x="153034" y="0"/>
                  </a:lnTo>
                  <a:close/>
                </a:path>
              </a:pathLst>
            </a:custGeom>
            <a:solidFill>
              <a:srgbClr val="7CFF29">
                <a:alpha val="49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50869" y="4352556"/>
              <a:ext cx="1842896" cy="66593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5017" y="4029290"/>
              <a:ext cx="683069" cy="475640"/>
            </a:xfrm>
            <a:prstGeom prst="rect">
              <a:avLst/>
            </a:prstGeom>
          </p:spPr>
        </p:pic>
      </p:grp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1189736" y="1435988"/>
            <a:ext cx="37103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60" dirty="0">
                <a:solidFill>
                  <a:srgbClr val="04152C"/>
                </a:solidFill>
              </a:rPr>
              <a:t>TERIMA</a:t>
            </a:r>
            <a:r>
              <a:rPr sz="4400" spc="-355" dirty="0">
                <a:solidFill>
                  <a:srgbClr val="04152C"/>
                </a:solidFill>
              </a:rPr>
              <a:t> </a:t>
            </a:r>
            <a:r>
              <a:rPr sz="4400" spc="100" dirty="0">
                <a:solidFill>
                  <a:srgbClr val="04152C"/>
                </a:solidFill>
              </a:rPr>
              <a:t>KASIH</a:t>
            </a:r>
            <a:endParaRPr sz="4400"/>
          </a:p>
        </p:txBody>
      </p:sp>
      <p:sp>
        <p:nvSpPr>
          <p:cNvPr id="42" name="object 42"/>
          <p:cNvSpPr txBox="1"/>
          <p:nvPr/>
        </p:nvSpPr>
        <p:spPr>
          <a:xfrm>
            <a:off x="4460494" y="4619955"/>
            <a:ext cx="224154" cy="29591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25"/>
              </a:spcBef>
            </a:pPr>
            <a:fld id="{81D60167-4931-47E6-BA6A-407CBD079E47}" type="slidenum">
              <a:rPr sz="1300" b="1" spc="-185" dirty="0">
                <a:solidFill>
                  <a:srgbClr val="FFFFFF"/>
                </a:solidFill>
                <a:latin typeface="Trebuchet MS"/>
                <a:cs typeface="Trebuchet MS"/>
              </a:rPr>
              <a:t>15</a:t>
            </a:fld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417</Words>
  <Application>Microsoft Office PowerPoint</Application>
  <PresentationFormat>On-screen Show (16:9)</PresentationFormat>
  <Paragraphs>102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KOMUNIKASI DALAM ORGANISASI</vt:lpstr>
      <vt:lpstr>HUBUNGAN KOMUNIKASI</vt:lpstr>
      <vt:lpstr>PowerPoint Presentation</vt:lpstr>
      <vt:lpstr>PowerPoint Presentation</vt:lpstr>
      <vt:lpstr>PowerPoint Presentation</vt:lpstr>
      <vt:lpstr>Kegiatan Pertukaran Informasi</vt:lpstr>
      <vt:lpstr>PowerPoint Presentation</vt:lpstr>
      <vt:lpstr>Saluran Komunikasi Formal</vt:lpstr>
      <vt:lpstr>Saluran Komunikasi Informal ▹ Dalam jaringan ini, orang-orang yang ada dalam suatu organisasi,</vt:lpstr>
      <vt:lpstr>CARA MENGELOLA KOMUNIKASI</vt:lpstr>
      <vt:lpstr>Penanganan Pesan-Pesan Rutin</vt:lpstr>
      <vt:lpstr>Penanganan Krisis Komunikasi ▹ Semakin besar tantangan atau risiko  yang harus dihadapi, semakin tinggi  tingkat kemampuan atau  keterampilan yang dibutuhkan. Krisis  komunikasi merupakan suatu ajang  uji coba keterampilan yang cukup  menantang.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Komunikasi  dalam  Organisasi</dc:title>
  <dc:creator>User</dc:creator>
  <cp:lastModifiedBy>user</cp:lastModifiedBy>
  <cp:revision>1</cp:revision>
  <dcterms:created xsi:type="dcterms:W3CDTF">2022-02-18T01:24:21Z</dcterms:created>
  <dcterms:modified xsi:type="dcterms:W3CDTF">2022-02-18T01:36:50Z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2021-02-07T00:00:00Z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2022-02-18T00:00:00Z</vt:filetime>
  </property>
</Properties>
</file>