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7" r:id="rId4"/>
    <p:sldId id="274" r:id="rId5"/>
    <p:sldId id="271" r:id="rId6"/>
    <p:sldId id="324" r:id="rId7"/>
    <p:sldId id="339" r:id="rId8"/>
    <p:sldId id="329" r:id="rId9"/>
    <p:sldId id="338" r:id="rId10"/>
    <p:sldId id="331" r:id="rId11"/>
    <p:sldId id="332" r:id="rId12"/>
    <p:sldId id="337" r:id="rId13"/>
    <p:sldId id="336" r:id="rId14"/>
    <p:sldId id="340" r:id="rId15"/>
    <p:sldId id="346" r:id="rId16"/>
    <p:sldId id="341" r:id="rId17"/>
    <p:sldId id="347" r:id="rId18"/>
    <p:sldId id="349" r:id="rId19"/>
    <p:sldId id="342" r:id="rId20"/>
    <p:sldId id="343" r:id="rId21"/>
    <p:sldId id="350" r:id="rId22"/>
    <p:sldId id="35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87" autoAdjust="0"/>
    <p:restoredTop sz="94662" autoAdjust="0"/>
  </p:normalViewPr>
  <p:slideViewPr>
    <p:cSldViewPr snapToGrid="0" showGuides="1">
      <p:cViewPr>
        <p:scale>
          <a:sx n="66" d="100"/>
          <a:sy n="66" d="100"/>
        </p:scale>
        <p:origin x="-10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34339008162201E-2"/>
          <c:y val="7.368366409043578E-2"/>
          <c:w val="0.95140283863776975"/>
          <c:h val="0.91468207315844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0D74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07-4AE1-9391-8D2CB4D1A76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07-4AE1-9391-8D2CB4D1A7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07-4AE1-9391-8D2CB4D1A76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07-4AE1-9391-8D2CB4D1A764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55</c:v>
                </c:pt>
                <c:pt idx="2">
                  <c:v>77</c:v>
                </c:pt>
                <c:pt idx="3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907-4AE1-9391-8D2CB4D1A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100"/>
        <c:axId val="264227456"/>
        <c:axId val="264229248"/>
      </c:barChart>
      <c:catAx>
        <c:axId val="2642274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64229248"/>
        <c:crosses val="autoZero"/>
        <c:auto val="1"/>
        <c:lblAlgn val="ctr"/>
        <c:lblOffset val="100"/>
        <c:noMultiLvlLbl val="0"/>
      </c:catAx>
      <c:valAx>
        <c:axId val="2642292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642274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A80D6EB4-6316-4BD4-9779-1C793C88E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F7516D1-CC67-491A-A475-E2E321DE7470}"/>
              </a:ext>
            </a:extLst>
          </p:cNvPr>
          <p:cNvSpPr/>
          <p:nvPr userDrawn="1"/>
        </p:nvSpPr>
        <p:spPr>
          <a:xfrm>
            <a:off x="0" y="3667328"/>
            <a:ext cx="12192000" cy="31906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6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6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81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4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66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46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78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xmlns="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97A4111-AC59-4D68-8289-087F5555D1FB}"/>
              </a:ext>
            </a:extLst>
          </p:cNvPr>
          <p:cNvSpPr/>
          <p:nvPr userDrawn="1"/>
        </p:nvSpPr>
        <p:spPr>
          <a:xfrm>
            <a:off x="-3" y="0"/>
            <a:ext cx="12192003" cy="3990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529213A9-205F-4B47-85D1-86A4CF8B41E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900571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5C91274C-B4D1-4A27-943A-E9426420327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628015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896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xmlns="" id="{3416C541-C19F-450D-88B8-31264A63C057}"/>
              </a:ext>
            </a:extLst>
          </p:cNvPr>
          <p:cNvGrpSpPr/>
          <p:nvPr userDrawn="1"/>
        </p:nvGrpSpPr>
        <p:grpSpPr>
          <a:xfrm>
            <a:off x="3413850" y="1727960"/>
            <a:ext cx="2134178" cy="3686307"/>
            <a:chOff x="2188487" y="1844824"/>
            <a:chExt cx="1980000" cy="3420000"/>
          </a:xfrm>
        </p:grpSpPr>
        <p:sp>
          <p:nvSpPr>
            <p:cNvPr id="10" name="Rounded Rectangle 13">
              <a:extLst>
                <a:ext uri="{FF2B5EF4-FFF2-40B4-BE49-F238E27FC236}">
                  <a16:creationId xmlns:a16="http://schemas.microsoft.com/office/drawing/2014/main" xmlns="" id="{F28ADE49-EABF-4A45-8AFD-D583872D5EF7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xmlns="" id="{0EE66AE6-BD54-46FF-BFF8-F4F5052A0336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">
              <a:extLst>
                <a:ext uri="{FF2B5EF4-FFF2-40B4-BE49-F238E27FC236}">
                  <a16:creationId xmlns:a16="http://schemas.microsoft.com/office/drawing/2014/main" xmlns="" id="{16B2E278-7F12-411C-A66B-4E8311A0AA6B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13" name="Oval 15">
                <a:extLst>
                  <a:ext uri="{FF2B5EF4-FFF2-40B4-BE49-F238E27FC236}">
                    <a16:creationId xmlns:a16="http://schemas.microsoft.com/office/drawing/2014/main" xmlns="" id="{880912B7-BAFE-4530-B3E2-658A4CC93EA5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6">
                <a:extLst>
                  <a:ext uri="{FF2B5EF4-FFF2-40B4-BE49-F238E27FC236}">
                    <a16:creationId xmlns:a16="http://schemas.microsoft.com/office/drawing/2014/main" xmlns="" id="{D4E578DE-6FBB-45BA-AA90-B7C5BFB60FD8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xmlns="" id="{EB8BC53A-6DA7-4829-9A2F-14557FE1D7E4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586877" y="2115101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xmlns="" id="{4C198FF6-4BAB-454F-B36D-BFC618E02928}"/>
              </a:ext>
            </a:extLst>
          </p:cNvPr>
          <p:cNvGrpSpPr/>
          <p:nvPr userDrawn="1"/>
        </p:nvGrpSpPr>
        <p:grpSpPr>
          <a:xfrm>
            <a:off x="6643974" y="1727960"/>
            <a:ext cx="2134178" cy="3686307"/>
            <a:chOff x="4897447" y="1844824"/>
            <a:chExt cx="1980000" cy="3420000"/>
          </a:xfrm>
        </p:grpSpPr>
        <p:sp>
          <p:nvSpPr>
            <p:cNvPr id="17" name="Rounded Rectangle 30">
              <a:extLst>
                <a:ext uri="{FF2B5EF4-FFF2-40B4-BE49-F238E27FC236}">
                  <a16:creationId xmlns:a16="http://schemas.microsoft.com/office/drawing/2014/main" xmlns="" id="{327C6189-5814-41F6-8E57-B52ED4BAD615}"/>
                </a:ext>
              </a:extLst>
            </p:cNvPr>
            <p:cNvSpPr/>
            <p:nvPr userDrawn="1"/>
          </p:nvSpPr>
          <p:spPr>
            <a:xfrm>
              <a:off x="489744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xmlns="" id="{6BB7F0A7-CC2D-4583-914D-D6C31A57CD04}"/>
                </a:ext>
              </a:extLst>
            </p:cNvPr>
            <p:cNvSpPr/>
            <p:nvPr userDrawn="1"/>
          </p:nvSpPr>
          <p:spPr>
            <a:xfrm>
              <a:off x="5739521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32">
              <a:extLst>
                <a:ext uri="{FF2B5EF4-FFF2-40B4-BE49-F238E27FC236}">
                  <a16:creationId xmlns:a16="http://schemas.microsoft.com/office/drawing/2014/main" xmlns="" id="{C9FC167E-F954-46E7-90DD-9CFE5810AAD7}"/>
                </a:ext>
              </a:extLst>
            </p:cNvPr>
            <p:cNvGrpSpPr/>
            <p:nvPr userDrawn="1"/>
          </p:nvGrpSpPr>
          <p:grpSpPr>
            <a:xfrm>
              <a:off x="5753678" y="4862119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20" name="Oval 33">
                <a:extLst>
                  <a:ext uri="{FF2B5EF4-FFF2-40B4-BE49-F238E27FC236}">
                    <a16:creationId xmlns:a16="http://schemas.microsoft.com/office/drawing/2014/main" xmlns="" id="{437FD994-E6E6-4E11-A918-9DE141FE1761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34">
                <a:extLst>
                  <a:ext uri="{FF2B5EF4-FFF2-40B4-BE49-F238E27FC236}">
                    <a16:creationId xmlns:a16="http://schemas.microsoft.com/office/drawing/2014/main" xmlns="" id="{8CE63A71-4087-4780-9C43-230A8930C48E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xmlns="" id="{2F232C40-D3F8-4CDD-AF94-D276AEA2E48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16063" y="209615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5B0E5326-A18A-427C-A9B5-AE03EEAFB683}"/>
              </a:ext>
            </a:extLst>
          </p:cNvPr>
          <p:cNvSpPr/>
          <p:nvPr userDrawn="1"/>
        </p:nvSpPr>
        <p:spPr>
          <a:xfrm>
            <a:off x="0" y="5855038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>
            <a:extLst>
              <a:ext uri="{FF2B5EF4-FFF2-40B4-BE49-F238E27FC236}">
                <a16:creationId xmlns:a16="http://schemas.microsoft.com/office/drawing/2014/main" xmlns="" id="{E26ECD6E-9DEE-4A2B-B5DD-A1228882C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5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xmlns="" id="{ED3DE11E-BD5D-4B9D-948E-59777A4C49D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F65EA7C3-C127-4FEF-998A-380766830A9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44AC1258-BCFC-4466-A293-80A95F8CF2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88309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256CF63-2A59-478C-8FAC-4D0742B889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4927" y="0"/>
            <a:ext cx="7267073" cy="6858000"/>
          </a:xfrm>
          <a:custGeom>
            <a:avLst/>
            <a:gdLst>
              <a:gd name="connsiteX0" fmla="*/ 3064609 w 7267073"/>
              <a:gd name="connsiteY0" fmla="*/ 0 h 6858000"/>
              <a:gd name="connsiteX1" fmla="*/ 7267073 w 7267073"/>
              <a:gd name="connsiteY1" fmla="*/ 0 h 6858000"/>
              <a:gd name="connsiteX2" fmla="*/ 7267073 w 7267073"/>
              <a:gd name="connsiteY2" fmla="*/ 6858000 h 6858000"/>
              <a:gd name="connsiteX3" fmla="*/ 0 w 72670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7073" h="6858000">
                <a:moveTo>
                  <a:pt x="3064609" y="0"/>
                </a:moveTo>
                <a:lnTo>
                  <a:pt x="7267073" y="0"/>
                </a:lnTo>
                <a:lnTo>
                  <a:pt x="72670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534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3245653-BD79-43BE-9416-81B7DEA6FD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6400777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1 h 6858000"/>
              <a:gd name="connsiteX3" fmla="*/ 5791223 w 12191999"/>
              <a:gd name="connsiteY3" fmla="*/ 6858000 h 6858000"/>
              <a:gd name="connsiteX4" fmla="*/ 0 w 1219199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6858000">
                <a:moveTo>
                  <a:pt x="6400777" y="0"/>
                </a:moveTo>
                <a:lnTo>
                  <a:pt x="12191999" y="0"/>
                </a:lnTo>
                <a:lnTo>
                  <a:pt x="12191999" y="1"/>
                </a:lnTo>
                <a:lnTo>
                  <a:pt x="579122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4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9">
            <a:extLst>
              <a:ext uri="{FF2B5EF4-FFF2-40B4-BE49-F238E27FC236}">
                <a16:creationId xmlns:a16="http://schemas.microsoft.com/office/drawing/2014/main" xmlns="" id="{721FF661-E1BF-44AB-AE42-30299A0C280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155850" cy="6858000"/>
          </a:xfrm>
          <a:custGeom>
            <a:avLst/>
            <a:gdLst>
              <a:gd name="connsiteX0" fmla="*/ 0 w 7155850"/>
              <a:gd name="connsiteY0" fmla="*/ 3024930 h 6858000"/>
              <a:gd name="connsiteX1" fmla="*/ 2358530 w 7155850"/>
              <a:gd name="connsiteY1" fmla="*/ 6858000 h 6858000"/>
              <a:gd name="connsiteX2" fmla="*/ 1329860 w 7155850"/>
              <a:gd name="connsiteY2" fmla="*/ 6858000 h 6858000"/>
              <a:gd name="connsiteX3" fmla="*/ 0 w 7155850"/>
              <a:gd name="connsiteY3" fmla="*/ 4691859 h 6858000"/>
              <a:gd name="connsiteX4" fmla="*/ 1 w 7155850"/>
              <a:gd name="connsiteY4" fmla="*/ 397145 h 6858000"/>
              <a:gd name="connsiteX5" fmla="*/ 3459898 w 7155850"/>
              <a:gd name="connsiteY5" fmla="*/ 6020152 h 6858000"/>
              <a:gd name="connsiteX6" fmla="*/ 2945517 w 7155850"/>
              <a:gd name="connsiteY6" fmla="*/ 6858000 h 6858000"/>
              <a:gd name="connsiteX7" fmla="*/ 1 w 7155850"/>
              <a:gd name="connsiteY7" fmla="*/ 2060197 h 6858000"/>
              <a:gd name="connsiteX8" fmla="*/ 396861 w 7155850"/>
              <a:gd name="connsiteY8" fmla="*/ 0 h 6858000"/>
              <a:gd name="connsiteX9" fmla="*/ 7155850 w 7155850"/>
              <a:gd name="connsiteY9" fmla="*/ 0 h 6858000"/>
              <a:gd name="connsiteX10" fmla="*/ 3780151 w 7155850"/>
              <a:gd name="connsiteY10" fmla="*/ 54985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55850" h="6858000">
                <a:moveTo>
                  <a:pt x="0" y="3024930"/>
                </a:moveTo>
                <a:lnTo>
                  <a:pt x="2358530" y="6858000"/>
                </a:lnTo>
                <a:lnTo>
                  <a:pt x="1329860" y="6858000"/>
                </a:lnTo>
                <a:lnTo>
                  <a:pt x="0" y="4691859"/>
                </a:lnTo>
                <a:close/>
                <a:moveTo>
                  <a:pt x="1" y="397145"/>
                </a:moveTo>
                <a:lnTo>
                  <a:pt x="3459898" y="6020152"/>
                </a:lnTo>
                <a:lnTo>
                  <a:pt x="2945517" y="6858000"/>
                </a:lnTo>
                <a:lnTo>
                  <a:pt x="1" y="2060197"/>
                </a:lnTo>
                <a:close/>
                <a:moveTo>
                  <a:pt x="396861" y="0"/>
                </a:moveTo>
                <a:lnTo>
                  <a:pt x="7155850" y="0"/>
                </a:lnTo>
                <a:lnTo>
                  <a:pt x="3780151" y="5498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097280" anchor="t">
            <a:noAutofit/>
          </a:bodyPr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441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9362" y="389541"/>
            <a:ext cx="6078918" cy="6078918"/>
          </a:xfrm>
          <a:prstGeom prst="diamond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365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B248F514-64E6-478F-BD5B-2F5FF8194E9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04680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AD9F10B1-4908-4FDA-BFB4-BCD570CDCB9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3611864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7A18808D-4787-4529-A142-029C02C56371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6319048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D5106DBC-8A8E-4A2C-9FCB-D57D9E77722B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026232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129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927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73" r:id="rId3"/>
    <p:sldLayoutId id="2147483668" r:id="rId4"/>
    <p:sldLayoutId id="2147483670" r:id="rId5"/>
    <p:sldLayoutId id="2147483669" r:id="rId6"/>
    <p:sldLayoutId id="2147483671" r:id="rId7"/>
    <p:sldLayoutId id="2147483672" r:id="rId8"/>
    <p:sldLayoutId id="2147483674" r:id="rId9"/>
    <p:sldLayoutId id="2147483680" r:id="rId10"/>
    <p:sldLayoutId id="2147483684" r:id="rId11"/>
    <p:sldLayoutId id="2147483665" r:id="rId12"/>
    <p:sldLayoutId id="2147483683" r:id="rId13"/>
    <p:sldLayoutId id="2147483682" r:id="rId14"/>
    <p:sldLayoutId id="2147483681" r:id="rId15"/>
    <p:sldLayoutId id="2147483679" r:id="rId16"/>
    <p:sldLayoutId id="2147483678" r:id="rId17"/>
    <p:sldLayoutId id="2147483677" r:id="rId18"/>
    <p:sldLayoutId id="2147483676" r:id="rId19"/>
    <p:sldLayoutId id="2147483675" r:id="rId20"/>
    <p:sldLayoutId id="214748368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FDB1076-7CAA-4A2C-93BD-B9BDC464E920}"/>
              </a:ext>
            </a:extLst>
          </p:cNvPr>
          <p:cNvSpPr txBox="1"/>
          <p:nvPr/>
        </p:nvSpPr>
        <p:spPr>
          <a:xfrm>
            <a:off x="4235757" y="3581675"/>
            <a:ext cx="656452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id-ID" sz="5400" b="1" dirty="0" smtClean="0">
                <a:solidFill>
                  <a:schemeClr val="bg1"/>
                </a:solidFill>
                <a:latin typeface="+mj-lt"/>
              </a:rPr>
              <a:t>Komunikasi Antarpribadi</a:t>
            </a:r>
            <a:endParaRPr lang="en-US" sz="5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CEE5899-1E72-4D7A-8D7D-C99B8B3F8E79}"/>
              </a:ext>
            </a:extLst>
          </p:cNvPr>
          <p:cNvSpPr txBox="1"/>
          <p:nvPr/>
        </p:nvSpPr>
        <p:spPr>
          <a:xfrm>
            <a:off x="5630667" y="5832351"/>
            <a:ext cx="51696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id-ID" altLang="ko-KR" sz="1867" dirty="0" smtClean="0">
                <a:solidFill>
                  <a:schemeClr val="bg1"/>
                </a:solidFill>
                <a:cs typeface="Arial" pitchFamily="34" charset="0"/>
              </a:rPr>
              <a:t>Mata Kuliah : Komunikasi &amp; Etika Bisnis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572CC02-C48B-46EC-AFB2-287D413B097B}"/>
              </a:ext>
            </a:extLst>
          </p:cNvPr>
          <p:cNvGrpSpPr/>
          <p:nvPr/>
        </p:nvGrpSpPr>
        <p:grpSpPr>
          <a:xfrm rot="10800000">
            <a:off x="1110066" y="498479"/>
            <a:ext cx="3634011" cy="1097280"/>
            <a:chOff x="8230329" y="5360525"/>
            <a:chExt cx="3634011" cy="10972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E36C07F8-24DD-4BA6-9092-8D41252A9213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729E8BAB-E2C5-4A59-A969-FC77F18BAD4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C7FEC4FF-3B18-4C32-880D-24AF445B4CD5}"/>
              </a:ext>
            </a:extLst>
          </p:cNvPr>
          <p:cNvSpPr/>
          <p:nvPr/>
        </p:nvSpPr>
        <p:spPr>
          <a:xfrm>
            <a:off x="1497228" y="48733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xmlns="" id="{E50EA38B-23FC-4E7A-B7AA-8E3D0D22FD4D}"/>
              </a:ext>
            </a:extLst>
          </p:cNvPr>
          <p:cNvSpPr/>
          <p:nvPr/>
        </p:nvSpPr>
        <p:spPr>
          <a:xfrm>
            <a:off x="9221111" y="3145089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xmlns="" id="{6DC3E00E-BC60-47A6-ACFF-D2A128A9F524}"/>
              </a:ext>
            </a:extLst>
          </p:cNvPr>
          <p:cNvSpPr/>
          <p:nvPr/>
        </p:nvSpPr>
        <p:spPr>
          <a:xfrm>
            <a:off x="6087497" y="3581675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xmlns="" id="{5AFF7729-CFFB-4020-A705-E805834C0FFB}"/>
              </a:ext>
            </a:extLst>
          </p:cNvPr>
          <p:cNvSpPr/>
          <p:nvPr/>
        </p:nvSpPr>
        <p:spPr>
          <a:xfrm>
            <a:off x="4774908" y="5034511"/>
            <a:ext cx="436586" cy="436586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9B3B3BA0-ACCE-4843-9FF5-CACAE6C136CA}"/>
              </a:ext>
            </a:extLst>
          </p:cNvPr>
          <p:cNvGrpSpPr/>
          <p:nvPr/>
        </p:nvGrpSpPr>
        <p:grpSpPr>
          <a:xfrm>
            <a:off x="7493643" y="4581508"/>
            <a:ext cx="3643536" cy="1106806"/>
            <a:chOff x="8230329" y="5360525"/>
            <a:chExt cx="3643536" cy="11068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4FEDFB08-2847-47BC-812C-7E8BEE80C723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A2D24F03-F961-4F44-B1CE-1D5D0F7A691A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0CAE8180-B2E6-44FE-89C1-0A88EF32B703}"/>
              </a:ext>
            </a:extLst>
          </p:cNvPr>
          <p:cNvSpPr/>
          <p:nvPr/>
        </p:nvSpPr>
        <p:spPr>
          <a:xfrm>
            <a:off x="7546572" y="2258360"/>
            <a:ext cx="532626" cy="532626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xmlns="" id="{FACFFFBF-F513-4171-A2F1-660E586D1529}"/>
              </a:ext>
            </a:extLst>
          </p:cNvPr>
          <p:cNvSpPr/>
          <p:nvPr/>
        </p:nvSpPr>
        <p:spPr>
          <a:xfrm>
            <a:off x="10782590" y="5738553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74405D2-8C3E-406F-B39E-380FF0437A16}"/>
              </a:ext>
            </a:extLst>
          </p:cNvPr>
          <p:cNvGrpSpPr/>
          <p:nvPr/>
        </p:nvGrpSpPr>
        <p:grpSpPr>
          <a:xfrm>
            <a:off x="1715521" y="5738553"/>
            <a:ext cx="2620319" cy="525185"/>
            <a:chOff x="1612709" y="1258934"/>
            <a:chExt cx="2620319" cy="525185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06459C8E-9B2C-4EA7-A6CD-1F078E045F51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7E611548-7B7B-4073-88EA-9417120F7704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1A282257-C059-455D-8C25-02EB60353EC2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FE9CC13D-BF56-4816-B845-338F849F09AE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820CCD1A-1935-4548-B37A-BF970583EEB8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CF545B7A-CD6D-4600-A6DC-AC1073708340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8F0185C9-BE30-4E65-B113-E921386AB6DF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FB3E2D0B-DDD8-4EEC-B463-912F68359E68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35E34903-88D8-4BAA-B175-DC5E85CD3F9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09E12805-2E06-4AFC-8C32-D944A5B1CDA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2E6BBE8C-58B8-41FE-9D83-B3FD1EF3A890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E8601E4E-7573-4036-8BA0-C5D5F54862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2B812893-DC43-4F70-9E22-617F7C40707C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852714A1-B043-4C72-9565-F337EA7F6977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384319DC-51BF-407C-80A0-C9FE13CB755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92CD93FA-1821-442B-91D5-0979DE4E950F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1A70C58B-5D36-4447-ACA6-F8F526146088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3AC2A169-E29A-411E-86F9-33494C79D0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572753AE-3A87-44B4-A2FE-A6A708759737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3C052306-B275-4A41-BD0F-C784A5C9E5F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24485376-1239-476E-A520-63229E452A8B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xmlns="" id="{E57D6D50-1B6B-4A8F-9DD5-04FA7EE4A7CC}"/>
              </a:ext>
            </a:extLst>
          </p:cNvPr>
          <p:cNvGrpSpPr/>
          <p:nvPr/>
        </p:nvGrpSpPr>
        <p:grpSpPr>
          <a:xfrm>
            <a:off x="9524580" y="3190875"/>
            <a:ext cx="2620319" cy="525185"/>
            <a:chOff x="1612709" y="1258934"/>
            <a:chExt cx="2620319" cy="525185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D59C00BA-A39F-4D7E-889E-B25842CA53A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57C448EB-B79D-41BA-9646-AB0B71CFBDE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0D48E348-4F2D-46A6-B15F-1DE62033A54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4F2318FA-7F9A-4941-B427-8327B3099DC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11D17FE1-56BD-42C8-958C-3791EF3452C7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B324662D-172B-481B-AE07-481FBD3C1BFE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FF764CF5-6156-49B3-9C0B-64CA00896F3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E35E758D-E385-487B-8C28-EB51C7D0FFA2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8B9FCEC6-F04C-470F-9EF7-8D5EB466AD2C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xmlns="" id="{B2F82922-3FBB-480C-9EC0-EA9981CF9844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353444EA-7B1F-472A-B91F-97AA048D32B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1B8C623E-ACA6-46CC-BBBF-EBB8DCF1F00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C6392E33-123F-4FA4-93CF-E229273CB8D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383FF851-9ECB-4E64-8B05-0F2D6B20B763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F428B28F-5100-4B29-A291-4A2617AB0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B5E4AD8D-C5A2-4F29-B10A-6FACA727D5E8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99A3C00B-F733-4775-A82A-E37134C6570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xmlns="" id="{470FFB39-45C0-4D9A-84C4-694F1D9C968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2E56C65A-2633-43DD-B150-89E78EF4A80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E6C67CA1-0189-470B-92A3-633CB976CF6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160FDA22-62F7-4D95-95E9-485433E52D0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FDB1076-7CAA-4A2C-93BD-B9BDC464E920}"/>
              </a:ext>
            </a:extLst>
          </p:cNvPr>
          <p:cNvSpPr txBox="1"/>
          <p:nvPr/>
        </p:nvSpPr>
        <p:spPr>
          <a:xfrm>
            <a:off x="1248362" y="812908"/>
            <a:ext cx="65645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Asnawati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, SE., MM, CMA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757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42C12F7-AE9B-40D2-A6C4-2F1B6BC860EE}"/>
              </a:ext>
            </a:extLst>
          </p:cNvPr>
          <p:cNvSpPr txBox="1"/>
          <p:nvPr/>
        </p:nvSpPr>
        <p:spPr>
          <a:xfrm>
            <a:off x="789726" y="1411193"/>
            <a:ext cx="394316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d-ID" altLang="ko-KR" sz="5400" dirty="0" smtClean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Komunikasi</a:t>
            </a:r>
          </a:p>
          <a:p>
            <a:r>
              <a:rPr lang="id-ID" altLang="ko-KR" sz="5400" dirty="0" smtClean="0">
                <a:solidFill>
                  <a:schemeClr val="bg1">
                    <a:lumMod val="50000"/>
                  </a:schemeClr>
                </a:solidFill>
                <a:latin typeface="+mj-lt"/>
                <a:cs typeface="Arial" pitchFamily="34" charset="0"/>
              </a:rPr>
              <a:t>Antarpribadi</a:t>
            </a:r>
            <a:endParaRPr lang="ko-KR" altLang="en-US" sz="5400" dirty="0">
              <a:solidFill>
                <a:schemeClr val="bg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F2F7D63C-9C1E-483F-9F3C-623D625D2CE1}"/>
              </a:ext>
            </a:extLst>
          </p:cNvPr>
          <p:cNvGrpSpPr/>
          <p:nvPr/>
        </p:nvGrpSpPr>
        <p:grpSpPr>
          <a:xfrm rot="16200000" flipH="1">
            <a:off x="2458686" y="4082555"/>
            <a:ext cx="3634011" cy="1097280"/>
            <a:chOff x="8230329" y="5360525"/>
            <a:chExt cx="3634011" cy="109728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703C245B-3C75-41B6-B64A-09E40959C5AD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690CF62E-B43D-4CFB-B3C2-60836643346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DDFDBBB-5FD1-4358-9ACC-967678FD5B83}"/>
              </a:ext>
            </a:extLst>
          </p:cNvPr>
          <p:cNvGrpSpPr/>
          <p:nvPr/>
        </p:nvGrpSpPr>
        <p:grpSpPr>
          <a:xfrm rot="16200000" flipV="1">
            <a:off x="-701217" y="1737213"/>
            <a:ext cx="3643536" cy="1106806"/>
            <a:chOff x="8230329" y="5360525"/>
            <a:chExt cx="3643536" cy="110680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F0265A0C-13F4-4D76-8DF8-C9FD24BAB3EA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12C072D6-C945-4B11-B7E6-8019C6B738A1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Diamond 29">
            <a:extLst>
              <a:ext uri="{FF2B5EF4-FFF2-40B4-BE49-F238E27FC236}">
                <a16:creationId xmlns:a16="http://schemas.microsoft.com/office/drawing/2014/main" xmlns="" id="{65697609-5EA4-4D68-BE22-A65FB4074EBA}"/>
              </a:ext>
            </a:extLst>
          </p:cNvPr>
          <p:cNvSpPr/>
          <p:nvPr/>
        </p:nvSpPr>
        <p:spPr>
          <a:xfrm>
            <a:off x="1673954" y="841570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xmlns="" id="{6C3EB5A1-3CF0-4BD5-BB53-71BA76F7E118}"/>
              </a:ext>
            </a:extLst>
          </p:cNvPr>
          <p:cNvSpPr/>
          <p:nvPr/>
        </p:nvSpPr>
        <p:spPr>
          <a:xfrm>
            <a:off x="4275692" y="3165519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xmlns="" id="{07DED52A-6554-4E8F-991E-8854317480D7}"/>
              </a:ext>
            </a:extLst>
          </p:cNvPr>
          <p:cNvSpPr/>
          <p:nvPr/>
        </p:nvSpPr>
        <p:spPr>
          <a:xfrm>
            <a:off x="2919541" y="528866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xmlns="" id="{9F0825D9-D869-4D5D-A365-028BEBB07060}"/>
              </a:ext>
            </a:extLst>
          </p:cNvPr>
          <p:cNvSpPr/>
          <p:nvPr/>
        </p:nvSpPr>
        <p:spPr>
          <a:xfrm>
            <a:off x="721718" y="3675799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FD604367-943C-403F-9B88-218C6882CFA6}"/>
              </a:ext>
            </a:extLst>
          </p:cNvPr>
          <p:cNvGrpSpPr/>
          <p:nvPr/>
        </p:nvGrpSpPr>
        <p:grpSpPr>
          <a:xfrm>
            <a:off x="2503016" y="231907"/>
            <a:ext cx="2620319" cy="525185"/>
            <a:chOff x="1612709" y="1258934"/>
            <a:chExt cx="2620319" cy="52518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4D0E9279-943C-47C1-87C2-A99E7169E72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5D6F9E02-EC7B-4DD9-AABB-87D5B247036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A24645F5-A4A4-45F5-AC05-8D40A1C4845E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999F2A4A-0840-46B3-B4DC-4525EA83D099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5B8258BB-5865-4BCE-B48C-28720970F54A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50B4C3BB-13EF-4199-9BCD-7527C0DFA921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742BD141-5EC6-4346-9C74-04E4D8EC9A67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9A7E40AA-09BC-4937-A869-F76B02F25F7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7A41C991-7B07-42C8-B4DF-D23ABDA6EDC5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83767DED-0590-42A3-AAAF-48C9CC30E2F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32F7395E-5DCA-4B13-91EB-07008200AC6B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CF29E2B7-E58D-43D8-9172-3467DBA1FC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EABD1C83-9EB6-4ED0-A7DA-7A813247365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297DC1C7-DF04-462B-8E28-8964FE847A15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03333193-419A-49C8-9331-26098059E70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9482C051-0D48-46D7-AA0B-1C69777B5403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4EE5C538-F064-4894-9577-DFC67AC873C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C7143FD2-CEF2-469E-884D-C46982770A47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4BCF759B-7521-48D7-962C-D1924C94507F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40772589-562D-4CC4-83DA-52BC04D5E04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50C1E096-F11A-45D8-9C92-C20E8F6214FD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78C26EEF-D283-4DD8-BA13-CA872CD5E88C}"/>
              </a:ext>
            </a:extLst>
          </p:cNvPr>
          <p:cNvGrpSpPr/>
          <p:nvPr/>
        </p:nvGrpSpPr>
        <p:grpSpPr>
          <a:xfrm>
            <a:off x="4565976" y="6126559"/>
            <a:ext cx="2620319" cy="525185"/>
            <a:chOff x="1612709" y="1258934"/>
            <a:chExt cx="2620319" cy="52518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A9467519-5E0B-4E6B-9359-7E49C0706C2B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8AEFEB52-FE38-4D1D-B189-3A81736D9B49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C2AA1CC3-41D1-415C-A91D-92587CBEE18E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B089BAA9-7096-4069-94C8-F31FA62FCA99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E1AE6A12-AF3E-4D92-B280-982F8F45A34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CE7AE893-C87F-4E20-8338-207E7E402923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2D2B1CE0-3722-4429-9BCC-BCA8EA8C459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C435A21D-BB8D-47E6-B0C5-84D129A316CC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4CD5C712-24B8-4B93-9E76-6E21E3193AF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B6237FA5-50EE-4D3A-91D0-5532374AC4B2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1D586D65-0394-44D8-80E0-4B4A93DF26C6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CAFBE29C-3F71-4D3C-B2C1-72D45ACB7CA2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8437E719-DC10-4DA9-A443-CDD04893ACDA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6147AD15-8420-4CAD-8F30-F46A6E07F04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91B444EA-0EC8-4E21-931B-55F59305D867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51D0208-2E19-4715-B5ED-5797679ED22E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D0BBAC55-BC90-4750-B79F-D4846F53907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7CF9F9D1-DA89-4347-89D3-C0BE28BD22A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ABA5B2F2-70DE-4DE5-8C19-2C08A5A2569A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FB708652-88ED-4B51-BD25-6EA651D81717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6AFD02C0-8DB8-4390-8108-FEFD943E4B67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458D45E1-3406-4A9F-936E-982BCC338E2E}"/>
              </a:ext>
            </a:extLst>
          </p:cNvPr>
          <p:cNvGrpSpPr/>
          <p:nvPr/>
        </p:nvGrpSpPr>
        <p:grpSpPr>
          <a:xfrm>
            <a:off x="6127001" y="674160"/>
            <a:ext cx="5721134" cy="1015663"/>
            <a:chOff x="6127001" y="975256"/>
            <a:chExt cx="5721134" cy="101566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5E3BD7D-EEC6-41FC-867D-95F2B71346B3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591A18A-7559-4485-BC2C-6ACBBA9F87DF}"/>
                </a:ext>
              </a:extLst>
            </p:cNvPr>
            <p:cNvSpPr txBox="1"/>
            <p:nvPr/>
          </p:nvSpPr>
          <p:spPr>
            <a:xfrm>
              <a:off x="7186295" y="1283032"/>
              <a:ext cx="4661840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id-ID" altLang="ko-KR" sz="2000" b="1" dirty="0" smtClean="0">
                  <a:solidFill>
                    <a:schemeClr val="accent1"/>
                  </a:solidFill>
                  <a:cs typeface="Arial" pitchFamily="34" charset="0"/>
                </a:rPr>
                <a:t>Pengertian Komunikasi Antarpribadi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9" name="Diamond 28">
            <a:extLst>
              <a:ext uri="{FF2B5EF4-FFF2-40B4-BE49-F238E27FC236}">
                <a16:creationId xmlns:a16="http://schemas.microsoft.com/office/drawing/2014/main" xmlns="" id="{054C6852-9435-4614-9AEA-A0630E3781E5}"/>
              </a:ext>
            </a:extLst>
          </p:cNvPr>
          <p:cNvSpPr/>
          <p:nvPr/>
        </p:nvSpPr>
        <p:spPr>
          <a:xfrm>
            <a:off x="5307361" y="4691582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8930E984-2898-446A-BBCC-972A4F5C8A11}"/>
              </a:ext>
            </a:extLst>
          </p:cNvPr>
          <p:cNvGrpSpPr/>
          <p:nvPr/>
        </p:nvGrpSpPr>
        <p:grpSpPr>
          <a:xfrm>
            <a:off x="6107278" y="1725124"/>
            <a:ext cx="5721134" cy="1015663"/>
            <a:chOff x="6127001" y="975256"/>
            <a:chExt cx="5721134" cy="101566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AB2ADD4C-C730-418D-8969-EBE392E13CE9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C2D60BF5-734C-4822-B3C3-C1F81420029C}"/>
                </a:ext>
              </a:extLst>
            </p:cNvPr>
            <p:cNvSpPr txBox="1"/>
            <p:nvPr/>
          </p:nvSpPr>
          <p:spPr>
            <a:xfrm>
              <a:off x="7186295" y="1273713"/>
              <a:ext cx="4661840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id-ID" altLang="ko-KR" sz="2000" b="1" dirty="0" smtClean="0">
                  <a:solidFill>
                    <a:schemeClr val="accent2"/>
                  </a:solidFill>
                  <a:cs typeface="Arial" pitchFamily="34" charset="0"/>
                </a:rPr>
                <a:t>Tujuan Komunikasi Antarpribadi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xmlns="" id="{68CA6C78-DA6C-4275-82EC-3787DFB5550A}"/>
              </a:ext>
            </a:extLst>
          </p:cNvPr>
          <p:cNvGrpSpPr/>
          <p:nvPr/>
        </p:nvGrpSpPr>
        <p:grpSpPr>
          <a:xfrm>
            <a:off x="6098368" y="2767250"/>
            <a:ext cx="5721134" cy="1015663"/>
            <a:chOff x="6127001" y="975256"/>
            <a:chExt cx="5721134" cy="101566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5C3C1ED3-456D-48B3-A18D-AA9B10A97955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FAA994B7-3E11-497F-B303-F940B1BA2CA3}"/>
                </a:ext>
              </a:extLst>
            </p:cNvPr>
            <p:cNvSpPr txBox="1"/>
            <p:nvPr/>
          </p:nvSpPr>
          <p:spPr>
            <a:xfrm>
              <a:off x="7186295" y="1273713"/>
              <a:ext cx="4661840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id-ID" altLang="ko-KR" sz="2000" b="1" dirty="0" smtClean="0">
                  <a:solidFill>
                    <a:schemeClr val="accent3"/>
                  </a:solidFill>
                  <a:cs typeface="Arial" pitchFamily="34" charset="0"/>
                </a:rPr>
                <a:t>Gaya Kepemimpinan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xmlns="" id="{E9B6C371-5C94-42CD-86BA-EE65CCA8A0A3}"/>
              </a:ext>
            </a:extLst>
          </p:cNvPr>
          <p:cNvGrpSpPr/>
          <p:nvPr/>
        </p:nvGrpSpPr>
        <p:grpSpPr>
          <a:xfrm>
            <a:off x="6127001" y="3814812"/>
            <a:ext cx="5721134" cy="1015663"/>
            <a:chOff x="6127001" y="975256"/>
            <a:chExt cx="5721134" cy="101566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F9430735-CE10-49F3-A6C7-1CCE8BAAA7F2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44E65764-3AA6-4F74-89F2-7ACE88A1A06E}"/>
                </a:ext>
              </a:extLst>
            </p:cNvPr>
            <p:cNvSpPr txBox="1"/>
            <p:nvPr/>
          </p:nvSpPr>
          <p:spPr>
            <a:xfrm>
              <a:off x="7186295" y="1273713"/>
              <a:ext cx="4661840" cy="4001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id-ID" altLang="ko-KR" sz="2000" b="1" dirty="0" smtClean="0">
                  <a:solidFill>
                    <a:schemeClr val="accent4"/>
                  </a:solidFill>
                  <a:cs typeface="Arial" pitchFamily="34" charset="0"/>
                </a:rPr>
                <a:t>Kebutuhan Manusia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E9B6C371-5C94-42CD-86BA-EE65CCA8A0A3}"/>
              </a:ext>
            </a:extLst>
          </p:cNvPr>
          <p:cNvGrpSpPr/>
          <p:nvPr/>
        </p:nvGrpSpPr>
        <p:grpSpPr>
          <a:xfrm>
            <a:off x="6127001" y="4830475"/>
            <a:ext cx="5721134" cy="1015663"/>
            <a:chOff x="6127001" y="975256"/>
            <a:chExt cx="5721134" cy="101566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F9430735-CE10-49F3-A6C7-1CCE8BAAA7F2}"/>
                </a:ext>
              </a:extLst>
            </p:cNvPr>
            <p:cNvSpPr txBox="1"/>
            <p:nvPr/>
          </p:nvSpPr>
          <p:spPr>
            <a:xfrm>
              <a:off x="6127001" y="975256"/>
              <a:ext cx="1431024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0</a:t>
              </a:r>
              <a:r>
                <a:rPr lang="id-ID" altLang="ko-KR" sz="60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5</a:t>
              </a:r>
              <a:endParaRPr lang="ko-KR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44E65764-3AA6-4F74-89F2-7ACE88A1A06E}"/>
                </a:ext>
              </a:extLst>
            </p:cNvPr>
            <p:cNvSpPr txBox="1"/>
            <p:nvPr/>
          </p:nvSpPr>
          <p:spPr>
            <a:xfrm>
              <a:off x="7186295" y="1158051"/>
              <a:ext cx="4661840" cy="70788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id-ID" altLang="ko-KR" sz="2000" b="1" dirty="0" smtClean="0">
                  <a:solidFill>
                    <a:schemeClr val="accent1"/>
                  </a:solidFill>
                  <a:cs typeface="Arial" pitchFamily="34" charset="0"/>
                </a:rPr>
                <a:t>Mendengarkan Sebagai Keahlian Pribadi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6166338" y="3525737"/>
            <a:ext cx="4777152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id-ID" altLang="ko-KR" sz="4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Pengertian Komunikasi Antarpribadi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xmlns="" id="{A5EE27D8-95BC-4C2B-A5E4-871ED71E0E6B}"/>
              </a:ext>
            </a:extLst>
          </p:cNvPr>
          <p:cNvSpPr/>
          <p:nvPr/>
        </p:nvSpPr>
        <p:spPr>
          <a:xfrm>
            <a:off x="10434449" y="48091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xmlns="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C171DE97-77C5-4A0B-BEA9-833C9EFB78A8}"/>
              </a:ext>
            </a:extLst>
          </p:cNvPr>
          <p:cNvSpPr/>
          <p:nvPr/>
        </p:nvSpPr>
        <p:spPr>
          <a:xfrm>
            <a:off x="9585775" y="3582943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xmlns="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xmlns="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cs typeface="Arial" pitchFamily="34" charset="0"/>
              </a:rPr>
              <a:t>01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F27F3DA8-5E2E-4C88-BAC9-C8440B7C1A3A}"/>
              </a:ext>
            </a:extLst>
          </p:cNvPr>
          <p:cNvSpPr/>
          <p:nvPr/>
        </p:nvSpPr>
        <p:spPr>
          <a:xfrm>
            <a:off x="5936343" y="3367889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8B821399-2F10-4434-B2FA-4C0B54C8F662}"/>
              </a:ext>
            </a:extLst>
          </p:cNvPr>
          <p:cNvSpPr/>
          <p:nvPr/>
        </p:nvSpPr>
        <p:spPr>
          <a:xfrm rot="10800000">
            <a:off x="11446422" y="5319081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6343" y="376162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antarpribadi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dilakukan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seseorang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orang lain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masyarakat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maupun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organisasi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bisnis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non </a:t>
            </a:r>
            <a:r>
              <a:rPr lang="en-US" dirty="0" err="1">
                <a:solidFill>
                  <a:schemeClr val="bg1"/>
                </a:solidFill>
              </a:rPr>
              <a:t>bisnis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menggunakan</a:t>
            </a:r>
            <a:r>
              <a:rPr lang="en-US" dirty="0">
                <a:solidFill>
                  <a:schemeClr val="bg1"/>
                </a:solidFill>
              </a:rPr>
              <a:t> media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Bahasa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mudah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dipahami</a:t>
            </a:r>
            <a:r>
              <a:rPr lang="en-US" dirty="0">
                <a:solidFill>
                  <a:schemeClr val="bg1"/>
                </a:solidFill>
              </a:rPr>
              <a:t> (informal)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mencapai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tujuan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4000" dirty="0" smtClean="0">
                <a:solidFill>
                  <a:schemeClr val="bg1"/>
                </a:solidFill>
              </a:rPr>
              <a:t>Pengertian Komunikasi Antarpribadi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 smtClean="0">
                <a:cs typeface="Arial" pitchFamily="34" charset="0"/>
              </a:rPr>
              <a:t>0</a:t>
            </a:r>
            <a:r>
              <a:rPr lang="id-ID" altLang="ko-KR" sz="6000" b="1" dirty="0" smtClean="0">
                <a:cs typeface="Arial" pitchFamily="34" charset="0"/>
              </a:rPr>
              <a:t>2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5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sz="2000" dirty="0"/>
              <a:t>4 </a:t>
            </a:r>
            <a:r>
              <a:rPr lang="id-ID" sz="2000" dirty="0" err="1"/>
              <a:t>H</a:t>
            </a:r>
            <a:r>
              <a:rPr lang="en-US" sz="2000" dirty="0" smtClean="0"/>
              <a:t>al </a:t>
            </a:r>
            <a:r>
              <a:rPr lang="id-ID" sz="2000" dirty="0" err="1"/>
              <a:t>T</a:t>
            </a:r>
            <a:r>
              <a:rPr lang="en-US" sz="2000" dirty="0" err="1" smtClean="0"/>
              <a:t>ertentu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id-ID" sz="2000" dirty="0" err="1"/>
              <a:t>P</a:t>
            </a:r>
            <a:r>
              <a:rPr lang="en-US" sz="2000" dirty="0" err="1" smtClean="0"/>
              <a:t>erlu</a:t>
            </a:r>
            <a:r>
              <a:rPr lang="en-US" sz="2000" dirty="0" smtClean="0"/>
              <a:t> </a:t>
            </a:r>
            <a:r>
              <a:rPr lang="id-ID" sz="2000" dirty="0" err="1"/>
              <a:t>D</a:t>
            </a:r>
            <a:r>
              <a:rPr lang="en-US" sz="2000" dirty="0" err="1" smtClean="0"/>
              <a:t>iperhatikan</a:t>
            </a:r>
            <a:r>
              <a:rPr lang="en-US" sz="2000" dirty="0" smtClean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id-ID" sz="2000" dirty="0" err="1"/>
              <a:t>M</a:t>
            </a:r>
            <a:r>
              <a:rPr lang="en-US" sz="2000" dirty="0" err="1" smtClean="0"/>
              <a:t>encermati</a:t>
            </a:r>
            <a:r>
              <a:rPr lang="en-US" sz="2000" dirty="0" smtClean="0"/>
              <a:t> </a:t>
            </a:r>
            <a:r>
              <a:rPr lang="id-ID" sz="2000" dirty="0" err="1"/>
              <a:t>D</a:t>
            </a:r>
            <a:r>
              <a:rPr lang="en-US" sz="2000" dirty="0" err="1" smtClean="0"/>
              <a:t>efinisi</a:t>
            </a:r>
            <a:r>
              <a:rPr lang="en-US" sz="2000" dirty="0" smtClean="0"/>
              <a:t> </a:t>
            </a:r>
            <a:r>
              <a:rPr lang="id-ID" sz="2000" dirty="0" err="1"/>
              <a:t>K</a:t>
            </a:r>
            <a:r>
              <a:rPr lang="en-US" sz="2000" dirty="0" err="1" smtClean="0"/>
              <a:t>omunikasi</a:t>
            </a:r>
            <a:r>
              <a:rPr lang="en-US" sz="2000" dirty="0" smtClean="0"/>
              <a:t> </a:t>
            </a:r>
            <a:r>
              <a:rPr lang="id-ID" sz="2000" dirty="0" err="1"/>
              <a:t>A</a:t>
            </a:r>
            <a:r>
              <a:rPr lang="en-US" sz="2000" dirty="0" err="1" smtClean="0"/>
              <a:t>ntarpribadi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xmlns="" id="{82A56C65-F332-4738-80D8-45598DB621A0}"/>
              </a:ext>
            </a:extLst>
          </p:cNvPr>
          <p:cNvSpPr/>
          <p:nvPr/>
        </p:nvSpPr>
        <p:spPr>
          <a:xfrm>
            <a:off x="1093687" y="4280996"/>
            <a:ext cx="441270" cy="455201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grpSp>
        <p:nvGrpSpPr>
          <p:cNvPr id="6" name="그룹 3">
            <a:extLst>
              <a:ext uri="{FF2B5EF4-FFF2-40B4-BE49-F238E27FC236}">
                <a16:creationId xmlns:a16="http://schemas.microsoft.com/office/drawing/2014/main" xmlns="" id="{190E350D-0801-425A-993D-64E23E3E7FCC}"/>
              </a:ext>
            </a:extLst>
          </p:cNvPr>
          <p:cNvGrpSpPr/>
          <p:nvPr/>
        </p:nvGrpSpPr>
        <p:grpSpPr>
          <a:xfrm>
            <a:off x="7432530" y="1783312"/>
            <a:ext cx="3806973" cy="4340270"/>
            <a:chOff x="6765777" y="1996709"/>
            <a:chExt cx="3316219" cy="3780769"/>
          </a:xfrm>
        </p:grpSpPr>
        <p:grpSp>
          <p:nvGrpSpPr>
            <p:cNvPr id="7" name="그룹 4">
              <a:extLst>
                <a:ext uri="{FF2B5EF4-FFF2-40B4-BE49-F238E27FC236}">
                  <a16:creationId xmlns:a16="http://schemas.microsoft.com/office/drawing/2014/main" xmlns="" id="{B1AA70A6-53E8-4FAD-8954-85DF082A250C}"/>
                </a:ext>
              </a:extLst>
            </p:cNvPr>
            <p:cNvGrpSpPr/>
            <p:nvPr/>
          </p:nvGrpSpPr>
          <p:grpSpPr>
            <a:xfrm>
              <a:off x="6765777" y="1996709"/>
              <a:ext cx="3316219" cy="3780769"/>
              <a:chOff x="8553440" y="1930392"/>
              <a:chExt cx="2715589" cy="3096000"/>
            </a:xfrm>
          </p:grpSpPr>
          <p:sp>
            <p:nvSpPr>
              <p:cNvPr id="11" name="자유형: 도형 38">
                <a:extLst>
                  <a:ext uri="{FF2B5EF4-FFF2-40B4-BE49-F238E27FC236}">
                    <a16:creationId xmlns:a16="http://schemas.microsoft.com/office/drawing/2014/main" xmlns="" id="{C9B1B0F8-928D-4EF2-A9B7-917479557A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16058" y="1930392"/>
                <a:ext cx="2274503" cy="720000"/>
              </a:xfrm>
              <a:custGeom>
                <a:avLst/>
                <a:gdLst>
                  <a:gd name="connsiteX0" fmla="*/ 1036713 w 2274503"/>
                  <a:gd name="connsiteY0" fmla="*/ 0 h 720000"/>
                  <a:gd name="connsiteX1" fmla="*/ 1154863 w 2274503"/>
                  <a:gd name="connsiteY1" fmla="*/ 954 h 720000"/>
                  <a:gd name="connsiteX2" fmla="*/ 1265628 w 2274503"/>
                  <a:gd name="connsiteY2" fmla="*/ 9535 h 720000"/>
                  <a:gd name="connsiteX3" fmla="*/ 1370854 w 2274503"/>
                  <a:gd name="connsiteY3" fmla="*/ 23837 h 720000"/>
                  <a:gd name="connsiteX4" fmla="*/ 1471466 w 2274503"/>
                  <a:gd name="connsiteY4" fmla="*/ 44814 h 720000"/>
                  <a:gd name="connsiteX5" fmla="*/ 1567462 w 2274503"/>
                  <a:gd name="connsiteY5" fmla="*/ 70559 h 720000"/>
                  <a:gd name="connsiteX6" fmla="*/ 1656074 w 2274503"/>
                  <a:gd name="connsiteY6" fmla="*/ 103931 h 720000"/>
                  <a:gd name="connsiteX7" fmla="*/ 1741917 w 2274503"/>
                  <a:gd name="connsiteY7" fmla="*/ 140164 h 720000"/>
                  <a:gd name="connsiteX8" fmla="*/ 1820376 w 2274503"/>
                  <a:gd name="connsiteY8" fmla="*/ 183071 h 720000"/>
                  <a:gd name="connsiteX9" fmla="*/ 1894219 w 2274503"/>
                  <a:gd name="connsiteY9" fmla="*/ 231700 h 720000"/>
                  <a:gd name="connsiteX10" fmla="*/ 1965294 w 2274503"/>
                  <a:gd name="connsiteY10" fmla="*/ 286049 h 720000"/>
                  <a:gd name="connsiteX11" fmla="*/ 2028983 w 2274503"/>
                  <a:gd name="connsiteY11" fmla="*/ 344212 h 720000"/>
                  <a:gd name="connsiteX12" fmla="*/ 2087135 w 2274503"/>
                  <a:gd name="connsiteY12" fmla="*/ 409050 h 720000"/>
                  <a:gd name="connsiteX13" fmla="*/ 2141594 w 2274503"/>
                  <a:gd name="connsiteY13" fmla="*/ 476748 h 720000"/>
                  <a:gd name="connsiteX14" fmla="*/ 2189592 w 2274503"/>
                  <a:gd name="connsiteY14" fmla="*/ 549214 h 720000"/>
                  <a:gd name="connsiteX15" fmla="*/ 2233898 w 2274503"/>
                  <a:gd name="connsiteY15" fmla="*/ 625493 h 720000"/>
                  <a:gd name="connsiteX16" fmla="*/ 2263436 w 2274503"/>
                  <a:gd name="connsiteY16" fmla="*/ 689377 h 720000"/>
                  <a:gd name="connsiteX17" fmla="*/ 2274503 w 2274503"/>
                  <a:gd name="connsiteY17" fmla="*/ 720000 h 720000"/>
                  <a:gd name="connsiteX18" fmla="*/ 0 w 2274503"/>
                  <a:gd name="connsiteY18" fmla="*/ 720000 h 720000"/>
                  <a:gd name="connsiteX19" fmla="*/ 11214 w 2274503"/>
                  <a:gd name="connsiteY19" fmla="*/ 672215 h 720000"/>
                  <a:gd name="connsiteX20" fmla="*/ 43520 w 2274503"/>
                  <a:gd name="connsiteY20" fmla="*/ 592121 h 720000"/>
                  <a:gd name="connsiteX21" fmla="*/ 82288 w 2274503"/>
                  <a:gd name="connsiteY21" fmla="*/ 517748 h 720000"/>
                  <a:gd name="connsiteX22" fmla="*/ 127517 w 2274503"/>
                  <a:gd name="connsiteY22" fmla="*/ 448143 h 720000"/>
                  <a:gd name="connsiteX23" fmla="*/ 179208 w 2274503"/>
                  <a:gd name="connsiteY23" fmla="*/ 382352 h 720000"/>
                  <a:gd name="connsiteX24" fmla="*/ 236436 w 2274503"/>
                  <a:gd name="connsiteY24" fmla="*/ 322282 h 720000"/>
                  <a:gd name="connsiteX25" fmla="*/ 298280 w 2274503"/>
                  <a:gd name="connsiteY25" fmla="*/ 266979 h 720000"/>
                  <a:gd name="connsiteX26" fmla="*/ 365662 w 2274503"/>
                  <a:gd name="connsiteY26" fmla="*/ 216444 h 720000"/>
                  <a:gd name="connsiteX27" fmla="*/ 435813 w 2274503"/>
                  <a:gd name="connsiteY27" fmla="*/ 171629 h 720000"/>
                  <a:gd name="connsiteX28" fmla="*/ 511503 w 2274503"/>
                  <a:gd name="connsiteY28" fmla="*/ 131582 h 720000"/>
                  <a:gd name="connsiteX29" fmla="*/ 589038 w 2274503"/>
                  <a:gd name="connsiteY29" fmla="*/ 98210 h 720000"/>
                  <a:gd name="connsiteX30" fmla="*/ 667497 w 2274503"/>
                  <a:gd name="connsiteY30" fmla="*/ 68652 h 720000"/>
                  <a:gd name="connsiteX31" fmla="*/ 931487 w 2274503"/>
                  <a:gd name="connsiteY31" fmla="*/ 858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74503" h="720000">
                    <a:moveTo>
                      <a:pt x="1036713" y="0"/>
                    </a:moveTo>
                    <a:lnTo>
                      <a:pt x="1154863" y="954"/>
                    </a:lnTo>
                    <a:lnTo>
                      <a:pt x="1265628" y="9535"/>
                    </a:lnTo>
                    <a:lnTo>
                      <a:pt x="1370854" y="23837"/>
                    </a:lnTo>
                    <a:lnTo>
                      <a:pt x="1471466" y="44814"/>
                    </a:lnTo>
                    <a:lnTo>
                      <a:pt x="1567462" y="70559"/>
                    </a:lnTo>
                    <a:lnTo>
                      <a:pt x="1656074" y="103931"/>
                    </a:lnTo>
                    <a:lnTo>
                      <a:pt x="1741917" y="140164"/>
                    </a:lnTo>
                    <a:lnTo>
                      <a:pt x="1820376" y="183071"/>
                    </a:lnTo>
                    <a:lnTo>
                      <a:pt x="1894219" y="231700"/>
                    </a:lnTo>
                    <a:lnTo>
                      <a:pt x="1965294" y="286049"/>
                    </a:lnTo>
                    <a:lnTo>
                      <a:pt x="2028983" y="344212"/>
                    </a:lnTo>
                    <a:lnTo>
                      <a:pt x="2087135" y="409050"/>
                    </a:lnTo>
                    <a:lnTo>
                      <a:pt x="2141594" y="476748"/>
                    </a:lnTo>
                    <a:lnTo>
                      <a:pt x="2189592" y="549214"/>
                    </a:lnTo>
                    <a:lnTo>
                      <a:pt x="2233898" y="625493"/>
                    </a:lnTo>
                    <a:lnTo>
                      <a:pt x="2263436" y="689377"/>
                    </a:lnTo>
                    <a:lnTo>
                      <a:pt x="2274503" y="720000"/>
                    </a:lnTo>
                    <a:lnTo>
                      <a:pt x="0" y="720000"/>
                    </a:lnTo>
                    <a:lnTo>
                      <a:pt x="11214" y="672215"/>
                    </a:lnTo>
                    <a:lnTo>
                      <a:pt x="43520" y="592121"/>
                    </a:lnTo>
                    <a:lnTo>
                      <a:pt x="82288" y="517748"/>
                    </a:lnTo>
                    <a:lnTo>
                      <a:pt x="127517" y="448143"/>
                    </a:lnTo>
                    <a:lnTo>
                      <a:pt x="179208" y="382352"/>
                    </a:lnTo>
                    <a:lnTo>
                      <a:pt x="236436" y="322282"/>
                    </a:lnTo>
                    <a:lnTo>
                      <a:pt x="298280" y="266979"/>
                    </a:lnTo>
                    <a:lnTo>
                      <a:pt x="365662" y="216444"/>
                    </a:lnTo>
                    <a:lnTo>
                      <a:pt x="435813" y="171629"/>
                    </a:lnTo>
                    <a:lnTo>
                      <a:pt x="511503" y="131582"/>
                    </a:lnTo>
                    <a:lnTo>
                      <a:pt x="589038" y="98210"/>
                    </a:lnTo>
                    <a:lnTo>
                      <a:pt x="667497" y="68652"/>
                    </a:lnTo>
                    <a:lnTo>
                      <a:pt x="931487" y="85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자유형: 도형 35">
                <a:extLst>
                  <a:ext uri="{FF2B5EF4-FFF2-40B4-BE49-F238E27FC236}">
                    <a16:creationId xmlns:a16="http://schemas.microsoft.com/office/drawing/2014/main" xmlns="" id="{82DB184C-0E16-4071-9028-0BFAC27A46F5}"/>
                  </a:ext>
                </a:extLst>
              </p:cNvPr>
              <p:cNvSpPr/>
              <p:nvPr/>
            </p:nvSpPr>
            <p:spPr>
              <a:xfrm>
                <a:off x="8865429" y="4306392"/>
                <a:ext cx="2155303" cy="720000"/>
              </a:xfrm>
              <a:custGeom>
                <a:avLst/>
                <a:gdLst>
                  <a:gd name="connsiteX0" fmla="*/ 2595 w 2155303"/>
                  <a:gd name="connsiteY0" fmla="*/ 0 h 720000"/>
                  <a:gd name="connsiteX1" fmla="*/ 1989711 w 2155303"/>
                  <a:gd name="connsiteY1" fmla="*/ 0 h 720000"/>
                  <a:gd name="connsiteX2" fmla="*/ 1991924 w 2155303"/>
                  <a:gd name="connsiteY2" fmla="*/ 10599 h 720000"/>
                  <a:gd name="connsiteX3" fmla="*/ 2003924 w 2155303"/>
                  <a:gd name="connsiteY3" fmla="*/ 59228 h 720000"/>
                  <a:gd name="connsiteX4" fmla="*/ 2015924 w 2155303"/>
                  <a:gd name="connsiteY4" fmla="*/ 105949 h 720000"/>
                  <a:gd name="connsiteX5" fmla="*/ 2028846 w 2155303"/>
                  <a:gd name="connsiteY5" fmla="*/ 150763 h 720000"/>
                  <a:gd name="connsiteX6" fmla="*/ 2040846 w 2155303"/>
                  <a:gd name="connsiteY6" fmla="*/ 190810 h 720000"/>
                  <a:gd name="connsiteX7" fmla="*/ 2052845 w 2155303"/>
                  <a:gd name="connsiteY7" fmla="*/ 226089 h 720000"/>
                  <a:gd name="connsiteX8" fmla="*/ 2062998 w 2155303"/>
                  <a:gd name="connsiteY8" fmla="*/ 251834 h 720000"/>
                  <a:gd name="connsiteX9" fmla="*/ 2077767 w 2155303"/>
                  <a:gd name="connsiteY9" fmla="*/ 289974 h 720000"/>
                  <a:gd name="connsiteX10" fmla="*/ 2091613 w 2155303"/>
                  <a:gd name="connsiteY10" fmla="*/ 336695 h 720000"/>
                  <a:gd name="connsiteX11" fmla="*/ 2106382 w 2155303"/>
                  <a:gd name="connsiteY11" fmla="*/ 389137 h 720000"/>
                  <a:gd name="connsiteX12" fmla="*/ 2121150 w 2155303"/>
                  <a:gd name="connsiteY12" fmla="*/ 442533 h 720000"/>
                  <a:gd name="connsiteX13" fmla="*/ 2137765 w 2155303"/>
                  <a:gd name="connsiteY13" fmla="*/ 491161 h 720000"/>
                  <a:gd name="connsiteX14" fmla="*/ 2155303 w 2155303"/>
                  <a:gd name="connsiteY14" fmla="*/ 534068 h 720000"/>
                  <a:gd name="connsiteX15" fmla="*/ 1997462 w 2155303"/>
                  <a:gd name="connsiteY15" fmla="*/ 586511 h 720000"/>
                  <a:gd name="connsiteX16" fmla="*/ 1844238 w 2155303"/>
                  <a:gd name="connsiteY16" fmla="*/ 631325 h 720000"/>
                  <a:gd name="connsiteX17" fmla="*/ 1698397 w 2155303"/>
                  <a:gd name="connsiteY17" fmla="*/ 667558 h 720000"/>
                  <a:gd name="connsiteX18" fmla="*/ 1556249 w 2155303"/>
                  <a:gd name="connsiteY18" fmla="*/ 694256 h 720000"/>
                  <a:gd name="connsiteX19" fmla="*/ 1417792 w 2155303"/>
                  <a:gd name="connsiteY19" fmla="*/ 713326 h 720000"/>
                  <a:gd name="connsiteX20" fmla="*/ 1283951 w 2155303"/>
                  <a:gd name="connsiteY20" fmla="*/ 720000 h 720000"/>
                  <a:gd name="connsiteX21" fmla="*/ 1152879 w 2155303"/>
                  <a:gd name="connsiteY21" fmla="*/ 718093 h 720000"/>
                  <a:gd name="connsiteX22" fmla="*/ 1025500 w 2155303"/>
                  <a:gd name="connsiteY22" fmla="*/ 705698 h 720000"/>
                  <a:gd name="connsiteX23" fmla="*/ 899966 w 2155303"/>
                  <a:gd name="connsiteY23" fmla="*/ 683767 h 720000"/>
                  <a:gd name="connsiteX24" fmla="*/ 894428 w 2155303"/>
                  <a:gd name="connsiteY24" fmla="*/ 652302 h 720000"/>
                  <a:gd name="connsiteX25" fmla="*/ 887966 w 2155303"/>
                  <a:gd name="connsiteY25" fmla="*/ 616069 h 720000"/>
                  <a:gd name="connsiteX26" fmla="*/ 879659 w 2155303"/>
                  <a:gd name="connsiteY26" fmla="*/ 572208 h 720000"/>
                  <a:gd name="connsiteX27" fmla="*/ 873198 w 2155303"/>
                  <a:gd name="connsiteY27" fmla="*/ 525487 h 720000"/>
                  <a:gd name="connsiteX28" fmla="*/ 863967 w 2155303"/>
                  <a:gd name="connsiteY28" fmla="*/ 474952 h 720000"/>
                  <a:gd name="connsiteX29" fmla="*/ 854737 w 2155303"/>
                  <a:gd name="connsiteY29" fmla="*/ 423463 h 720000"/>
                  <a:gd name="connsiteX30" fmla="*/ 844583 w 2155303"/>
                  <a:gd name="connsiteY30" fmla="*/ 372928 h 720000"/>
                  <a:gd name="connsiteX31" fmla="*/ 832584 w 2155303"/>
                  <a:gd name="connsiteY31" fmla="*/ 324299 h 720000"/>
                  <a:gd name="connsiteX32" fmla="*/ 820584 w 2155303"/>
                  <a:gd name="connsiteY32" fmla="*/ 277578 h 720000"/>
                  <a:gd name="connsiteX33" fmla="*/ 805816 w 2155303"/>
                  <a:gd name="connsiteY33" fmla="*/ 236578 h 720000"/>
                  <a:gd name="connsiteX34" fmla="*/ 790124 w 2155303"/>
                  <a:gd name="connsiteY34" fmla="*/ 201299 h 720000"/>
                  <a:gd name="connsiteX35" fmla="*/ 773509 w 2155303"/>
                  <a:gd name="connsiteY35" fmla="*/ 173647 h 720000"/>
                  <a:gd name="connsiteX36" fmla="*/ 755048 w 2155303"/>
                  <a:gd name="connsiteY36" fmla="*/ 156484 h 720000"/>
                  <a:gd name="connsiteX37" fmla="*/ 734741 w 2155303"/>
                  <a:gd name="connsiteY37" fmla="*/ 147903 h 720000"/>
                  <a:gd name="connsiteX38" fmla="*/ 711665 w 2155303"/>
                  <a:gd name="connsiteY38" fmla="*/ 144089 h 720000"/>
                  <a:gd name="connsiteX39" fmla="*/ 684897 w 2155303"/>
                  <a:gd name="connsiteY39" fmla="*/ 145996 h 720000"/>
                  <a:gd name="connsiteX40" fmla="*/ 658129 w 2155303"/>
                  <a:gd name="connsiteY40" fmla="*/ 149810 h 720000"/>
                  <a:gd name="connsiteX41" fmla="*/ 633207 w 2155303"/>
                  <a:gd name="connsiteY41" fmla="*/ 156484 h 720000"/>
                  <a:gd name="connsiteX42" fmla="*/ 609208 w 2155303"/>
                  <a:gd name="connsiteY42" fmla="*/ 163159 h 720000"/>
                  <a:gd name="connsiteX43" fmla="*/ 587055 w 2155303"/>
                  <a:gd name="connsiteY43" fmla="*/ 169833 h 720000"/>
                  <a:gd name="connsiteX44" fmla="*/ 570440 w 2155303"/>
                  <a:gd name="connsiteY44" fmla="*/ 175554 h 720000"/>
                  <a:gd name="connsiteX45" fmla="*/ 530749 w 2155303"/>
                  <a:gd name="connsiteY45" fmla="*/ 188903 h 720000"/>
                  <a:gd name="connsiteX46" fmla="*/ 485520 w 2155303"/>
                  <a:gd name="connsiteY46" fmla="*/ 201299 h 720000"/>
                  <a:gd name="connsiteX47" fmla="*/ 434753 w 2155303"/>
                  <a:gd name="connsiteY47" fmla="*/ 211787 h 720000"/>
                  <a:gd name="connsiteX48" fmla="*/ 381216 w 2155303"/>
                  <a:gd name="connsiteY48" fmla="*/ 218461 h 720000"/>
                  <a:gd name="connsiteX49" fmla="*/ 327680 w 2155303"/>
                  <a:gd name="connsiteY49" fmla="*/ 224182 h 720000"/>
                  <a:gd name="connsiteX50" fmla="*/ 273220 w 2155303"/>
                  <a:gd name="connsiteY50" fmla="*/ 226089 h 720000"/>
                  <a:gd name="connsiteX51" fmla="*/ 221530 w 2155303"/>
                  <a:gd name="connsiteY51" fmla="*/ 222275 h 720000"/>
                  <a:gd name="connsiteX52" fmla="*/ 172609 w 2155303"/>
                  <a:gd name="connsiteY52" fmla="*/ 213694 h 720000"/>
                  <a:gd name="connsiteX53" fmla="*/ 145841 w 2155303"/>
                  <a:gd name="connsiteY53" fmla="*/ 207020 h 720000"/>
                  <a:gd name="connsiteX54" fmla="*/ 119073 w 2155303"/>
                  <a:gd name="connsiteY54" fmla="*/ 194624 h 720000"/>
                  <a:gd name="connsiteX55" fmla="*/ 92304 w 2155303"/>
                  <a:gd name="connsiteY55" fmla="*/ 180322 h 720000"/>
                  <a:gd name="connsiteX56" fmla="*/ 69228 w 2155303"/>
                  <a:gd name="connsiteY56" fmla="*/ 163159 h 720000"/>
                  <a:gd name="connsiteX57" fmla="*/ 45229 w 2155303"/>
                  <a:gd name="connsiteY57" fmla="*/ 142182 h 720000"/>
                  <a:gd name="connsiteX58" fmla="*/ 26768 w 2155303"/>
                  <a:gd name="connsiteY58" fmla="*/ 120251 h 720000"/>
                  <a:gd name="connsiteX59" fmla="*/ 13846 w 2155303"/>
                  <a:gd name="connsiteY59" fmla="*/ 92600 h 720000"/>
                  <a:gd name="connsiteX60" fmla="*/ 3692 w 2155303"/>
                  <a:gd name="connsiteY60" fmla="*/ 61135 h 720000"/>
                  <a:gd name="connsiteX61" fmla="*/ 0 w 2155303"/>
                  <a:gd name="connsiteY61" fmla="*/ 26809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155303" h="720000">
                    <a:moveTo>
                      <a:pt x="2595" y="0"/>
                    </a:moveTo>
                    <a:lnTo>
                      <a:pt x="1989711" y="0"/>
                    </a:lnTo>
                    <a:lnTo>
                      <a:pt x="1991924" y="10599"/>
                    </a:lnTo>
                    <a:lnTo>
                      <a:pt x="2003924" y="59228"/>
                    </a:lnTo>
                    <a:lnTo>
                      <a:pt x="2015924" y="105949"/>
                    </a:lnTo>
                    <a:lnTo>
                      <a:pt x="2028846" y="150763"/>
                    </a:lnTo>
                    <a:lnTo>
                      <a:pt x="2040846" y="190810"/>
                    </a:lnTo>
                    <a:lnTo>
                      <a:pt x="2052845" y="226089"/>
                    </a:lnTo>
                    <a:lnTo>
                      <a:pt x="2062998" y="251834"/>
                    </a:lnTo>
                    <a:lnTo>
                      <a:pt x="2077767" y="289974"/>
                    </a:lnTo>
                    <a:lnTo>
                      <a:pt x="2091613" y="336695"/>
                    </a:lnTo>
                    <a:lnTo>
                      <a:pt x="2106382" y="389137"/>
                    </a:lnTo>
                    <a:lnTo>
                      <a:pt x="2121150" y="442533"/>
                    </a:lnTo>
                    <a:lnTo>
                      <a:pt x="2137765" y="491161"/>
                    </a:lnTo>
                    <a:lnTo>
                      <a:pt x="2155303" y="534068"/>
                    </a:lnTo>
                    <a:lnTo>
                      <a:pt x="1997462" y="586511"/>
                    </a:lnTo>
                    <a:lnTo>
                      <a:pt x="1844238" y="631325"/>
                    </a:lnTo>
                    <a:lnTo>
                      <a:pt x="1698397" y="667558"/>
                    </a:lnTo>
                    <a:lnTo>
                      <a:pt x="1556249" y="694256"/>
                    </a:lnTo>
                    <a:lnTo>
                      <a:pt x="1417792" y="713326"/>
                    </a:lnTo>
                    <a:lnTo>
                      <a:pt x="1283951" y="720000"/>
                    </a:lnTo>
                    <a:lnTo>
                      <a:pt x="1152879" y="718093"/>
                    </a:lnTo>
                    <a:lnTo>
                      <a:pt x="1025500" y="705698"/>
                    </a:lnTo>
                    <a:lnTo>
                      <a:pt x="899966" y="683767"/>
                    </a:lnTo>
                    <a:lnTo>
                      <a:pt x="894428" y="652302"/>
                    </a:lnTo>
                    <a:lnTo>
                      <a:pt x="887966" y="616069"/>
                    </a:lnTo>
                    <a:lnTo>
                      <a:pt x="879659" y="572208"/>
                    </a:lnTo>
                    <a:lnTo>
                      <a:pt x="873198" y="525487"/>
                    </a:lnTo>
                    <a:lnTo>
                      <a:pt x="863967" y="474952"/>
                    </a:lnTo>
                    <a:lnTo>
                      <a:pt x="854737" y="423463"/>
                    </a:lnTo>
                    <a:lnTo>
                      <a:pt x="844583" y="372928"/>
                    </a:lnTo>
                    <a:lnTo>
                      <a:pt x="832584" y="324299"/>
                    </a:lnTo>
                    <a:lnTo>
                      <a:pt x="820584" y="277578"/>
                    </a:lnTo>
                    <a:lnTo>
                      <a:pt x="805816" y="236578"/>
                    </a:lnTo>
                    <a:lnTo>
                      <a:pt x="790124" y="201299"/>
                    </a:lnTo>
                    <a:lnTo>
                      <a:pt x="773509" y="173647"/>
                    </a:lnTo>
                    <a:lnTo>
                      <a:pt x="755048" y="156484"/>
                    </a:lnTo>
                    <a:lnTo>
                      <a:pt x="734741" y="147903"/>
                    </a:lnTo>
                    <a:lnTo>
                      <a:pt x="711665" y="144089"/>
                    </a:lnTo>
                    <a:lnTo>
                      <a:pt x="684897" y="145996"/>
                    </a:lnTo>
                    <a:lnTo>
                      <a:pt x="658129" y="149810"/>
                    </a:lnTo>
                    <a:lnTo>
                      <a:pt x="633207" y="156484"/>
                    </a:lnTo>
                    <a:lnTo>
                      <a:pt x="609208" y="163159"/>
                    </a:lnTo>
                    <a:lnTo>
                      <a:pt x="587055" y="169833"/>
                    </a:lnTo>
                    <a:lnTo>
                      <a:pt x="570440" y="175554"/>
                    </a:lnTo>
                    <a:lnTo>
                      <a:pt x="530749" y="188903"/>
                    </a:lnTo>
                    <a:lnTo>
                      <a:pt x="485520" y="201299"/>
                    </a:lnTo>
                    <a:lnTo>
                      <a:pt x="434753" y="211787"/>
                    </a:lnTo>
                    <a:lnTo>
                      <a:pt x="381216" y="218461"/>
                    </a:lnTo>
                    <a:lnTo>
                      <a:pt x="327680" y="224182"/>
                    </a:lnTo>
                    <a:lnTo>
                      <a:pt x="273220" y="226089"/>
                    </a:lnTo>
                    <a:lnTo>
                      <a:pt x="221530" y="222275"/>
                    </a:lnTo>
                    <a:lnTo>
                      <a:pt x="172609" y="213694"/>
                    </a:lnTo>
                    <a:lnTo>
                      <a:pt x="145841" y="207020"/>
                    </a:lnTo>
                    <a:lnTo>
                      <a:pt x="119073" y="194624"/>
                    </a:lnTo>
                    <a:lnTo>
                      <a:pt x="92304" y="180322"/>
                    </a:lnTo>
                    <a:lnTo>
                      <a:pt x="69228" y="163159"/>
                    </a:lnTo>
                    <a:lnTo>
                      <a:pt x="45229" y="142182"/>
                    </a:lnTo>
                    <a:lnTo>
                      <a:pt x="26768" y="120251"/>
                    </a:lnTo>
                    <a:lnTo>
                      <a:pt x="13846" y="92600"/>
                    </a:lnTo>
                    <a:lnTo>
                      <a:pt x="3692" y="61135"/>
                    </a:lnTo>
                    <a:lnTo>
                      <a:pt x="0" y="268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자유형: 도형 37">
                <a:extLst>
                  <a:ext uri="{FF2B5EF4-FFF2-40B4-BE49-F238E27FC236}">
                    <a16:creationId xmlns:a16="http://schemas.microsoft.com/office/drawing/2014/main" xmlns="" id="{DCB9F483-1BB9-49FA-B3DC-157BA963C3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23418" y="2722392"/>
                <a:ext cx="2645611" cy="720000"/>
              </a:xfrm>
              <a:custGeom>
                <a:avLst/>
                <a:gdLst>
                  <a:gd name="connsiteX0" fmla="*/ 275743 w 2645611"/>
                  <a:gd name="connsiteY0" fmla="*/ 0 h 720000"/>
                  <a:gd name="connsiteX1" fmla="*/ 2591103 w 2645611"/>
                  <a:gd name="connsiteY1" fmla="*/ 0 h 720000"/>
                  <a:gd name="connsiteX2" fmla="*/ 2604997 w 2645611"/>
                  <a:gd name="connsiteY2" fmla="*/ 47076 h 720000"/>
                  <a:gd name="connsiteX3" fmla="*/ 2623458 w 2645611"/>
                  <a:gd name="connsiteY3" fmla="*/ 131937 h 720000"/>
                  <a:gd name="connsiteX4" fmla="*/ 2637304 w 2645611"/>
                  <a:gd name="connsiteY4" fmla="*/ 218705 h 720000"/>
                  <a:gd name="connsiteX5" fmla="*/ 2643765 w 2645611"/>
                  <a:gd name="connsiteY5" fmla="*/ 308334 h 720000"/>
                  <a:gd name="connsiteX6" fmla="*/ 2645611 w 2645611"/>
                  <a:gd name="connsiteY6" fmla="*/ 399870 h 720000"/>
                  <a:gd name="connsiteX7" fmla="*/ 2640073 w 2645611"/>
                  <a:gd name="connsiteY7" fmla="*/ 490452 h 720000"/>
                  <a:gd name="connsiteX8" fmla="*/ 2628996 w 2645611"/>
                  <a:gd name="connsiteY8" fmla="*/ 579127 h 720000"/>
                  <a:gd name="connsiteX9" fmla="*/ 2608689 w 2645611"/>
                  <a:gd name="connsiteY9" fmla="*/ 665895 h 720000"/>
                  <a:gd name="connsiteX10" fmla="*/ 2589216 w 2645611"/>
                  <a:gd name="connsiteY10" fmla="*/ 720000 h 720000"/>
                  <a:gd name="connsiteX11" fmla="*/ 0 w 2645611"/>
                  <a:gd name="connsiteY11" fmla="*/ 720000 h 720000"/>
                  <a:gd name="connsiteX12" fmla="*/ 32480 w 2645611"/>
                  <a:gd name="connsiteY12" fmla="*/ 681151 h 720000"/>
                  <a:gd name="connsiteX13" fmla="*/ 69401 w 2645611"/>
                  <a:gd name="connsiteY13" fmla="*/ 643011 h 720000"/>
                  <a:gd name="connsiteX14" fmla="*/ 106323 w 2645611"/>
                  <a:gd name="connsiteY14" fmla="*/ 604871 h 720000"/>
                  <a:gd name="connsiteX15" fmla="*/ 141399 w 2645611"/>
                  <a:gd name="connsiteY15" fmla="*/ 562917 h 720000"/>
                  <a:gd name="connsiteX16" fmla="*/ 174628 w 2645611"/>
                  <a:gd name="connsiteY16" fmla="*/ 521917 h 720000"/>
                  <a:gd name="connsiteX17" fmla="*/ 205088 w 2645611"/>
                  <a:gd name="connsiteY17" fmla="*/ 475196 h 720000"/>
                  <a:gd name="connsiteX18" fmla="*/ 230011 w 2645611"/>
                  <a:gd name="connsiteY18" fmla="*/ 424660 h 720000"/>
                  <a:gd name="connsiteX19" fmla="*/ 243856 w 2645611"/>
                  <a:gd name="connsiteY19" fmla="*/ 382707 h 720000"/>
                  <a:gd name="connsiteX20" fmla="*/ 248471 w 2645611"/>
                  <a:gd name="connsiteY20" fmla="*/ 341706 h 720000"/>
                  <a:gd name="connsiteX21" fmla="*/ 248471 w 2645611"/>
                  <a:gd name="connsiteY21" fmla="*/ 297846 h 720000"/>
                  <a:gd name="connsiteX22" fmla="*/ 247548 w 2645611"/>
                  <a:gd name="connsiteY22" fmla="*/ 251124 h 720000"/>
                  <a:gd name="connsiteX23" fmla="*/ 245702 w 2645611"/>
                  <a:gd name="connsiteY23" fmla="*/ 204403 h 720000"/>
                  <a:gd name="connsiteX24" fmla="*/ 247548 w 2645611"/>
                  <a:gd name="connsiteY24" fmla="*/ 153868 h 720000"/>
                  <a:gd name="connsiteX25" fmla="*/ 252164 w 2645611"/>
                  <a:gd name="connsiteY25" fmla="*/ 10047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45611" h="720000">
                    <a:moveTo>
                      <a:pt x="275743" y="0"/>
                    </a:moveTo>
                    <a:lnTo>
                      <a:pt x="2591103" y="0"/>
                    </a:lnTo>
                    <a:lnTo>
                      <a:pt x="2604997" y="47076"/>
                    </a:lnTo>
                    <a:lnTo>
                      <a:pt x="2623458" y="131937"/>
                    </a:lnTo>
                    <a:lnTo>
                      <a:pt x="2637304" y="218705"/>
                    </a:lnTo>
                    <a:lnTo>
                      <a:pt x="2643765" y="308334"/>
                    </a:lnTo>
                    <a:lnTo>
                      <a:pt x="2645611" y="399870"/>
                    </a:lnTo>
                    <a:lnTo>
                      <a:pt x="2640073" y="490452"/>
                    </a:lnTo>
                    <a:lnTo>
                      <a:pt x="2628996" y="579127"/>
                    </a:lnTo>
                    <a:lnTo>
                      <a:pt x="2608689" y="665895"/>
                    </a:lnTo>
                    <a:lnTo>
                      <a:pt x="2589216" y="720000"/>
                    </a:lnTo>
                    <a:lnTo>
                      <a:pt x="0" y="720000"/>
                    </a:lnTo>
                    <a:lnTo>
                      <a:pt x="32480" y="681151"/>
                    </a:lnTo>
                    <a:lnTo>
                      <a:pt x="69401" y="643011"/>
                    </a:lnTo>
                    <a:lnTo>
                      <a:pt x="106323" y="604871"/>
                    </a:lnTo>
                    <a:lnTo>
                      <a:pt x="141399" y="562917"/>
                    </a:lnTo>
                    <a:lnTo>
                      <a:pt x="174628" y="521917"/>
                    </a:lnTo>
                    <a:lnTo>
                      <a:pt x="205088" y="475196"/>
                    </a:lnTo>
                    <a:lnTo>
                      <a:pt x="230011" y="424660"/>
                    </a:lnTo>
                    <a:lnTo>
                      <a:pt x="243856" y="382707"/>
                    </a:lnTo>
                    <a:lnTo>
                      <a:pt x="248471" y="341706"/>
                    </a:lnTo>
                    <a:lnTo>
                      <a:pt x="248471" y="297846"/>
                    </a:lnTo>
                    <a:lnTo>
                      <a:pt x="247548" y="251124"/>
                    </a:lnTo>
                    <a:lnTo>
                      <a:pt x="245702" y="204403"/>
                    </a:lnTo>
                    <a:lnTo>
                      <a:pt x="247548" y="153868"/>
                    </a:lnTo>
                    <a:lnTo>
                      <a:pt x="252164" y="1004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자유형: 도형 36">
                <a:extLst>
                  <a:ext uri="{FF2B5EF4-FFF2-40B4-BE49-F238E27FC236}">
                    <a16:creationId xmlns:a16="http://schemas.microsoft.com/office/drawing/2014/main" xmlns="" id="{BD7E3927-4B61-4E98-A73D-9C29E5418B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53440" y="3514392"/>
                <a:ext cx="2627888" cy="720000"/>
              </a:xfrm>
              <a:custGeom>
                <a:avLst/>
                <a:gdLst>
                  <a:gd name="connsiteX0" fmla="*/ 8505 w 2627888"/>
                  <a:gd name="connsiteY0" fmla="*/ 0 h 720000"/>
                  <a:gd name="connsiteX1" fmla="*/ 2627888 w 2627888"/>
                  <a:gd name="connsiteY1" fmla="*/ 0 h 720000"/>
                  <a:gd name="connsiteX2" fmla="*/ 2619593 w 2627888"/>
                  <a:gd name="connsiteY2" fmla="*/ 17873 h 720000"/>
                  <a:gd name="connsiteX3" fmla="*/ 2580825 w 2627888"/>
                  <a:gd name="connsiteY3" fmla="*/ 81757 h 720000"/>
                  <a:gd name="connsiteX4" fmla="*/ 2541134 w 2627888"/>
                  <a:gd name="connsiteY4" fmla="*/ 143734 h 720000"/>
                  <a:gd name="connsiteX5" fmla="*/ 2496828 w 2627888"/>
                  <a:gd name="connsiteY5" fmla="*/ 204758 h 720000"/>
                  <a:gd name="connsiteX6" fmla="*/ 2453445 w 2627888"/>
                  <a:gd name="connsiteY6" fmla="*/ 261968 h 720000"/>
                  <a:gd name="connsiteX7" fmla="*/ 2410062 w 2627888"/>
                  <a:gd name="connsiteY7" fmla="*/ 321084 h 720000"/>
                  <a:gd name="connsiteX8" fmla="*/ 2367602 w 2627888"/>
                  <a:gd name="connsiteY8" fmla="*/ 380201 h 720000"/>
                  <a:gd name="connsiteX9" fmla="*/ 2338988 w 2627888"/>
                  <a:gd name="connsiteY9" fmla="*/ 427876 h 720000"/>
                  <a:gd name="connsiteX10" fmla="*/ 2315912 w 2627888"/>
                  <a:gd name="connsiteY10" fmla="*/ 482225 h 720000"/>
                  <a:gd name="connsiteX11" fmla="*/ 2297451 w 2627888"/>
                  <a:gd name="connsiteY11" fmla="*/ 539435 h 720000"/>
                  <a:gd name="connsiteX12" fmla="*/ 2282682 w 2627888"/>
                  <a:gd name="connsiteY12" fmla="*/ 601412 h 720000"/>
                  <a:gd name="connsiteX13" fmla="*/ 2280836 w 2627888"/>
                  <a:gd name="connsiteY13" fmla="*/ 630970 h 720000"/>
                  <a:gd name="connsiteX14" fmla="*/ 2282682 w 2627888"/>
                  <a:gd name="connsiteY14" fmla="*/ 666250 h 720000"/>
                  <a:gd name="connsiteX15" fmla="*/ 2287298 w 2627888"/>
                  <a:gd name="connsiteY15" fmla="*/ 709157 h 720000"/>
                  <a:gd name="connsiteX16" fmla="*/ 2288861 w 2627888"/>
                  <a:gd name="connsiteY16" fmla="*/ 720000 h 720000"/>
                  <a:gd name="connsiteX17" fmla="*/ 327825 w 2627888"/>
                  <a:gd name="connsiteY17" fmla="*/ 720000 h 720000"/>
                  <a:gd name="connsiteX18" fmla="*/ 334141 w 2627888"/>
                  <a:gd name="connsiteY18" fmla="*/ 693901 h 720000"/>
                  <a:gd name="connsiteX19" fmla="*/ 336910 w 2627888"/>
                  <a:gd name="connsiteY19" fmla="*/ 664343 h 720000"/>
                  <a:gd name="connsiteX20" fmla="*/ 336910 w 2627888"/>
                  <a:gd name="connsiteY20" fmla="*/ 632877 h 720000"/>
                  <a:gd name="connsiteX21" fmla="*/ 328603 w 2627888"/>
                  <a:gd name="connsiteY21" fmla="*/ 605226 h 720000"/>
                  <a:gd name="connsiteX22" fmla="*/ 320296 w 2627888"/>
                  <a:gd name="connsiteY22" fmla="*/ 589970 h 720000"/>
                  <a:gd name="connsiteX23" fmla="*/ 305527 w 2627888"/>
                  <a:gd name="connsiteY23" fmla="*/ 575668 h 720000"/>
                  <a:gd name="connsiteX24" fmla="*/ 289835 w 2627888"/>
                  <a:gd name="connsiteY24" fmla="*/ 565179 h 720000"/>
                  <a:gd name="connsiteX25" fmla="*/ 273220 w 2627888"/>
                  <a:gd name="connsiteY25" fmla="*/ 556598 h 720000"/>
                  <a:gd name="connsiteX26" fmla="*/ 256606 w 2627888"/>
                  <a:gd name="connsiteY26" fmla="*/ 544202 h 720000"/>
                  <a:gd name="connsiteX27" fmla="*/ 243683 w 2627888"/>
                  <a:gd name="connsiteY27" fmla="*/ 530853 h 720000"/>
                  <a:gd name="connsiteX28" fmla="*/ 233530 w 2627888"/>
                  <a:gd name="connsiteY28" fmla="*/ 513690 h 720000"/>
                  <a:gd name="connsiteX29" fmla="*/ 229837 w 2627888"/>
                  <a:gd name="connsiteY29" fmla="*/ 494620 h 720000"/>
                  <a:gd name="connsiteX30" fmla="*/ 231684 w 2627888"/>
                  <a:gd name="connsiteY30" fmla="*/ 475551 h 720000"/>
                  <a:gd name="connsiteX31" fmla="*/ 238145 w 2627888"/>
                  <a:gd name="connsiteY31" fmla="*/ 457434 h 720000"/>
                  <a:gd name="connsiteX32" fmla="*/ 246452 w 2627888"/>
                  <a:gd name="connsiteY32" fmla="*/ 442178 h 720000"/>
                  <a:gd name="connsiteX33" fmla="*/ 251990 w 2627888"/>
                  <a:gd name="connsiteY33" fmla="*/ 426922 h 720000"/>
                  <a:gd name="connsiteX34" fmla="*/ 225222 w 2627888"/>
                  <a:gd name="connsiteY34" fmla="*/ 407852 h 720000"/>
                  <a:gd name="connsiteX35" fmla="*/ 206761 w 2627888"/>
                  <a:gd name="connsiteY35" fmla="*/ 388782 h 720000"/>
                  <a:gd name="connsiteX36" fmla="*/ 196608 w 2627888"/>
                  <a:gd name="connsiteY36" fmla="*/ 369713 h 720000"/>
                  <a:gd name="connsiteX37" fmla="*/ 194762 w 2627888"/>
                  <a:gd name="connsiteY37" fmla="*/ 348736 h 720000"/>
                  <a:gd name="connsiteX38" fmla="*/ 197531 w 2627888"/>
                  <a:gd name="connsiteY38" fmla="*/ 329666 h 720000"/>
                  <a:gd name="connsiteX39" fmla="*/ 204915 w 2627888"/>
                  <a:gd name="connsiteY39" fmla="*/ 308689 h 720000"/>
                  <a:gd name="connsiteX40" fmla="*/ 215069 w 2627888"/>
                  <a:gd name="connsiteY40" fmla="*/ 287712 h 720000"/>
                  <a:gd name="connsiteX41" fmla="*/ 226145 w 2627888"/>
                  <a:gd name="connsiteY41" fmla="*/ 266735 h 720000"/>
                  <a:gd name="connsiteX42" fmla="*/ 236299 w 2627888"/>
                  <a:gd name="connsiteY42" fmla="*/ 244805 h 720000"/>
                  <a:gd name="connsiteX43" fmla="*/ 246452 w 2627888"/>
                  <a:gd name="connsiteY43" fmla="*/ 223828 h 720000"/>
                  <a:gd name="connsiteX44" fmla="*/ 251990 w 2627888"/>
                  <a:gd name="connsiteY44" fmla="*/ 200944 h 720000"/>
                  <a:gd name="connsiteX45" fmla="*/ 233530 w 2627888"/>
                  <a:gd name="connsiteY45" fmla="*/ 183781 h 720000"/>
                  <a:gd name="connsiteX46" fmla="*/ 207684 w 2627888"/>
                  <a:gd name="connsiteY46" fmla="*/ 170432 h 720000"/>
                  <a:gd name="connsiteX47" fmla="*/ 179070 w 2627888"/>
                  <a:gd name="connsiteY47" fmla="*/ 158037 h 720000"/>
                  <a:gd name="connsiteX48" fmla="*/ 149533 w 2627888"/>
                  <a:gd name="connsiteY48" fmla="*/ 147548 h 720000"/>
                  <a:gd name="connsiteX49" fmla="*/ 119072 w 2627888"/>
                  <a:gd name="connsiteY49" fmla="*/ 137060 h 720000"/>
                  <a:gd name="connsiteX50" fmla="*/ 88612 w 2627888"/>
                  <a:gd name="connsiteY50" fmla="*/ 126571 h 720000"/>
                  <a:gd name="connsiteX51" fmla="*/ 59998 w 2627888"/>
                  <a:gd name="connsiteY51" fmla="*/ 114176 h 720000"/>
                  <a:gd name="connsiteX52" fmla="*/ 36922 w 2627888"/>
                  <a:gd name="connsiteY52" fmla="*/ 100827 h 720000"/>
                  <a:gd name="connsiteX53" fmla="*/ 16615 w 2627888"/>
                  <a:gd name="connsiteY53" fmla="*/ 81757 h 720000"/>
                  <a:gd name="connsiteX54" fmla="*/ 4615 w 2627888"/>
                  <a:gd name="connsiteY54" fmla="*/ 58873 h 720000"/>
                  <a:gd name="connsiteX55" fmla="*/ 0 w 2627888"/>
                  <a:gd name="connsiteY55" fmla="*/ 35036 h 720000"/>
                  <a:gd name="connsiteX56" fmla="*/ 3692 w 2627888"/>
                  <a:gd name="connsiteY56" fmla="*/ 1215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27888" h="720000">
                    <a:moveTo>
                      <a:pt x="8505" y="0"/>
                    </a:moveTo>
                    <a:lnTo>
                      <a:pt x="2627888" y="0"/>
                    </a:lnTo>
                    <a:lnTo>
                      <a:pt x="2619593" y="17873"/>
                    </a:lnTo>
                    <a:lnTo>
                      <a:pt x="2580825" y="81757"/>
                    </a:lnTo>
                    <a:lnTo>
                      <a:pt x="2541134" y="143734"/>
                    </a:lnTo>
                    <a:lnTo>
                      <a:pt x="2496828" y="204758"/>
                    </a:lnTo>
                    <a:lnTo>
                      <a:pt x="2453445" y="261968"/>
                    </a:lnTo>
                    <a:lnTo>
                      <a:pt x="2410062" y="321084"/>
                    </a:lnTo>
                    <a:lnTo>
                      <a:pt x="2367602" y="380201"/>
                    </a:lnTo>
                    <a:lnTo>
                      <a:pt x="2338988" y="427876"/>
                    </a:lnTo>
                    <a:lnTo>
                      <a:pt x="2315912" y="482225"/>
                    </a:lnTo>
                    <a:lnTo>
                      <a:pt x="2297451" y="539435"/>
                    </a:lnTo>
                    <a:lnTo>
                      <a:pt x="2282682" y="601412"/>
                    </a:lnTo>
                    <a:lnTo>
                      <a:pt x="2280836" y="630970"/>
                    </a:lnTo>
                    <a:lnTo>
                      <a:pt x="2282682" y="666250"/>
                    </a:lnTo>
                    <a:lnTo>
                      <a:pt x="2287298" y="709157"/>
                    </a:lnTo>
                    <a:lnTo>
                      <a:pt x="2288861" y="720000"/>
                    </a:lnTo>
                    <a:lnTo>
                      <a:pt x="327825" y="720000"/>
                    </a:lnTo>
                    <a:lnTo>
                      <a:pt x="334141" y="693901"/>
                    </a:lnTo>
                    <a:lnTo>
                      <a:pt x="336910" y="664343"/>
                    </a:lnTo>
                    <a:lnTo>
                      <a:pt x="336910" y="632877"/>
                    </a:lnTo>
                    <a:lnTo>
                      <a:pt x="328603" y="605226"/>
                    </a:lnTo>
                    <a:lnTo>
                      <a:pt x="320296" y="589970"/>
                    </a:lnTo>
                    <a:lnTo>
                      <a:pt x="305527" y="575668"/>
                    </a:lnTo>
                    <a:lnTo>
                      <a:pt x="289835" y="565179"/>
                    </a:lnTo>
                    <a:lnTo>
                      <a:pt x="273220" y="556598"/>
                    </a:lnTo>
                    <a:lnTo>
                      <a:pt x="256606" y="544202"/>
                    </a:lnTo>
                    <a:lnTo>
                      <a:pt x="243683" y="530853"/>
                    </a:lnTo>
                    <a:lnTo>
                      <a:pt x="233530" y="513690"/>
                    </a:lnTo>
                    <a:lnTo>
                      <a:pt x="229837" y="494620"/>
                    </a:lnTo>
                    <a:lnTo>
                      <a:pt x="231684" y="475551"/>
                    </a:lnTo>
                    <a:lnTo>
                      <a:pt x="238145" y="457434"/>
                    </a:lnTo>
                    <a:lnTo>
                      <a:pt x="246452" y="442178"/>
                    </a:lnTo>
                    <a:lnTo>
                      <a:pt x="251990" y="426922"/>
                    </a:lnTo>
                    <a:lnTo>
                      <a:pt x="225222" y="407852"/>
                    </a:lnTo>
                    <a:lnTo>
                      <a:pt x="206761" y="388782"/>
                    </a:lnTo>
                    <a:lnTo>
                      <a:pt x="196608" y="369713"/>
                    </a:lnTo>
                    <a:lnTo>
                      <a:pt x="194762" y="348736"/>
                    </a:lnTo>
                    <a:lnTo>
                      <a:pt x="197531" y="329666"/>
                    </a:lnTo>
                    <a:lnTo>
                      <a:pt x="204915" y="308689"/>
                    </a:lnTo>
                    <a:lnTo>
                      <a:pt x="215069" y="287712"/>
                    </a:lnTo>
                    <a:lnTo>
                      <a:pt x="226145" y="266735"/>
                    </a:lnTo>
                    <a:lnTo>
                      <a:pt x="236299" y="244805"/>
                    </a:lnTo>
                    <a:lnTo>
                      <a:pt x="246452" y="223828"/>
                    </a:lnTo>
                    <a:lnTo>
                      <a:pt x="251990" y="200944"/>
                    </a:lnTo>
                    <a:lnTo>
                      <a:pt x="233530" y="183781"/>
                    </a:lnTo>
                    <a:lnTo>
                      <a:pt x="207684" y="170432"/>
                    </a:lnTo>
                    <a:lnTo>
                      <a:pt x="179070" y="158037"/>
                    </a:lnTo>
                    <a:lnTo>
                      <a:pt x="149533" y="147548"/>
                    </a:lnTo>
                    <a:lnTo>
                      <a:pt x="119072" y="137060"/>
                    </a:lnTo>
                    <a:lnTo>
                      <a:pt x="88612" y="126571"/>
                    </a:lnTo>
                    <a:lnTo>
                      <a:pt x="59998" y="114176"/>
                    </a:lnTo>
                    <a:lnTo>
                      <a:pt x="36922" y="100827"/>
                    </a:lnTo>
                    <a:lnTo>
                      <a:pt x="16615" y="81757"/>
                    </a:lnTo>
                    <a:lnTo>
                      <a:pt x="4615" y="58873"/>
                    </a:lnTo>
                    <a:lnTo>
                      <a:pt x="0" y="35036"/>
                    </a:lnTo>
                    <a:lnTo>
                      <a:pt x="3692" y="1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화살표: 위쪽/아래쪽 5">
              <a:extLst>
                <a:ext uri="{FF2B5EF4-FFF2-40B4-BE49-F238E27FC236}">
                  <a16:creationId xmlns:a16="http://schemas.microsoft.com/office/drawing/2014/main" xmlns="" id="{41FEBB25-399C-488F-8A60-8154746CCFDD}"/>
                </a:ext>
              </a:extLst>
            </p:cNvPr>
            <p:cNvSpPr/>
            <p:nvPr/>
          </p:nvSpPr>
          <p:spPr>
            <a:xfrm>
              <a:off x="8937916" y="2503492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9" name="화살표: 위쪽/아래쪽 39">
              <a:extLst>
                <a:ext uri="{FF2B5EF4-FFF2-40B4-BE49-F238E27FC236}">
                  <a16:creationId xmlns:a16="http://schemas.microsoft.com/office/drawing/2014/main" xmlns="" id="{03018920-33BD-4DDC-8FE2-3EC6B7DA8281}"/>
                </a:ext>
              </a:extLst>
            </p:cNvPr>
            <p:cNvSpPr/>
            <p:nvPr/>
          </p:nvSpPr>
          <p:spPr>
            <a:xfrm>
              <a:off x="8246751" y="3462758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10" name="화살표: 위쪽/아래쪽 40">
              <a:extLst>
                <a:ext uri="{FF2B5EF4-FFF2-40B4-BE49-F238E27FC236}">
                  <a16:creationId xmlns:a16="http://schemas.microsoft.com/office/drawing/2014/main" xmlns="" id="{3ACD9084-D5F5-4274-BBA7-313182CCE3C8}"/>
                </a:ext>
              </a:extLst>
            </p:cNvPr>
            <p:cNvSpPr/>
            <p:nvPr/>
          </p:nvSpPr>
          <p:spPr>
            <a:xfrm>
              <a:off x="8937916" y="4422024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</p:grpSp>
      <p:sp>
        <p:nvSpPr>
          <p:cNvPr id="15" name="Rounded Rectangle 5">
            <a:extLst>
              <a:ext uri="{FF2B5EF4-FFF2-40B4-BE49-F238E27FC236}">
                <a16:creationId xmlns:a16="http://schemas.microsoft.com/office/drawing/2014/main" xmlns="" id="{C797EC29-39A4-46DD-8582-689201F402A5}"/>
              </a:ext>
            </a:extLst>
          </p:cNvPr>
          <p:cNvSpPr/>
          <p:nvPr/>
        </p:nvSpPr>
        <p:spPr>
          <a:xfrm flipH="1">
            <a:off x="1038021" y="3109464"/>
            <a:ext cx="522441" cy="53395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24032" y="2103328"/>
            <a:ext cx="5083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dilakukan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oleh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dua</a:t>
            </a:r>
            <a:r>
              <a:rPr lang="en-US" dirty="0">
                <a:solidFill>
                  <a:schemeClr val="bg1"/>
                </a:solidFill>
              </a:rPr>
              <a:t> orang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lebih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1012516" y="1949418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Rectangle 17"/>
          <p:cNvSpPr/>
          <p:nvPr/>
        </p:nvSpPr>
        <p:spPr>
          <a:xfrm>
            <a:off x="1719114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 err="1">
                <a:solidFill>
                  <a:schemeClr val="bg1"/>
                </a:solidFill>
              </a:rPr>
              <a:t>Menggunakan</a:t>
            </a:r>
            <a:r>
              <a:rPr lang="en-US" dirty="0">
                <a:solidFill>
                  <a:schemeClr val="bg1"/>
                </a:solidFill>
              </a:rPr>
              <a:t> media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r>
              <a:rPr lang="en-US" dirty="0">
                <a:solidFill>
                  <a:schemeClr val="bg1"/>
                </a:solidFill>
              </a:rPr>
              <a:t> ( </a:t>
            </a:r>
            <a:r>
              <a:rPr lang="en-US" dirty="0" err="1">
                <a:solidFill>
                  <a:schemeClr val="bg1"/>
                </a:solidFill>
              </a:rPr>
              <a:t>telepon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seluler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face to face)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24032" y="4312968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err="1">
                <a:solidFill>
                  <a:schemeClr val="bg1"/>
                </a:solidFill>
              </a:rPr>
              <a:t>Bahasa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digunakan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baku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24032" y="5479603"/>
            <a:ext cx="589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err="1">
                <a:solidFill>
                  <a:schemeClr val="bg1"/>
                </a:solidFill>
              </a:rPr>
              <a:t>Tujuan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ingin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dicapai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bersifat</a:t>
            </a:r>
            <a:r>
              <a:rPr lang="en-US" dirty="0">
                <a:solidFill>
                  <a:schemeClr val="bg1"/>
                </a:solidFill>
              </a:rPr>
              <a:t> personal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pribadi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1173590" y="5187068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 smtClean="0">
                <a:cs typeface="Arial" pitchFamily="34" charset="0"/>
              </a:rPr>
              <a:t>0</a:t>
            </a:r>
            <a:r>
              <a:rPr lang="id-ID" altLang="ko-KR" sz="6000" b="1" dirty="0" smtClean="0">
                <a:cs typeface="Arial" pitchFamily="34" charset="0"/>
              </a:rPr>
              <a:t>3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15" grpId="0" animBg="1"/>
      <p:bldP spid="16" grpId="0"/>
      <p:bldP spid="17" grpId="0" animBg="1"/>
      <p:bldP spid="18" grpId="0"/>
      <p:bldP spid="19" grpId="0"/>
      <p:bldP spid="20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6166338" y="3525737"/>
            <a:ext cx="4777152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id-ID" altLang="ko-KR" sz="4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Tujuan  Komunikasi Antarpribadi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xmlns="" id="{A5EE27D8-95BC-4C2B-A5E4-871ED71E0E6B}"/>
              </a:ext>
            </a:extLst>
          </p:cNvPr>
          <p:cNvSpPr/>
          <p:nvPr/>
        </p:nvSpPr>
        <p:spPr>
          <a:xfrm>
            <a:off x="10434449" y="48091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xmlns="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C171DE97-77C5-4A0B-BEA9-833C9EFB78A8}"/>
              </a:ext>
            </a:extLst>
          </p:cNvPr>
          <p:cNvSpPr/>
          <p:nvPr/>
        </p:nvSpPr>
        <p:spPr>
          <a:xfrm>
            <a:off x="9585775" y="3582943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xmlns="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xmlns="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 smtClean="0">
                <a:cs typeface="Arial" pitchFamily="34" charset="0"/>
              </a:rPr>
              <a:t>0</a:t>
            </a:r>
            <a:r>
              <a:rPr lang="id-ID" altLang="ko-KR" sz="6000" b="1" dirty="0" smtClean="0">
                <a:cs typeface="Arial" pitchFamily="34" charset="0"/>
              </a:rPr>
              <a:t>4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88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4400" dirty="0" smtClean="0"/>
              <a:t>Tujuan Komunikasi Antarpribadi</a:t>
            </a:r>
            <a:endParaRPr lang="en-US" sz="4400" dirty="0"/>
          </a:p>
        </p:txBody>
      </p:sp>
      <p:sp>
        <p:nvSpPr>
          <p:cNvPr id="5" name="Freeform 32">
            <a:extLst>
              <a:ext uri="{FF2B5EF4-FFF2-40B4-BE49-F238E27FC236}">
                <a16:creationId xmlns:a16="http://schemas.microsoft.com/office/drawing/2014/main" xmlns="" id="{9825D9EE-E832-4A2E-8A0A-F25AFB82D9E6}"/>
              </a:ext>
            </a:extLst>
          </p:cNvPr>
          <p:cNvSpPr/>
          <p:nvPr/>
        </p:nvSpPr>
        <p:spPr>
          <a:xfrm>
            <a:off x="4308204" y="5321160"/>
            <a:ext cx="7887114" cy="919486"/>
          </a:xfrm>
          <a:custGeom>
            <a:avLst/>
            <a:gdLst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09550 w 4124325"/>
              <a:gd name="connsiteY4" fmla="*/ 28575 h 838200"/>
              <a:gd name="connsiteX5" fmla="*/ 285750 w 4124325"/>
              <a:gd name="connsiteY5" fmla="*/ 38100 h 838200"/>
              <a:gd name="connsiteX6" fmla="*/ 323850 w 4124325"/>
              <a:gd name="connsiteY6" fmla="*/ 57150 h 838200"/>
              <a:gd name="connsiteX7" fmla="*/ 323850 w 4124325"/>
              <a:gd name="connsiteY7" fmla="*/ 57150 h 838200"/>
              <a:gd name="connsiteX8" fmla="*/ 238125 w 4124325"/>
              <a:gd name="connsiteY8" fmla="*/ 352425 h 838200"/>
              <a:gd name="connsiteX9" fmla="*/ 971550 w 4124325"/>
              <a:gd name="connsiteY9" fmla="*/ 257175 h 838200"/>
              <a:gd name="connsiteX10" fmla="*/ 800100 w 4124325"/>
              <a:gd name="connsiteY10" fmla="*/ 609600 h 838200"/>
              <a:gd name="connsiteX11" fmla="*/ 2524125 w 4124325"/>
              <a:gd name="connsiteY11" fmla="*/ 495300 h 838200"/>
              <a:gd name="connsiteX12" fmla="*/ 2190750 w 4124325"/>
              <a:gd name="connsiteY12" fmla="*/ 838200 h 838200"/>
              <a:gd name="connsiteX13" fmla="*/ 4124325 w 4124325"/>
              <a:gd name="connsiteY13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123825 w 4124325"/>
              <a:gd name="connsiteY3" fmla="*/ 19050 h 838200"/>
              <a:gd name="connsiteX4" fmla="*/ 285750 w 4124325"/>
              <a:gd name="connsiteY4" fmla="*/ 38100 h 838200"/>
              <a:gd name="connsiteX5" fmla="*/ 323850 w 4124325"/>
              <a:gd name="connsiteY5" fmla="*/ 57150 h 838200"/>
              <a:gd name="connsiteX6" fmla="*/ 323850 w 4124325"/>
              <a:gd name="connsiteY6" fmla="*/ 57150 h 838200"/>
              <a:gd name="connsiteX7" fmla="*/ 238125 w 4124325"/>
              <a:gd name="connsiteY7" fmla="*/ 352425 h 838200"/>
              <a:gd name="connsiteX8" fmla="*/ 971550 w 4124325"/>
              <a:gd name="connsiteY8" fmla="*/ 257175 h 838200"/>
              <a:gd name="connsiteX9" fmla="*/ 800100 w 4124325"/>
              <a:gd name="connsiteY9" fmla="*/ 609600 h 838200"/>
              <a:gd name="connsiteX10" fmla="*/ 2524125 w 4124325"/>
              <a:gd name="connsiteY10" fmla="*/ 495300 h 838200"/>
              <a:gd name="connsiteX11" fmla="*/ 2190750 w 4124325"/>
              <a:gd name="connsiteY11" fmla="*/ 838200 h 838200"/>
              <a:gd name="connsiteX12" fmla="*/ 4124325 w 4124325"/>
              <a:gd name="connsiteY12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85725 w 4124325"/>
              <a:gd name="connsiteY2" fmla="*/ 9525 h 838200"/>
              <a:gd name="connsiteX3" fmla="*/ 285750 w 4124325"/>
              <a:gd name="connsiteY3" fmla="*/ 38100 h 838200"/>
              <a:gd name="connsiteX4" fmla="*/ 323850 w 4124325"/>
              <a:gd name="connsiteY4" fmla="*/ 57150 h 838200"/>
              <a:gd name="connsiteX5" fmla="*/ 323850 w 4124325"/>
              <a:gd name="connsiteY5" fmla="*/ 57150 h 838200"/>
              <a:gd name="connsiteX6" fmla="*/ 238125 w 4124325"/>
              <a:gd name="connsiteY6" fmla="*/ 352425 h 838200"/>
              <a:gd name="connsiteX7" fmla="*/ 971550 w 4124325"/>
              <a:gd name="connsiteY7" fmla="*/ 257175 h 838200"/>
              <a:gd name="connsiteX8" fmla="*/ 800100 w 4124325"/>
              <a:gd name="connsiteY8" fmla="*/ 609600 h 838200"/>
              <a:gd name="connsiteX9" fmla="*/ 2524125 w 4124325"/>
              <a:gd name="connsiteY9" fmla="*/ 495300 h 838200"/>
              <a:gd name="connsiteX10" fmla="*/ 2190750 w 4124325"/>
              <a:gd name="connsiteY10" fmla="*/ 838200 h 838200"/>
              <a:gd name="connsiteX11" fmla="*/ 4124325 w 4124325"/>
              <a:gd name="connsiteY11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285750 w 4124325"/>
              <a:gd name="connsiteY2" fmla="*/ 38100 h 838200"/>
              <a:gd name="connsiteX3" fmla="*/ 323850 w 4124325"/>
              <a:gd name="connsiteY3" fmla="*/ 57150 h 838200"/>
              <a:gd name="connsiteX4" fmla="*/ 323850 w 4124325"/>
              <a:gd name="connsiteY4" fmla="*/ 57150 h 838200"/>
              <a:gd name="connsiteX5" fmla="*/ 238125 w 4124325"/>
              <a:gd name="connsiteY5" fmla="*/ 352425 h 838200"/>
              <a:gd name="connsiteX6" fmla="*/ 971550 w 4124325"/>
              <a:gd name="connsiteY6" fmla="*/ 257175 h 838200"/>
              <a:gd name="connsiteX7" fmla="*/ 800100 w 4124325"/>
              <a:gd name="connsiteY7" fmla="*/ 609600 h 838200"/>
              <a:gd name="connsiteX8" fmla="*/ 2524125 w 4124325"/>
              <a:gd name="connsiteY8" fmla="*/ 495300 h 838200"/>
              <a:gd name="connsiteX9" fmla="*/ 2190750 w 4124325"/>
              <a:gd name="connsiteY9" fmla="*/ 838200 h 838200"/>
              <a:gd name="connsiteX10" fmla="*/ 4124325 w 4124325"/>
              <a:gd name="connsiteY10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323850 w 4124325"/>
              <a:gd name="connsiteY3" fmla="*/ 57150 h 838200"/>
              <a:gd name="connsiteX4" fmla="*/ 238125 w 4124325"/>
              <a:gd name="connsiteY4" fmla="*/ 352425 h 838200"/>
              <a:gd name="connsiteX5" fmla="*/ 971550 w 4124325"/>
              <a:gd name="connsiteY5" fmla="*/ 257175 h 838200"/>
              <a:gd name="connsiteX6" fmla="*/ 800100 w 4124325"/>
              <a:gd name="connsiteY6" fmla="*/ 60960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19050 h 857250"/>
              <a:gd name="connsiteX1" fmla="*/ 0 w 4124325"/>
              <a:gd name="connsiteY1" fmla="*/ 19050 h 857250"/>
              <a:gd name="connsiteX2" fmla="*/ 323850 w 4124325"/>
              <a:gd name="connsiteY2" fmla="*/ 76200 h 857250"/>
              <a:gd name="connsiteX3" fmla="*/ 400050 w 4124325"/>
              <a:gd name="connsiteY3" fmla="*/ 0 h 857250"/>
              <a:gd name="connsiteX4" fmla="*/ 238125 w 4124325"/>
              <a:gd name="connsiteY4" fmla="*/ 371475 h 857250"/>
              <a:gd name="connsiteX5" fmla="*/ 971550 w 4124325"/>
              <a:gd name="connsiteY5" fmla="*/ 276225 h 857250"/>
              <a:gd name="connsiteX6" fmla="*/ 800100 w 4124325"/>
              <a:gd name="connsiteY6" fmla="*/ 628650 h 857250"/>
              <a:gd name="connsiteX7" fmla="*/ 2524125 w 4124325"/>
              <a:gd name="connsiteY7" fmla="*/ 514350 h 857250"/>
              <a:gd name="connsiteX8" fmla="*/ 2190750 w 4124325"/>
              <a:gd name="connsiteY8" fmla="*/ 857250 h 857250"/>
              <a:gd name="connsiteX9" fmla="*/ 4124325 w 4124325"/>
              <a:gd name="connsiteY9" fmla="*/ 723900 h 85725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800100 w 4124325"/>
              <a:gd name="connsiteY5" fmla="*/ 609600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284758 w 4124325"/>
              <a:gd name="connsiteY6" fmla="*/ 437570 h 838200"/>
              <a:gd name="connsiteX7" fmla="*/ 2524125 w 4124325"/>
              <a:gd name="connsiteY7" fmla="*/ 495300 h 838200"/>
              <a:gd name="connsiteX8" fmla="*/ 2190750 w 4124325"/>
              <a:gd name="connsiteY8" fmla="*/ 838200 h 838200"/>
              <a:gd name="connsiteX9" fmla="*/ 4124325 w 4124325"/>
              <a:gd name="connsiteY9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200"/>
              <a:gd name="connsiteX1" fmla="*/ 0 w 4124325"/>
              <a:gd name="connsiteY1" fmla="*/ 0 h 838200"/>
              <a:gd name="connsiteX2" fmla="*/ 323850 w 4124325"/>
              <a:gd name="connsiteY2" fmla="*/ 57150 h 838200"/>
              <a:gd name="connsiteX3" fmla="*/ 238125 w 4124325"/>
              <a:gd name="connsiteY3" fmla="*/ 352425 h 838200"/>
              <a:gd name="connsiteX4" fmla="*/ 971550 w 4124325"/>
              <a:gd name="connsiteY4" fmla="*/ 257175 h 838200"/>
              <a:gd name="connsiteX5" fmla="*/ 704684 w 4124325"/>
              <a:gd name="connsiteY5" fmla="*/ 629478 h 838200"/>
              <a:gd name="connsiteX6" fmla="*/ 2524125 w 4124325"/>
              <a:gd name="connsiteY6" fmla="*/ 495300 h 838200"/>
              <a:gd name="connsiteX7" fmla="*/ 2190750 w 4124325"/>
              <a:gd name="connsiteY7" fmla="*/ 838200 h 838200"/>
              <a:gd name="connsiteX8" fmla="*/ 4124325 w 4124325"/>
              <a:gd name="connsiteY8" fmla="*/ 704850 h 838200"/>
              <a:gd name="connsiteX0" fmla="*/ 0 w 4124325"/>
              <a:gd name="connsiteY0" fmla="*/ 0 h 838698"/>
              <a:gd name="connsiteX1" fmla="*/ 0 w 4124325"/>
              <a:gd name="connsiteY1" fmla="*/ 0 h 838698"/>
              <a:gd name="connsiteX2" fmla="*/ 323850 w 4124325"/>
              <a:gd name="connsiteY2" fmla="*/ 57150 h 838698"/>
              <a:gd name="connsiteX3" fmla="*/ 238125 w 4124325"/>
              <a:gd name="connsiteY3" fmla="*/ 352425 h 838698"/>
              <a:gd name="connsiteX4" fmla="*/ 971550 w 4124325"/>
              <a:gd name="connsiteY4" fmla="*/ 257175 h 838698"/>
              <a:gd name="connsiteX5" fmla="*/ 704684 w 4124325"/>
              <a:gd name="connsiteY5" fmla="*/ 629478 h 838698"/>
              <a:gd name="connsiteX6" fmla="*/ 2524125 w 4124325"/>
              <a:gd name="connsiteY6" fmla="*/ 495300 h 838698"/>
              <a:gd name="connsiteX7" fmla="*/ 2190750 w 4124325"/>
              <a:gd name="connsiteY7" fmla="*/ 838200 h 838698"/>
              <a:gd name="connsiteX8" fmla="*/ 4124325 w 4124325"/>
              <a:gd name="connsiteY8" fmla="*/ 704850 h 838698"/>
              <a:gd name="connsiteX0" fmla="*/ 0 w 5281240"/>
              <a:gd name="connsiteY0" fmla="*/ 0 h 838698"/>
              <a:gd name="connsiteX1" fmla="*/ 0 w 5281240"/>
              <a:gd name="connsiteY1" fmla="*/ 0 h 838698"/>
              <a:gd name="connsiteX2" fmla="*/ 323850 w 5281240"/>
              <a:gd name="connsiteY2" fmla="*/ 57150 h 838698"/>
              <a:gd name="connsiteX3" fmla="*/ 238125 w 5281240"/>
              <a:gd name="connsiteY3" fmla="*/ 352425 h 838698"/>
              <a:gd name="connsiteX4" fmla="*/ 971550 w 5281240"/>
              <a:gd name="connsiteY4" fmla="*/ 257175 h 838698"/>
              <a:gd name="connsiteX5" fmla="*/ 704684 w 5281240"/>
              <a:gd name="connsiteY5" fmla="*/ 629478 h 838698"/>
              <a:gd name="connsiteX6" fmla="*/ 2524125 w 5281240"/>
              <a:gd name="connsiteY6" fmla="*/ 495300 h 838698"/>
              <a:gd name="connsiteX7" fmla="*/ 2190750 w 5281240"/>
              <a:gd name="connsiteY7" fmla="*/ 838200 h 838698"/>
              <a:gd name="connsiteX8" fmla="*/ 5281240 w 5281240"/>
              <a:gd name="connsiteY8" fmla="*/ 617385 h 838698"/>
              <a:gd name="connsiteX0" fmla="*/ 0 w 7139742"/>
              <a:gd name="connsiteY0" fmla="*/ 0 h 838698"/>
              <a:gd name="connsiteX1" fmla="*/ 0 w 7139742"/>
              <a:gd name="connsiteY1" fmla="*/ 0 h 838698"/>
              <a:gd name="connsiteX2" fmla="*/ 323850 w 7139742"/>
              <a:gd name="connsiteY2" fmla="*/ 57150 h 838698"/>
              <a:gd name="connsiteX3" fmla="*/ 238125 w 7139742"/>
              <a:gd name="connsiteY3" fmla="*/ 352425 h 838698"/>
              <a:gd name="connsiteX4" fmla="*/ 971550 w 7139742"/>
              <a:gd name="connsiteY4" fmla="*/ 257175 h 838698"/>
              <a:gd name="connsiteX5" fmla="*/ 704684 w 7139742"/>
              <a:gd name="connsiteY5" fmla="*/ 629478 h 838698"/>
              <a:gd name="connsiteX6" fmla="*/ 2524125 w 7139742"/>
              <a:gd name="connsiteY6" fmla="*/ 495300 h 838698"/>
              <a:gd name="connsiteX7" fmla="*/ 2190750 w 7139742"/>
              <a:gd name="connsiteY7" fmla="*/ 838200 h 838698"/>
              <a:gd name="connsiteX8" fmla="*/ 7139742 w 7139742"/>
              <a:gd name="connsiteY8" fmla="*/ 608318 h 838698"/>
              <a:gd name="connsiteX0" fmla="*/ 0 w 7239467"/>
              <a:gd name="connsiteY0" fmla="*/ 0 h 838698"/>
              <a:gd name="connsiteX1" fmla="*/ 0 w 7239467"/>
              <a:gd name="connsiteY1" fmla="*/ 0 h 838698"/>
              <a:gd name="connsiteX2" fmla="*/ 323850 w 7239467"/>
              <a:gd name="connsiteY2" fmla="*/ 57150 h 838698"/>
              <a:gd name="connsiteX3" fmla="*/ 238125 w 7239467"/>
              <a:gd name="connsiteY3" fmla="*/ 352425 h 838698"/>
              <a:gd name="connsiteX4" fmla="*/ 971550 w 7239467"/>
              <a:gd name="connsiteY4" fmla="*/ 257175 h 838698"/>
              <a:gd name="connsiteX5" fmla="*/ 704684 w 7239467"/>
              <a:gd name="connsiteY5" fmla="*/ 629478 h 838698"/>
              <a:gd name="connsiteX6" fmla="*/ 2524125 w 7239467"/>
              <a:gd name="connsiteY6" fmla="*/ 495300 h 838698"/>
              <a:gd name="connsiteX7" fmla="*/ 2190750 w 7239467"/>
              <a:gd name="connsiteY7" fmla="*/ 838200 h 838698"/>
              <a:gd name="connsiteX8" fmla="*/ 7239467 w 723946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  <a:gd name="connsiteX0" fmla="*/ 0 w 7194137"/>
              <a:gd name="connsiteY0" fmla="*/ 0 h 838698"/>
              <a:gd name="connsiteX1" fmla="*/ 0 w 7194137"/>
              <a:gd name="connsiteY1" fmla="*/ 0 h 838698"/>
              <a:gd name="connsiteX2" fmla="*/ 323850 w 7194137"/>
              <a:gd name="connsiteY2" fmla="*/ 57150 h 838698"/>
              <a:gd name="connsiteX3" fmla="*/ 238125 w 7194137"/>
              <a:gd name="connsiteY3" fmla="*/ 352425 h 838698"/>
              <a:gd name="connsiteX4" fmla="*/ 971550 w 7194137"/>
              <a:gd name="connsiteY4" fmla="*/ 257175 h 838698"/>
              <a:gd name="connsiteX5" fmla="*/ 704684 w 7194137"/>
              <a:gd name="connsiteY5" fmla="*/ 629478 h 838698"/>
              <a:gd name="connsiteX6" fmla="*/ 2524125 w 7194137"/>
              <a:gd name="connsiteY6" fmla="*/ 495300 h 838698"/>
              <a:gd name="connsiteX7" fmla="*/ 2190750 w 7194137"/>
              <a:gd name="connsiteY7" fmla="*/ 838200 h 838698"/>
              <a:gd name="connsiteX8" fmla="*/ 7194137 w 7194137"/>
              <a:gd name="connsiteY8" fmla="*/ 608318 h 83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94137" h="838698">
                <a:moveTo>
                  <a:pt x="0" y="0"/>
                </a:moveTo>
                <a:lnTo>
                  <a:pt x="0" y="0"/>
                </a:lnTo>
                <a:cubicBezTo>
                  <a:pt x="107950" y="19050"/>
                  <a:pt x="386654" y="-32693"/>
                  <a:pt x="323850" y="57150"/>
                </a:cubicBezTo>
                <a:cubicBezTo>
                  <a:pt x="233116" y="186948"/>
                  <a:pt x="70540" y="342942"/>
                  <a:pt x="238125" y="352425"/>
                </a:cubicBezTo>
                <a:cubicBezTo>
                  <a:pt x="482600" y="320675"/>
                  <a:pt x="985493" y="129899"/>
                  <a:pt x="971550" y="257175"/>
                </a:cubicBezTo>
                <a:cubicBezTo>
                  <a:pt x="942229" y="426333"/>
                  <a:pt x="475587" y="595492"/>
                  <a:pt x="704684" y="629478"/>
                </a:cubicBezTo>
                <a:cubicBezTo>
                  <a:pt x="963446" y="669165"/>
                  <a:pt x="2681964" y="361122"/>
                  <a:pt x="2524125" y="495300"/>
                </a:cubicBezTo>
                <a:cubicBezTo>
                  <a:pt x="2413000" y="609600"/>
                  <a:pt x="1912261" y="851121"/>
                  <a:pt x="2190750" y="838200"/>
                </a:cubicBezTo>
                <a:cubicBezTo>
                  <a:pt x="3220913" y="764595"/>
                  <a:pt x="6218369" y="618462"/>
                  <a:pt x="7194137" y="608318"/>
                </a:cubicBezTo>
              </a:path>
            </a:pathLst>
          </a:cu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4013520" y="1762881"/>
            <a:ext cx="241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Menyampaikan Informasi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xmlns="" id="{442A8E9C-4951-4EB9-88A0-847F1FDC555E}"/>
              </a:ext>
            </a:extLst>
          </p:cNvPr>
          <p:cNvGrpSpPr/>
          <p:nvPr/>
        </p:nvGrpSpPr>
        <p:grpSpPr>
          <a:xfrm>
            <a:off x="2964125" y="1559345"/>
            <a:ext cx="684069" cy="684069"/>
            <a:chOff x="3218806" y="1961572"/>
            <a:chExt cx="684068" cy="684068"/>
          </a:xfrm>
        </p:grpSpPr>
        <p:sp>
          <p:nvSpPr>
            <p:cNvPr id="8" name="Diamond 36">
              <a:extLst>
                <a:ext uri="{FF2B5EF4-FFF2-40B4-BE49-F238E27FC236}">
                  <a16:creationId xmlns:a16="http://schemas.microsoft.com/office/drawing/2014/main" xmlns="" id="{D47B10CA-1535-48ED-905C-9A45B25F755D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DEE8143-DB0F-4FD0-A36B-9978FA1FD019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42">
            <a:extLst>
              <a:ext uri="{FF2B5EF4-FFF2-40B4-BE49-F238E27FC236}">
                <a16:creationId xmlns:a16="http://schemas.microsoft.com/office/drawing/2014/main" xmlns="" id="{631F53F1-D3C1-4BE2-8565-96B03ACB9705}"/>
              </a:ext>
            </a:extLst>
          </p:cNvPr>
          <p:cNvGrpSpPr/>
          <p:nvPr/>
        </p:nvGrpSpPr>
        <p:grpSpPr>
          <a:xfrm>
            <a:off x="4040795" y="2856814"/>
            <a:ext cx="684069" cy="684069"/>
            <a:chOff x="3218806" y="1961572"/>
            <a:chExt cx="684068" cy="684068"/>
          </a:xfrm>
        </p:grpSpPr>
        <p:sp>
          <p:nvSpPr>
            <p:cNvPr id="11" name="Diamond 43">
              <a:extLst>
                <a:ext uri="{FF2B5EF4-FFF2-40B4-BE49-F238E27FC236}">
                  <a16:creationId xmlns:a16="http://schemas.microsoft.com/office/drawing/2014/main" xmlns="" id="{BC49775E-CAB4-4FEA-A5A0-F92012325BAD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6B21E578-22D9-4635-AA9D-4B4D3C533736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849E15B-84D0-48A7-B039-930656059C1B}"/>
              </a:ext>
            </a:extLst>
          </p:cNvPr>
          <p:cNvSpPr txBox="1"/>
          <p:nvPr/>
        </p:nvSpPr>
        <p:spPr>
          <a:xfrm>
            <a:off x="6900158" y="2101919"/>
            <a:ext cx="421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54">
            <a:extLst>
              <a:ext uri="{FF2B5EF4-FFF2-40B4-BE49-F238E27FC236}">
                <a16:creationId xmlns:a16="http://schemas.microsoft.com/office/drawing/2014/main" xmlns="" id="{45C12E96-074A-445E-B4DD-494699200678}"/>
              </a:ext>
            </a:extLst>
          </p:cNvPr>
          <p:cNvGrpSpPr/>
          <p:nvPr/>
        </p:nvGrpSpPr>
        <p:grpSpPr>
          <a:xfrm>
            <a:off x="5221036" y="4220990"/>
            <a:ext cx="684069" cy="684069"/>
            <a:chOff x="3218806" y="1961572"/>
            <a:chExt cx="684068" cy="684068"/>
          </a:xfrm>
        </p:grpSpPr>
        <p:sp>
          <p:nvSpPr>
            <p:cNvPr id="15" name="Diamond 55">
              <a:extLst>
                <a:ext uri="{FF2B5EF4-FFF2-40B4-BE49-F238E27FC236}">
                  <a16:creationId xmlns:a16="http://schemas.microsoft.com/office/drawing/2014/main" xmlns="" id="{56B3587B-0DFB-4405-8329-277FB2D325B4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04474FFB-83A3-458F-8F60-E9875F6C12AE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Oval 1">
            <a:extLst>
              <a:ext uri="{FF2B5EF4-FFF2-40B4-BE49-F238E27FC236}">
                <a16:creationId xmlns:a16="http://schemas.microsoft.com/office/drawing/2014/main" xmlns="" id="{C6655EEA-7455-4D99-98C2-429D9A73595F}"/>
              </a:ext>
            </a:extLst>
          </p:cNvPr>
          <p:cNvSpPr/>
          <p:nvPr/>
        </p:nvSpPr>
        <p:spPr>
          <a:xfrm rot="19043010">
            <a:off x="1018679" y="1848460"/>
            <a:ext cx="2271442" cy="2335067"/>
          </a:xfrm>
          <a:custGeom>
            <a:avLst/>
            <a:gdLst/>
            <a:ahLst/>
            <a:cxnLst/>
            <a:rect l="l" t="t" r="r" b="b"/>
            <a:pathLst>
              <a:path w="2552017" h="2623501">
                <a:moveTo>
                  <a:pt x="960593" y="2481474"/>
                </a:moveTo>
                <a:lnTo>
                  <a:pt x="1639506" y="2481474"/>
                </a:lnTo>
                <a:cubicBezTo>
                  <a:pt x="1671635" y="2481474"/>
                  <a:pt x="1697681" y="2507520"/>
                  <a:pt x="1697681" y="2539649"/>
                </a:cubicBezTo>
                <a:lnTo>
                  <a:pt x="1697681" y="2565326"/>
                </a:lnTo>
                <a:cubicBezTo>
                  <a:pt x="1697681" y="2597455"/>
                  <a:pt x="1671635" y="2623501"/>
                  <a:pt x="1639506" y="2623501"/>
                </a:cubicBezTo>
                <a:lnTo>
                  <a:pt x="960593" y="2623501"/>
                </a:lnTo>
                <a:cubicBezTo>
                  <a:pt x="928464" y="2623501"/>
                  <a:pt x="902418" y="2597455"/>
                  <a:pt x="902418" y="2565326"/>
                </a:cubicBezTo>
                <a:lnTo>
                  <a:pt x="902418" y="2539649"/>
                </a:lnTo>
                <a:cubicBezTo>
                  <a:pt x="902418" y="2507520"/>
                  <a:pt x="928464" y="2481474"/>
                  <a:pt x="960593" y="2481474"/>
                </a:cubicBezTo>
                <a:close/>
                <a:moveTo>
                  <a:pt x="932191" y="2289251"/>
                </a:moveTo>
                <a:lnTo>
                  <a:pt x="1667909" y="2289251"/>
                </a:lnTo>
                <a:cubicBezTo>
                  <a:pt x="1700037" y="2289251"/>
                  <a:pt x="1726082" y="2315296"/>
                  <a:pt x="1726082" y="2347425"/>
                </a:cubicBezTo>
                <a:lnTo>
                  <a:pt x="1726082" y="2373104"/>
                </a:lnTo>
                <a:cubicBezTo>
                  <a:pt x="1726082" y="2405232"/>
                  <a:pt x="1700037" y="2431279"/>
                  <a:pt x="1667909" y="2431279"/>
                </a:cubicBezTo>
                <a:lnTo>
                  <a:pt x="932191" y="2431279"/>
                </a:lnTo>
                <a:cubicBezTo>
                  <a:pt x="900060" y="2431279"/>
                  <a:pt x="874016" y="2405232"/>
                  <a:pt x="874016" y="2373104"/>
                </a:cubicBezTo>
                <a:lnTo>
                  <a:pt x="874016" y="2347425"/>
                </a:lnTo>
                <a:cubicBezTo>
                  <a:pt x="874016" y="2315296"/>
                  <a:pt x="900060" y="2289251"/>
                  <a:pt x="932191" y="2289251"/>
                </a:cubicBezTo>
                <a:close/>
                <a:moveTo>
                  <a:pt x="2552017" y="936595"/>
                </a:moveTo>
                <a:lnTo>
                  <a:pt x="2552017" y="1134206"/>
                </a:lnTo>
                <a:lnTo>
                  <a:pt x="2269715" y="1094683"/>
                </a:lnTo>
                <a:lnTo>
                  <a:pt x="2269715" y="976116"/>
                </a:lnTo>
                <a:close/>
                <a:moveTo>
                  <a:pt x="0" y="936595"/>
                </a:moveTo>
                <a:lnTo>
                  <a:pt x="282302" y="976116"/>
                </a:lnTo>
                <a:lnTo>
                  <a:pt x="282302" y="1094683"/>
                </a:lnTo>
                <a:lnTo>
                  <a:pt x="0" y="1134206"/>
                </a:lnTo>
                <a:close/>
                <a:moveTo>
                  <a:pt x="1294602" y="538610"/>
                </a:moveTo>
                <a:cubicBezTo>
                  <a:pt x="913173" y="539058"/>
                  <a:pt x="604117" y="848419"/>
                  <a:pt x="604117" y="1229963"/>
                </a:cubicBezTo>
                <a:cubicBezTo>
                  <a:pt x="604117" y="1488254"/>
                  <a:pt x="788458" y="1743173"/>
                  <a:pt x="933602" y="1859635"/>
                </a:cubicBezTo>
                <a:cubicBezTo>
                  <a:pt x="999780" y="1936202"/>
                  <a:pt x="994533" y="1937770"/>
                  <a:pt x="1021427" y="2035767"/>
                </a:cubicBezTo>
                <a:cubicBezTo>
                  <a:pt x="1030792" y="2095827"/>
                  <a:pt x="1015388" y="2108637"/>
                  <a:pt x="1052591" y="2112393"/>
                </a:cubicBezTo>
                <a:lnTo>
                  <a:pt x="1054999" y="2125056"/>
                </a:lnTo>
                <a:lnTo>
                  <a:pt x="1550433" y="2125056"/>
                </a:lnTo>
                <a:lnTo>
                  <a:pt x="1553159" y="2110727"/>
                </a:lnTo>
                <a:cubicBezTo>
                  <a:pt x="1573723" y="2104124"/>
                  <a:pt x="1563459" y="2087417"/>
                  <a:pt x="1571512" y="2035767"/>
                </a:cubicBezTo>
                <a:cubicBezTo>
                  <a:pt x="1598405" y="1937770"/>
                  <a:pt x="1593158" y="1936202"/>
                  <a:pt x="1659337" y="1859635"/>
                </a:cubicBezTo>
                <a:cubicBezTo>
                  <a:pt x="1804480" y="1743173"/>
                  <a:pt x="1988823" y="1488254"/>
                  <a:pt x="1988823" y="1229963"/>
                </a:cubicBezTo>
                <a:cubicBezTo>
                  <a:pt x="1988823" y="848419"/>
                  <a:pt x="1679767" y="539058"/>
                  <a:pt x="1298337" y="538610"/>
                </a:cubicBezTo>
                <a:lnTo>
                  <a:pt x="1298337" y="538781"/>
                </a:lnTo>
                <a:lnTo>
                  <a:pt x="1296470" y="538638"/>
                </a:lnTo>
                <a:lnTo>
                  <a:pt x="1294602" y="538781"/>
                </a:lnTo>
                <a:close/>
                <a:moveTo>
                  <a:pt x="1294881" y="366993"/>
                </a:moveTo>
                <a:lnTo>
                  <a:pt x="1296470" y="367115"/>
                </a:lnTo>
                <a:lnTo>
                  <a:pt x="1298059" y="366993"/>
                </a:lnTo>
                <a:cubicBezTo>
                  <a:pt x="1765638" y="366993"/>
                  <a:pt x="2144688" y="746041"/>
                  <a:pt x="2144688" y="1213621"/>
                </a:cubicBezTo>
                <a:cubicBezTo>
                  <a:pt x="2144688" y="1530035"/>
                  <a:pt x="1918769" y="1842315"/>
                  <a:pt x="1741015" y="1984856"/>
                </a:cubicBezTo>
                <a:cubicBezTo>
                  <a:pt x="1688059" y="2045866"/>
                  <a:pt x="1711430" y="2077925"/>
                  <a:pt x="1700050" y="2157459"/>
                </a:cubicBezTo>
                <a:cubicBezTo>
                  <a:pt x="1670466" y="2218857"/>
                  <a:pt x="1644003" y="2238490"/>
                  <a:pt x="1591710" y="2238490"/>
                </a:cubicBezTo>
                <a:lnTo>
                  <a:pt x="1296470" y="2237434"/>
                </a:lnTo>
                <a:lnTo>
                  <a:pt x="1001230" y="2238490"/>
                </a:lnTo>
                <a:cubicBezTo>
                  <a:pt x="948937" y="2238490"/>
                  <a:pt x="922474" y="2218857"/>
                  <a:pt x="892888" y="2157459"/>
                </a:cubicBezTo>
                <a:cubicBezTo>
                  <a:pt x="881509" y="2077925"/>
                  <a:pt x="904880" y="2045866"/>
                  <a:pt x="851923" y="1984856"/>
                </a:cubicBezTo>
                <a:cubicBezTo>
                  <a:pt x="674170" y="1842315"/>
                  <a:pt x="448251" y="1530035"/>
                  <a:pt x="448251" y="1213621"/>
                </a:cubicBezTo>
                <a:cubicBezTo>
                  <a:pt x="448251" y="746041"/>
                  <a:pt x="827300" y="366993"/>
                  <a:pt x="1294881" y="366993"/>
                </a:cubicBezTo>
                <a:close/>
                <a:moveTo>
                  <a:pt x="2017322" y="195354"/>
                </a:moveTo>
                <a:lnTo>
                  <a:pt x="2168700" y="322376"/>
                </a:lnTo>
                <a:lnTo>
                  <a:pt x="1956964" y="513228"/>
                </a:lnTo>
                <a:lnTo>
                  <a:pt x="1866137" y="437013"/>
                </a:lnTo>
                <a:close/>
                <a:moveTo>
                  <a:pt x="520680" y="195354"/>
                </a:moveTo>
                <a:lnTo>
                  <a:pt x="671864" y="437013"/>
                </a:lnTo>
                <a:lnTo>
                  <a:pt x="581036" y="513228"/>
                </a:lnTo>
                <a:lnTo>
                  <a:pt x="369300" y="322376"/>
                </a:lnTo>
                <a:close/>
                <a:moveTo>
                  <a:pt x="1197664" y="0"/>
                </a:moveTo>
                <a:lnTo>
                  <a:pt x="1395275" y="0"/>
                </a:lnTo>
                <a:lnTo>
                  <a:pt x="1355752" y="282302"/>
                </a:lnTo>
                <a:lnTo>
                  <a:pt x="1237185" y="2823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xmlns="" id="{FDBAB89B-9752-4D63-B05D-04DDB2818238}"/>
              </a:ext>
            </a:extLst>
          </p:cNvPr>
          <p:cNvGrpSpPr/>
          <p:nvPr/>
        </p:nvGrpSpPr>
        <p:grpSpPr>
          <a:xfrm rot="19043010">
            <a:off x="3312156" y="3670884"/>
            <a:ext cx="658835" cy="1847805"/>
            <a:chOff x="6208048" y="3967120"/>
            <a:chExt cx="864096" cy="2231240"/>
          </a:xfrm>
        </p:grpSpPr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xmlns="" id="{63B4E9AB-433C-4A8E-A201-FC2A47C307FA}"/>
                </a:ext>
              </a:extLst>
            </p:cNvPr>
            <p:cNvSpPr/>
            <p:nvPr/>
          </p:nvSpPr>
          <p:spPr>
            <a:xfrm>
              <a:off x="6208144" y="3967120"/>
              <a:ext cx="864000" cy="1416860"/>
            </a:xfrm>
            <a:prstGeom prst="rect">
              <a:avLst/>
            </a:prstGeom>
            <a:solidFill>
              <a:schemeClr val="tx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0" name="Isosceles Triangle 14">
              <a:extLst>
                <a:ext uri="{FF2B5EF4-FFF2-40B4-BE49-F238E27FC236}">
                  <a16:creationId xmlns:a16="http://schemas.microsoft.com/office/drawing/2014/main" xmlns="" id="{94B97142-4D08-45E9-95D6-57109E058C63}"/>
                </a:ext>
              </a:extLst>
            </p:cNvPr>
            <p:cNvSpPr/>
            <p:nvPr/>
          </p:nvSpPr>
          <p:spPr>
            <a:xfrm rot="10800000">
              <a:off x="6485344" y="5887981"/>
              <a:ext cx="309600" cy="310379"/>
            </a:xfrm>
            <a:prstGeom prst="triangle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21" name="Trapezoid 12">
              <a:extLst>
                <a:ext uri="{FF2B5EF4-FFF2-40B4-BE49-F238E27FC236}">
                  <a16:creationId xmlns:a16="http://schemas.microsoft.com/office/drawing/2014/main" xmlns="" id="{76A5B5DD-AB2B-47AB-9DB1-D5638A7D2FF1}"/>
                </a:ext>
              </a:extLst>
            </p:cNvPr>
            <p:cNvSpPr/>
            <p:nvPr/>
          </p:nvSpPr>
          <p:spPr>
            <a:xfrm rot="10800000">
              <a:off x="6208048" y="5189849"/>
              <a:ext cx="864096" cy="696733"/>
            </a:xfrm>
            <a:custGeom>
              <a:avLst/>
              <a:gdLst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0 w 864096"/>
                <a:gd name="connsiteY4" fmla="*/ 504000 h 504000"/>
                <a:gd name="connsiteX0" fmla="*/ 0 w 864096"/>
                <a:gd name="connsiteY0" fmla="*/ 504000 h 504000"/>
                <a:gd name="connsiteX1" fmla="*/ 278218 w 864096"/>
                <a:gd name="connsiteY1" fmla="*/ 0 h 504000"/>
                <a:gd name="connsiteX2" fmla="*/ 585878 w 864096"/>
                <a:gd name="connsiteY2" fmla="*/ 0 h 504000"/>
                <a:gd name="connsiteX3" fmla="*/ 864096 w 864096"/>
                <a:gd name="connsiteY3" fmla="*/ 504000 h 504000"/>
                <a:gd name="connsiteX4" fmla="*/ 654389 w 864096"/>
                <a:gd name="connsiteY4" fmla="*/ 502269 h 504000"/>
                <a:gd name="connsiteX5" fmla="*/ 0 w 864096"/>
                <a:gd name="connsiteY5" fmla="*/ 504000 h 504000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0 w 864096"/>
                <a:gd name="connsiteY5" fmla="*/ 504000 h 692597"/>
                <a:gd name="connsiteX0" fmla="*/ 0 w 864096"/>
                <a:gd name="connsiteY0" fmla="*/ 504000 h 693799"/>
                <a:gd name="connsiteX1" fmla="*/ 278218 w 864096"/>
                <a:gd name="connsiteY1" fmla="*/ 0 h 693799"/>
                <a:gd name="connsiteX2" fmla="*/ 585878 w 864096"/>
                <a:gd name="connsiteY2" fmla="*/ 0 h 693799"/>
                <a:gd name="connsiteX3" fmla="*/ 864096 w 864096"/>
                <a:gd name="connsiteY3" fmla="*/ 504000 h 693799"/>
                <a:gd name="connsiteX4" fmla="*/ 646114 w 864096"/>
                <a:gd name="connsiteY4" fmla="*/ 692597 h 693799"/>
                <a:gd name="connsiteX5" fmla="*/ 418548 w 864096"/>
                <a:gd name="connsiteY5" fmla="*/ 580882 h 693799"/>
                <a:gd name="connsiteX6" fmla="*/ 0 w 864096"/>
                <a:gd name="connsiteY6" fmla="*/ 504000 h 693799"/>
                <a:gd name="connsiteX0" fmla="*/ 0 w 864096"/>
                <a:gd name="connsiteY0" fmla="*/ 504000 h 693347"/>
                <a:gd name="connsiteX1" fmla="*/ 278218 w 864096"/>
                <a:gd name="connsiteY1" fmla="*/ 0 h 693347"/>
                <a:gd name="connsiteX2" fmla="*/ 585878 w 864096"/>
                <a:gd name="connsiteY2" fmla="*/ 0 h 693347"/>
                <a:gd name="connsiteX3" fmla="*/ 864096 w 864096"/>
                <a:gd name="connsiteY3" fmla="*/ 504000 h 693347"/>
                <a:gd name="connsiteX4" fmla="*/ 646114 w 864096"/>
                <a:gd name="connsiteY4" fmla="*/ 692597 h 693347"/>
                <a:gd name="connsiteX5" fmla="*/ 418548 w 864096"/>
                <a:gd name="connsiteY5" fmla="*/ 518819 h 693347"/>
                <a:gd name="connsiteX6" fmla="*/ 0 w 864096"/>
                <a:gd name="connsiteY6" fmla="*/ 504000 h 69334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18548 w 864096"/>
                <a:gd name="connsiteY5" fmla="*/ 518819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0 w 864096"/>
                <a:gd name="connsiteY0" fmla="*/ 504000 h 692597"/>
                <a:gd name="connsiteX1" fmla="*/ 278218 w 864096"/>
                <a:gd name="connsiteY1" fmla="*/ 0 h 692597"/>
                <a:gd name="connsiteX2" fmla="*/ 585878 w 864096"/>
                <a:gd name="connsiteY2" fmla="*/ 0 h 692597"/>
                <a:gd name="connsiteX3" fmla="*/ 864096 w 864096"/>
                <a:gd name="connsiteY3" fmla="*/ 504000 h 692597"/>
                <a:gd name="connsiteX4" fmla="*/ 646114 w 864096"/>
                <a:gd name="connsiteY4" fmla="*/ 692597 h 692597"/>
                <a:gd name="connsiteX5" fmla="*/ 422686 w 864096"/>
                <a:gd name="connsiteY5" fmla="*/ 489856 h 692597"/>
                <a:gd name="connsiteX6" fmla="*/ 0 w 864096"/>
                <a:gd name="connsiteY6" fmla="*/ 504000 h 692597"/>
                <a:gd name="connsiteX0" fmla="*/ 162 w 864258"/>
                <a:gd name="connsiteY0" fmla="*/ 504000 h 692597"/>
                <a:gd name="connsiteX1" fmla="*/ 278380 w 864258"/>
                <a:gd name="connsiteY1" fmla="*/ 0 h 692597"/>
                <a:gd name="connsiteX2" fmla="*/ 586040 w 864258"/>
                <a:gd name="connsiteY2" fmla="*/ 0 h 692597"/>
                <a:gd name="connsiteX3" fmla="*/ 864258 w 864258"/>
                <a:gd name="connsiteY3" fmla="*/ 504000 h 692597"/>
                <a:gd name="connsiteX4" fmla="*/ 646276 w 864258"/>
                <a:gd name="connsiteY4" fmla="*/ 692597 h 692597"/>
                <a:gd name="connsiteX5" fmla="*/ 422848 w 864258"/>
                <a:gd name="connsiteY5" fmla="*/ 489856 h 692597"/>
                <a:gd name="connsiteX6" fmla="*/ 240795 w 864258"/>
                <a:gd name="connsiteY6" fmla="*/ 576744 h 692597"/>
                <a:gd name="connsiteX7" fmla="*/ 162 w 864258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53 w 864249"/>
                <a:gd name="connsiteY0" fmla="*/ 504000 h 692597"/>
                <a:gd name="connsiteX1" fmla="*/ 278371 w 864249"/>
                <a:gd name="connsiteY1" fmla="*/ 0 h 692597"/>
                <a:gd name="connsiteX2" fmla="*/ 586031 w 864249"/>
                <a:gd name="connsiteY2" fmla="*/ 0 h 692597"/>
                <a:gd name="connsiteX3" fmla="*/ 864249 w 864249"/>
                <a:gd name="connsiteY3" fmla="*/ 504000 h 692597"/>
                <a:gd name="connsiteX4" fmla="*/ 646267 w 864249"/>
                <a:gd name="connsiteY4" fmla="*/ 692597 h 692597"/>
                <a:gd name="connsiteX5" fmla="*/ 422839 w 864249"/>
                <a:gd name="connsiteY5" fmla="*/ 489856 h 692597"/>
                <a:gd name="connsiteX6" fmla="*/ 253199 w 864249"/>
                <a:gd name="connsiteY6" fmla="*/ 688458 h 692597"/>
                <a:gd name="connsiteX7" fmla="*/ 153 w 864249"/>
                <a:gd name="connsiteY7" fmla="*/ 504000 h 692597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22827 w 864237"/>
                <a:gd name="connsiteY5" fmla="*/ 489856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41 w 864237"/>
                <a:gd name="connsiteY0" fmla="*/ 504000 h 696774"/>
                <a:gd name="connsiteX1" fmla="*/ 278359 w 864237"/>
                <a:gd name="connsiteY1" fmla="*/ 0 h 696774"/>
                <a:gd name="connsiteX2" fmla="*/ 586019 w 864237"/>
                <a:gd name="connsiteY2" fmla="*/ 0 h 696774"/>
                <a:gd name="connsiteX3" fmla="*/ 864237 w 864237"/>
                <a:gd name="connsiteY3" fmla="*/ 504000 h 696774"/>
                <a:gd name="connsiteX4" fmla="*/ 646255 w 864237"/>
                <a:gd name="connsiteY4" fmla="*/ 692597 h 696774"/>
                <a:gd name="connsiteX5" fmla="*/ 443514 w 864237"/>
                <a:gd name="connsiteY5" fmla="*/ 481581 h 696774"/>
                <a:gd name="connsiteX6" fmla="*/ 269737 w 864237"/>
                <a:gd name="connsiteY6" fmla="*/ 696733 h 696774"/>
                <a:gd name="connsiteX7" fmla="*/ 141 w 864237"/>
                <a:gd name="connsiteY7" fmla="*/ 504000 h 696774"/>
                <a:gd name="connsiteX0" fmla="*/ 187 w 864283"/>
                <a:gd name="connsiteY0" fmla="*/ 504000 h 696733"/>
                <a:gd name="connsiteX1" fmla="*/ 278405 w 864283"/>
                <a:gd name="connsiteY1" fmla="*/ 0 h 696733"/>
                <a:gd name="connsiteX2" fmla="*/ 586065 w 864283"/>
                <a:gd name="connsiteY2" fmla="*/ 0 h 696733"/>
                <a:gd name="connsiteX3" fmla="*/ 864283 w 864283"/>
                <a:gd name="connsiteY3" fmla="*/ 504000 h 696733"/>
                <a:gd name="connsiteX4" fmla="*/ 646301 w 864283"/>
                <a:gd name="connsiteY4" fmla="*/ 692597 h 696733"/>
                <a:gd name="connsiteX5" fmla="*/ 443560 w 864283"/>
                <a:gd name="connsiteY5" fmla="*/ 481581 h 696733"/>
                <a:gd name="connsiteX6" fmla="*/ 269783 w 864283"/>
                <a:gd name="connsiteY6" fmla="*/ 696733 h 696733"/>
                <a:gd name="connsiteX7" fmla="*/ 187 w 864283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481581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  <a:gd name="connsiteX0" fmla="*/ 0 w 864096"/>
                <a:gd name="connsiteY0" fmla="*/ 504000 h 696733"/>
                <a:gd name="connsiteX1" fmla="*/ 278218 w 864096"/>
                <a:gd name="connsiteY1" fmla="*/ 0 h 696733"/>
                <a:gd name="connsiteX2" fmla="*/ 585878 w 864096"/>
                <a:gd name="connsiteY2" fmla="*/ 0 h 696733"/>
                <a:gd name="connsiteX3" fmla="*/ 864096 w 864096"/>
                <a:gd name="connsiteY3" fmla="*/ 504000 h 696733"/>
                <a:gd name="connsiteX4" fmla="*/ 646114 w 864096"/>
                <a:gd name="connsiteY4" fmla="*/ 692597 h 696733"/>
                <a:gd name="connsiteX5" fmla="*/ 443373 w 864096"/>
                <a:gd name="connsiteY5" fmla="*/ 506406 h 696733"/>
                <a:gd name="connsiteX6" fmla="*/ 269596 w 864096"/>
                <a:gd name="connsiteY6" fmla="*/ 696733 h 696733"/>
                <a:gd name="connsiteX7" fmla="*/ 0 w 864096"/>
                <a:gd name="connsiteY7" fmla="*/ 504000 h 69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4096" h="696733">
                  <a:moveTo>
                    <a:pt x="0" y="504000"/>
                  </a:moveTo>
                  <a:lnTo>
                    <a:pt x="278218" y="0"/>
                  </a:lnTo>
                  <a:lnTo>
                    <a:pt x="585878" y="0"/>
                  </a:lnTo>
                  <a:lnTo>
                    <a:pt x="864096" y="504000"/>
                  </a:lnTo>
                  <a:lnTo>
                    <a:pt x="646114" y="692597"/>
                  </a:lnTo>
                  <a:cubicBezTo>
                    <a:pt x="555306" y="618523"/>
                    <a:pt x="538646" y="587490"/>
                    <a:pt x="443373" y="506406"/>
                  </a:cubicBezTo>
                  <a:cubicBezTo>
                    <a:pt x="342692" y="607086"/>
                    <a:pt x="319356" y="636450"/>
                    <a:pt x="269596" y="696733"/>
                  </a:cubicBezTo>
                  <a:cubicBezTo>
                    <a:pt x="145360" y="616339"/>
                    <a:pt x="130275" y="612536"/>
                    <a:pt x="0" y="504000"/>
                  </a:cubicBezTo>
                  <a:close/>
                </a:path>
              </a:pathLst>
            </a:custGeom>
            <a:solidFill>
              <a:schemeClr val="tx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22" name="Freeform 23">
            <a:extLst>
              <a:ext uri="{FF2B5EF4-FFF2-40B4-BE49-F238E27FC236}">
                <a16:creationId xmlns:a16="http://schemas.microsoft.com/office/drawing/2014/main" xmlns="" id="{C6754257-2434-4A78-B450-010AFE0910B0}"/>
              </a:ext>
            </a:extLst>
          </p:cNvPr>
          <p:cNvSpPr/>
          <p:nvPr/>
        </p:nvSpPr>
        <p:spPr>
          <a:xfrm rot="19043010">
            <a:off x="2359639" y="3192186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3" name="Freeform 24">
            <a:extLst>
              <a:ext uri="{FF2B5EF4-FFF2-40B4-BE49-F238E27FC236}">
                <a16:creationId xmlns:a16="http://schemas.microsoft.com/office/drawing/2014/main" xmlns="" id="{A7895A1A-12E1-4C3B-A4C4-2F237AF91845}"/>
              </a:ext>
            </a:extLst>
          </p:cNvPr>
          <p:cNvSpPr/>
          <p:nvPr/>
        </p:nvSpPr>
        <p:spPr>
          <a:xfrm rot="19043010" flipH="1">
            <a:off x="2519969" y="3044668"/>
            <a:ext cx="105125" cy="481539"/>
          </a:xfrm>
          <a:custGeom>
            <a:avLst/>
            <a:gdLst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  <a:gd name="connsiteX0" fmla="*/ 0 w 118110"/>
              <a:gd name="connsiteY0" fmla="*/ 0 h 541020"/>
              <a:gd name="connsiteX1" fmla="*/ 118110 w 118110"/>
              <a:gd name="connsiteY1" fmla="*/ 541020 h 541020"/>
              <a:gd name="connsiteX2" fmla="*/ 118110 w 118110"/>
              <a:gd name="connsiteY2" fmla="*/ 541020 h 541020"/>
              <a:gd name="connsiteX3" fmla="*/ 118110 w 118110"/>
              <a:gd name="connsiteY3" fmla="*/ 541020 h 54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" h="541020">
                <a:moveTo>
                  <a:pt x="0" y="0"/>
                </a:moveTo>
                <a:cubicBezTo>
                  <a:pt x="123190" y="153670"/>
                  <a:pt x="116840" y="356870"/>
                  <a:pt x="118110" y="541020"/>
                </a:cubicBezTo>
                <a:lnTo>
                  <a:pt x="118110" y="541020"/>
                </a:lnTo>
                <a:lnTo>
                  <a:pt x="118110" y="54102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4" name="그룹 7">
            <a:extLst>
              <a:ext uri="{FF2B5EF4-FFF2-40B4-BE49-F238E27FC236}">
                <a16:creationId xmlns:a16="http://schemas.microsoft.com/office/drawing/2014/main" xmlns="" id="{F7E6E5F2-E7A9-49A3-AD67-08DF8A30BEA8}"/>
              </a:ext>
            </a:extLst>
          </p:cNvPr>
          <p:cNvGrpSpPr/>
          <p:nvPr/>
        </p:nvGrpSpPr>
        <p:grpSpPr>
          <a:xfrm rot="19020000">
            <a:off x="1561179" y="2495177"/>
            <a:ext cx="1058138" cy="791152"/>
            <a:chOff x="3323392" y="61421"/>
            <a:chExt cx="4436326" cy="3316965"/>
          </a:xfrm>
        </p:grpSpPr>
        <p:sp>
          <p:nvSpPr>
            <p:cNvPr id="25" name="자유형: 도형 3">
              <a:extLst>
                <a:ext uri="{FF2B5EF4-FFF2-40B4-BE49-F238E27FC236}">
                  <a16:creationId xmlns:a16="http://schemas.microsoft.com/office/drawing/2014/main" xmlns="" id="{C427CF4D-D191-4DE7-8702-5948000D8940}"/>
                </a:ext>
              </a:extLst>
            </p:cNvPr>
            <p:cNvSpPr/>
            <p:nvPr/>
          </p:nvSpPr>
          <p:spPr>
            <a:xfrm>
              <a:off x="5565729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26" name="그룹 42">
              <a:extLst>
                <a:ext uri="{FF2B5EF4-FFF2-40B4-BE49-F238E27FC236}">
                  <a16:creationId xmlns:a16="http://schemas.microsoft.com/office/drawing/2014/main" xmlns="" id="{B4DE19D9-DFCA-414B-B7DA-A18A2242DBD5}"/>
                </a:ext>
              </a:extLst>
            </p:cNvPr>
            <p:cNvGrpSpPr/>
            <p:nvPr/>
          </p:nvGrpSpPr>
          <p:grpSpPr>
            <a:xfrm>
              <a:off x="5560358" y="66818"/>
              <a:ext cx="2194998" cy="3306170"/>
              <a:chOff x="6150565" y="3254095"/>
              <a:chExt cx="979312" cy="1475068"/>
            </a:xfrm>
          </p:grpSpPr>
          <p:sp>
            <p:nvSpPr>
              <p:cNvPr id="34" name="자유형: 도형 43">
                <a:extLst>
                  <a:ext uri="{FF2B5EF4-FFF2-40B4-BE49-F238E27FC236}">
                    <a16:creationId xmlns:a16="http://schemas.microsoft.com/office/drawing/2014/main" xmlns="" id="{B8E0A958-5451-418A-81E9-D520AD6D64B7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5" name="자유형: 도형 44">
                <a:extLst>
                  <a:ext uri="{FF2B5EF4-FFF2-40B4-BE49-F238E27FC236}">
                    <a16:creationId xmlns:a16="http://schemas.microsoft.com/office/drawing/2014/main" xmlns="" id="{1F025EE2-A089-46E7-9137-E351D366CF66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6" name="자유형: 도형 45">
                <a:extLst>
                  <a:ext uri="{FF2B5EF4-FFF2-40B4-BE49-F238E27FC236}">
                    <a16:creationId xmlns:a16="http://schemas.microsoft.com/office/drawing/2014/main" xmlns="" id="{7BEE059D-1ABF-4612-BFCE-1832A766FA83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37" name="자유형: 도형 46">
                <a:extLst>
                  <a:ext uri="{FF2B5EF4-FFF2-40B4-BE49-F238E27FC236}">
                    <a16:creationId xmlns:a16="http://schemas.microsoft.com/office/drawing/2014/main" xmlns="" id="{D2DB6989-0C01-4C4A-BFFE-DAC583BB89FA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38" name="직선 연결선 47">
                <a:extLst>
                  <a:ext uri="{FF2B5EF4-FFF2-40B4-BE49-F238E27FC236}">
                    <a16:creationId xmlns:a16="http://schemas.microsoft.com/office/drawing/2014/main" xmlns="" id="{53FB9350-E6F9-4F7B-9349-DC6968854D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자유형: 도형 95">
              <a:extLst>
                <a:ext uri="{FF2B5EF4-FFF2-40B4-BE49-F238E27FC236}">
                  <a16:creationId xmlns:a16="http://schemas.microsoft.com/office/drawing/2014/main" xmlns="" id="{42156AE0-5BBD-49FE-860A-E8A912148106}"/>
                </a:ext>
              </a:extLst>
            </p:cNvPr>
            <p:cNvSpPr/>
            <p:nvPr/>
          </p:nvSpPr>
          <p:spPr>
            <a:xfrm flipH="1">
              <a:off x="3323392" y="61421"/>
              <a:ext cx="2193989" cy="3316965"/>
            </a:xfrm>
            <a:custGeom>
              <a:avLst/>
              <a:gdLst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0 h 3518453"/>
                <a:gd name="connsiteX1" fmla="*/ 1023731 w 2385391"/>
                <a:gd name="connsiteY1" fmla="*/ 357809 h 3518453"/>
                <a:gd name="connsiteX2" fmla="*/ 1630018 w 2385391"/>
                <a:gd name="connsiteY2" fmla="*/ 268357 h 3518453"/>
                <a:gd name="connsiteX3" fmla="*/ 1789044 w 2385391"/>
                <a:gd name="connsiteY3" fmla="*/ 715618 h 3518453"/>
                <a:gd name="connsiteX4" fmla="*/ 2216426 w 2385391"/>
                <a:gd name="connsiteY4" fmla="*/ 1063487 h 3518453"/>
                <a:gd name="connsiteX5" fmla="*/ 2037522 w 2385391"/>
                <a:gd name="connsiteY5" fmla="*/ 1639957 h 3518453"/>
                <a:gd name="connsiteX6" fmla="*/ 2385391 w 2385391"/>
                <a:gd name="connsiteY6" fmla="*/ 2057400 h 3518453"/>
                <a:gd name="connsiteX7" fmla="*/ 1938131 w 2385391"/>
                <a:gd name="connsiteY7" fmla="*/ 2643809 h 3518453"/>
                <a:gd name="connsiteX8" fmla="*/ 1719470 w 2385391"/>
                <a:gd name="connsiteY8" fmla="*/ 3299792 h 3518453"/>
                <a:gd name="connsiteX9" fmla="*/ 1033670 w 2385391"/>
                <a:gd name="connsiteY9" fmla="*/ 3349487 h 3518453"/>
                <a:gd name="connsiteX10" fmla="*/ 357809 w 2385391"/>
                <a:gd name="connsiteY10" fmla="*/ 3518453 h 3518453"/>
                <a:gd name="connsiteX11" fmla="*/ 0 w 2385391"/>
                <a:gd name="connsiteY11" fmla="*/ 2733261 h 3518453"/>
                <a:gd name="connsiteX12" fmla="*/ 9939 w 2385391"/>
                <a:gd name="connsiteY12" fmla="*/ 536713 h 3518453"/>
                <a:gd name="connsiteX13" fmla="*/ 467139 w 2385391"/>
                <a:gd name="connsiteY13" fmla="*/ 0 h 3518453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2004 h 3520457"/>
                <a:gd name="connsiteX1" fmla="*/ 1023731 w 2385391"/>
                <a:gd name="connsiteY1" fmla="*/ 359813 h 3520457"/>
                <a:gd name="connsiteX2" fmla="*/ 1630018 w 2385391"/>
                <a:gd name="connsiteY2" fmla="*/ 270361 h 3520457"/>
                <a:gd name="connsiteX3" fmla="*/ 1789044 w 2385391"/>
                <a:gd name="connsiteY3" fmla="*/ 717622 h 3520457"/>
                <a:gd name="connsiteX4" fmla="*/ 2216426 w 2385391"/>
                <a:gd name="connsiteY4" fmla="*/ 1065491 h 3520457"/>
                <a:gd name="connsiteX5" fmla="*/ 2037522 w 2385391"/>
                <a:gd name="connsiteY5" fmla="*/ 1641961 h 3520457"/>
                <a:gd name="connsiteX6" fmla="*/ 2385391 w 2385391"/>
                <a:gd name="connsiteY6" fmla="*/ 2059404 h 3520457"/>
                <a:gd name="connsiteX7" fmla="*/ 1938131 w 2385391"/>
                <a:gd name="connsiteY7" fmla="*/ 2645813 h 3520457"/>
                <a:gd name="connsiteX8" fmla="*/ 1719470 w 2385391"/>
                <a:gd name="connsiteY8" fmla="*/ 3301796 h 3520457"/>
                <a:gd name="connsiteX9" fmla="*/ 1033670 w 2385391"/>
                <a:gd name="connsiteY9" fmla="*/ 3351491 h 3520457"/>
                <a:gd name="connsiteX10" fmla="*/ 357809 w 2385391"/>
                <a:gd name="connsiteY10" fmla="*/ 3520457 h 3520457"/>
                <a:gd name="connsiteX11" fmla="*/ 0 w 2385391"/>
                <a:gd name="connsiteY11" fmla="*/ 2735265 h 3520457"/>
                <a:gd name="connsiteX12" fmla="*/ 9939 w 2385391"/>
                <a:gd name="connsiteY12" fmla="*/ 538717 h 3520457"/>
                <a:gd name="connsiteX13" fmla="*/ 467139 w 2385391"/>
                <a:gd name="connsiteY13" fmla="*/ 2004 h 3520457"/>
                <a:gd name="connsiteX0" fmla="*/ 467139 w 2385391"/>
                <a:gd name="connsiteY0" fmla="*/ 1983 h 3520436"/>
                <a:gd name="connsiteX1" fmla="*/ 991074 w 2385391"/>
                <a:gd name="connsiteY1" fmla="*/ 363058 h 3520436"/>
                <a:gd name="connsiteX2" fmla="*/ 1630018 w 2385391"/>
                <a:gd name="connsiteY2" fmla="*/ 270340 h 3520436"/>
                <a:gd name="connsiteX3" fmla="*/ 1789044 w 2385391"/>
                <a:gd name="connsiteY3" fmla="*/ 717601 h 3520436"/>
                <a:gd name="connsiteX4" fmla="*/ 2216426 w 2385391"/>
                <a:gd name="connsiteY4" fmla="*/ 1065470 h 3520436"/>
                <a:gd name="connsiteX5" fmla="*/ 2037522 w 2385391"/>
                <a:gd name="connsiteY5" fmla="*/ 1641940 h 3520436"/>
                <a:gd name="connsiteX6" fmla="*/ 2385391 w 2385391"/>
                <a:gd name="connsiteY6" fmla="*/ 2059383 h 3520436"/>
                <a:gd name="connsiteX7" fmla="*/ 1938131 w 2385391"/>
                <a:gd name="connsiteY7" fmla="*/ 2645792 h 3520436"/>
                <a:gd name="connsiteX8" fmla="*/ 1719470 w 2385391"/>
                <a:gd name="connsiteY8" fmla="*/ 3301775 h 3520436"/>
                <a:gd name="connsiteX9" fmla="*/ 1033670 w 2385391"/>
                <a:gd name="connsiteY9" fmla="*/ 3351470 h 3520436"/>
                <a:gd name="connsiteX10" fmla="*/ 357809 w 2385391"/>
                <a:gd name="connsiteY10" fmla="*/ 3520436 h 3520436"/>
                <a:gd name="connsiteX11" fmla="*/ 0 w 2385391"/>
                <a:gd name="connsiteY11" fmla="*/ 2735244 h 3520436"/>
                <a:gd name="connsiteX12" fmla="*/ 9939 w 2385391"/>
                <a:gd name="connsiteY12" fmla="*/ 538696 h 3520436"/>
                <a:gd name="connsiteX13" fmla="*/ 467139 w 2385391"/>
                <a:gd name="connsiteY13" fmla="*/ 1983 h 3520436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30018 w 2385391"/>
                <a:gd name="connsiteY2" fmla="*/ 271778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620221 w 2385391"/>
                <a:gd name="connsiteY2" fmla="*/ 291372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89044 w 2385391"/>
                <a:gd name="connsiteY3" fmla="*/ 71903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28836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216426 w 2385391"/>
                <a:gd name="connsiteY4" fmla="*/ 1066908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37522 w 2385391"/>
                <a:gd name="connsiteY5" fmla="*/ 1643378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2021194 w 2385391"/>
                <a:gd name="connsiteY5" fmla="*/ 1656441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95068 w 2385391"/>
                <a:gd name="connsiteY5" fmla="*/ 1640113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85391"/>
                <a:gd name="connsiteY0" fmla="*/ 3421 h 3521874"/>
                <a:gd name="connsiteX1" fmla="*/ 991074 w 2385391"/>
                <a:gd name="connsiteY1" fmla="*/ 364496 h 3521874"/>
                <a:gd name="connsiteX2" fmla="*/ 1597361 w 2385391"/>
                <a:gd name="connsiteY2" fmla="*/ 304435 h 3521874"/>
                <a:gd name="connsiteX3" fmla="*/ 1762919 w 2385391"/>
                <a:gd name="connsiteY3" fmla="*/ 741899 h 3521874"/>
                <a:gd name="connsiteX4" fmla="*/ 2190300 w 2385391"/>
                <a:gd name="connsiteY4" fmla="*/ 1096300 h 3521874"/>
                <a:gd name="connsiteX5" fmla="*/ 1982005 w 2385391"/>
                <a:gd name="connsiteY5" fmla="*/ 1627050 h 3521874"/>
                <a:gd name="connsiteX6" fmla="*/ 2385391 w 2385391"/>
                <a:gd name="connsiteY6" fmla="*/ 2060821 h 3521874"/>
                <a:gd name="connsiteX7" fmla="*/ 1938131 w 2385391"/>
                <a:gd name="connsiteY7" fmla="*/ 2647230 h 3521874"/>
                <a:gd name="connsiteX8" fmla="*/ 1719470 w 2385391"/>
                <a:gd name="connsiteY8" fmla="*/ 3303213 h 3521874"/>
                <a:gd name="connsiteX9" fmla="*/ 1033670 w 2385391"/>
                <a:gd name="connsiteY9" fmla="*/ 3352908 h 3521874"/>
                <a:gd name="connsiteX10" fmla="*/ 357809 w 2385391"/>
                <a:gd name="connsiteY10" fmla="*/ 3521874 h 3521874"/>
                <a:gd name="connsiteX11" fmla="*/ 0 w 2385391"/>
                <a:gd name="connsiteY11" fmla="*/ 2736682 h 3521874"/>
                <a:gd name="connsiteX12" fmla="*/ 9939 w 2385391"/>
                <a:gd name="connsiteY12" fmla="*/ 540134 h 3521874"/>
                <a:gd name="connsiteX13" fmla="*/ 467139 w 2385391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27050 h 3521874"/>
                <a:gd name="connsiteX6" fmla="*/ 2352734 w 2352734"/>
                <a:gd name="connsiteY6" fmla="*/ 2080415 h 3521874"/>
                <a:gd name="connsiteX7" fmla="*/ 1938131 w 2352734"/>
                <a:gd name="connsiteY7" fmla="*/ 2647230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27050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38131 w 2352860"/>
                <a:gd name="connsiteY7" fmla="*/ 2647230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915271 w 2352860"/>
                <a:gd name="connsiteY7" fmla="*/ 2614573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21104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860"/>
                <a:gd name="connsiteY0" fmla="*/ 3421 h 3521874"/>
                <a:gd name="connsiteX1" fmla="*/ 991074 w 2352860"/>
                <a:gd name="connsiteY1" fmla="*/ 364496 h 3521874"/>
                <a:gd name="connsiteX2" fmla="*/ 1597361 w 2352860"/>
                <a:gd name="connsiteY2" fmla="*/ 304435 h 3521874"/>
                <a:gd name="connsiteX3" fmla="*/ 1762919 w 2352860"/>
                <a:gd name="connsiteY3" fmla="*/ 741899 h 3521874"/>
                <a:gd name="connsiteX4" fmla="*/ 2190300 w 2352860"/>
                <a:gd name="connsiteY4" fmla="*/ 1096300 h 3521874"/>
                <a:gd name="connsiteX5" fmla="*/ 1982005 w 2352860"/>
                <a:gd name="connsiteY5" fmla="*/ 1640112 h 3521874"/>
                <a:gd name="connsiteX6" fmla="*/ 2352734 w 2352860"/>
                <a:gd name="connsiteY6" fmla="*/ 2080415 h 3521874"/>
                <a:gd name="connsiteX7" fmla="*/ 1882614 w 2352860"/>
                <a:gd name="connsiteY7" fmla="*/ 2608041 h 3521874"/>
                <a:gd name="connsiteX8" fmla="*/ 1719470 w 2352860"/>
                <a:gd name="connsiteY8" fmla="*/ 3303213 h 3521874"/>
                <a:gd name="connsiteX9" fmla="*/ 1033670 w 2352860"/>
                <a:gd name="connsiteY9" fmla="*/ 3352908 h 3521874"/>
                <a:gd name="connsiteX10" fmla="*/ 357809 w 2352860"/>
                <a:gd name="connsiteY10" fmla="*/ 3521874 h 3521874"/>
                <a:gd name="connsiteX11" fmla="*/ 0 w 2352860"/>
                <a:gd name="connsiteY11" fmla="*/ 2736682 h 3521874"/>
                <a:gd name="connsiteX12" fmla="*/ 9939 w 2352860"/>
                <a:gd name="connsiteY12" fmla="*/ 540134 h 3521874"/>
                <a:gd name="connsiteX13" fmla="*/ 467139 w 2352860"/>
                <a:gd name="connsiteY13" fmla="*/ 3421 h 3521874"/>
                <a:gd name="connsiteX0" fmla="*/ 467139 w 2352734"/>
                <a:gd name="connsiteY0" fmla="*/ 3421 h 3521874"/>
                <a:gd name="connsiteX1" fmla="*/ 991074 w 2352734"/>
                <a:gd name="connsiteY1" fmla="*/ 364496 h 3521874"/>
                <a:gd name="connsiteX2" fmla="*/ 1597361 w 2352734"/>
                <a:gd name="connsiteY2" fmla="*/ 304435 h 3521874"/>
                <a:gd name="connsiteX3" fmla="*/ 1762919 w 2352734"/>
                <a:gd name="connsiteY3" fmla="*/ 741899 h 3521874"/>
                <a:gd name="connsiteX4" fmla="*/ 2190300 w 2352734"/>
                <a:gd name="connsiteY4" fmla="*/ 1096300 h 3521874"/>
                <a:gd name="connsiteX5" fmla="*/ 1982005 w 2352734"/>
                <a:gd name="connsiteY5" fmla="*/ 1640112 h 3521874"/>
                <a:gd name="connsiteX6" fmla="*/ 2352734 w 2352734"/>
                <a:gd name="connsiteY6" fmla="*/ 2080415 h 3521874"/>
                <a:gd name="connsiteX7" fmla="*/ 1882614 w 2352734"/>
                <a:gd name="connsiteY7" fmla="*/ 2608041 h 3521874"/>
                <a:gd name="connsiteX8" fmla="*/ 1719470 w 2352734"/>
                <a:gd name="connsiteY8" fmla="*/ 3303213 h 3521874"/>
                <a:gd name="connsiteX9" fmla="*/ 1033670 w 2352734"/>
                <a:gd name="connsiteY9" fmla="*/ 3352908 h 3521874"/>
                <a:gd name="connsiteX10" fmla="*/ 357809 w 2352734"/>
                <a:gd name="connsiteY10" fmla="*/ 3521874 h 3521874"/>
                <a:gd name="connsiteX11" fmla="*/ 0 w 2352734"/>
                <a:gd name="connsiteY11" fmla="*/ 2736682 h 3521874"/>
                <a:gd name="connsiteX12" fmla="*/ 9939 w 2352734"/>
                <a:gd name="connsiteY12" fmla="*/ 540134 h 3521874"/>
                <a:gd name="connsiteX13" fmla="*/ 467139 w 2352734"/>
                <a:gd name="connsiteY13" fmla="*/ 3421 h 3521874"/>
                <a:gd name="connsiteX0" fmla="*/ 467139 w 2352760"/>
                <a:gd name="connsiteY0" fmla="*/ 3421 h 3521874"/>
                <a:gd name="connsiteX1" fmla="*/ 991074 w 2352760"/>
                <a:gd name="connsiteY1" fmla="*/ 364496 h 3521874"/>
                <a:gd name="connsiteX2" fmla="*/ 1597361 w 2352760"/>
                <a:gd name="connsiteY2" fmla="*/ 304435 h 3521874"/>
                <a:gd name="connsiteX3" fmla="*/ 1762919 w 2352760"/>
                <a:gd name="connsiteY3" fmla="*/ 741899 h 3521874"/>
                <a:gd name="connsiteX4" fmla="*/ 2190300 w 2352760"/>
                <a:gd name="connsiteY4" fmla="*/ 1096300 h 3521874"/>
                <a:gd name="connsiteX5" fmla="*/ 1982005 w 2352760"/>
                <a:gd name="connsiteY5" fmla="*/ 1640112 h 3521874"/>
                <a:gd name="connsiteX6" fmla="*/ 2352734 w 2352760"/>
                <a:gd name="connsiteY6" fmla="*/ 2080415 h 3521874"/>
                <a:gd name="connsiteX7" fmla="*/ 1882614 w 2352760"/>
                <a:gd name="connsiteY7" fmla="*/ 2608041 h 3521874"/>
                <a:gd name="connsiteX8" fmla="*/ 1719470 w 2352760"/>
                <a:gd name="connsiteY8" fmla="*/ 3303213 h 3521874"/>
                <a:gd name="connsiteX9" fmla="*/ 1033670 w 2352760"/>
                <a:gd name="connsiteY9" fmla="*/ 3352908 h 3521874"/>
                <a:gd name="connsiteX10" fmla="*/ 357809 w 2352760"/>
                <a:gd name="connsiteY10" fmla="*/ 3521874 h 3521874"/>
                <a:gd name="connsiteX11" fmla="*/ 0 w 2352760"/>
                <a:gd name="connsiteY11" fmla="*/ 2736682 h 3521874"/>
                <a:gd name="connsiteX12" fmla="*/ 9939 w 2352760"/>
                <a:gd name="connsiteY12" fmla="*/ 540134 h 3521874"/>
                <a:gd name="connsiteX13" fmla="*/ 467139 w 2352760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82614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719470 w 2349495"/>
                <a:gd name="connsiteY8" fmla="*/ 3303213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90079 w 2349495"/>
                <a:gd name="connsiteY8" fmla="*/ 3264025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033670 w 2349495"/>
                <a:gd name="connsiteY9" fmla="*/ 3352908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521874"/>
                <a:gd name="connsiteX1" fmla="*/ 991074 w 2349495"/>
                <a:gd name="connsiteY1" fmla="*/ 364496 h 3521874"/>
                <a:gd name="connsiteX2" fmla="*/ 1597361 w 2349495"/>
                <a:gd name="connsiteY2" fmla="*/ 304435 h 3521874"/>
                <a:gd name="connsiteX3" fmla="*/ 1762919 w 2349495"/>
                <a:gd name="connsiteY3" fmla="*/ 741899 h 3521874"/>
                <a:gd name="connsiteX4" fmla="*/ 2190300 w 2349495"/>
                <a:gd name="connsiteY4" fmla="*/ 1096300 h 3521874"/>
                <a:gd name="connsiteX5" fmla="*/ 1982005 w 2349495"/>
                <a:gd name="connsiteY5" fmla="*/ 1640112 h 3521874"/>
                <a:gd name="connsiteX6" fmla="*/ 2349468 w 2349495"/>
                <a:gd name="connsiteY6" fmla="*/ 2100010 h 3521874"/>
                <a:gd name="connsiteX7" fmla="*/ 1869551 w 2349495"/>
                <a:gd name="connsiteY7" fmla="*/ 2608041 h 3521874"/>
                <a:gd name="connsiteX8" fmla="*/ 1686813 w 2349495"/>
                <a:gd name="connsiteY8" fmla="*/ 3254228 h 3521874"/>
                <a:gd name="connsiteX9" fmla="*/ 1108782 w 2349495"/>
                <a:gd name="connsiteY9" fmla="*/ 3333313 h 3521874"/>
                <a:gd name="connsiteX10" fmla="*/ 357809 w 2349495"/>
                <a:gd name="connsiteY10" fmla="*/ 3521874 h 3521874"/>
                <a:gd name="connsiteX11" fmla="*/ 0 w 2349495"/>
                <a:gd name="connsiteY11" fmla="*/ 2736682 h 3521874"/>
                <a:gd name="connsiteX12" fmla="*/ 9939 w 2349495"/>
                <a:gd name="connsiteY12" fmla="*/ 540134 h 3521874"/>
                <a:gd name="connsiteX13" fmla="*/ 467139 w 2349495"/>
                <a:gd name="connsiteY13" fmla="*/ 3421 h 3521874"/>
                <a:gd name="connsiteX0" fmla="*/ 467139 w 2349495"/>
                <a:gd name="connsiteY0" fmla="*/ 3421 h 3484067"/>
                <a:gd name="connsiteX1" fmla="*/ 991074 w 2349495"/>
                <a:gd name="connsiteY1" fmla="*/ 364496 h 3484067"/>
                <a:gd name="connsiteX2" fmla="*/ 1597361 w 2349495"/>
                <a:gd name="connsiteY2" fmla="*/ 304435 h 3484067"/>
                <a:gd name="connsiteX3" fmla="*/ 1762919 w 2349495"/>
                <a:gd name="connsiteY3" fmla="*/ 741899 h 3484067"/>
                <a:gd name="connsiteX4" fmla="*/ 2190300 w 2349495"/>
                <a:gd name="connsiteY4" fmla="*/ 1096300 h 3484067"/>
                <a:gd name="connsiteX5" fmla="*/ 1982005 w 2349495"/>
                <a:gd name="connsiteY5" fmla="*/ 1640112 h 3484067"/>
                <a:gd name="connsiteX6" fmla="*/ 2349468 w 2349495"/>
                <a:gd name="connsiteY6" fmla="*/ 2100010 h 3484067"/>
                <a:gd name="connsiteX7" fmla="*/ 1869551 w 2349495"/>
                <a:gd name="connsiteY7" fmla="*/ 2608041 h 3484067"/>
                <a:gd name="connsiteX8" fmla="*/ 1686813 w 2349495"/>
                <a:gd name="connsiteY8" fmla="*/ 3254228 h 3484067"/>
                <a:gd name="connsiteX9" fmla="*/ 1108782 w 2349495"/>
                <a:gd name="connsiteY9" fmla="*/ 3333313 h 3484067"/>
                <a:gd name="connsiteX10" fmla="*/ 364340 w 2349495"/>
                <a:gd name="connsiteY10" fmla="*/ 3469622 h 3484067"/>
                <a:gd name="connsiteX11" fmla="*/ 0 w 2349495"/>
                <a:gd name="connsiteY11" fmla="*/ 2736682 h 3484067"/>
                <a:gd name="connsiteX12" fmla="*/ 9939 w 2349495"/>
                <a:gd name="connsiteY12" fmla="*/ 540134 h 3484067"/>
                <a:gd name="connsiteX13" fmla="*/ 467139 w 2349495"/>
                <a:gd name="connsiteY13" fmla="*/ 3421 h 3484067"/>
                <a:gd name="connsiteX0" fmla="*/ 467139 w 2349495"/>
                <a:gd name="connsiteY0" fmla="*/ 3421 h 3480224"/>
                <a:gd name="connsiteX1" fmla="*/ 991074 w 2349495"/>
                <a:gd name="connsiteY1" fmla="*/ 364496 h 3480224"/>
                <a:gd name="connsiteX2" fmla="*/ 1597361 w 2349495"/>
                <a:gd name="connsiteY2" fmla="*/ 304435 h 3480224"/>
                <a:gd name="connsiteX3" fmla="*/ 1762919 w 2349495"/>
                <a:gd name="connsiteY3" fmla="*/ 741899 h 3480224"/>
                <a:gd name="connsiteX4" fmla="*/ 2190300 w 2349495"/>
                <a:gd name="connsiteY4" fmla="*/ 1096300 h 3480224"/>
                <a:gd name="connsiteX5" fmla="*/ 1982005 w 2349495"/>
                <a:gd name="connsiteY5" fmla="*/ 1640112 h 3480224"/>
                <a:gd name="connsiteX6" fmla="*/ 2349468 w 2349495"/>
                <a:gd name="connsiteY6" fmla="*/ 2100010 h 3480224"/>
                <a:gd name="connsiteX7" fmla="*/ 1869551 w 2349495"/>
                <a:gd name="connsiteY7" fmla="*/ 2608041 h 3480224"/>
                <a:gd name="connsiteX8" fmla="*/ 1686813 w 2349495"/>
                <a:gd name="connsiteY8" fmla="*/ 3254228 h 3480224"/>
                <a:gd name="connsiteX9" fmla="*/ 1108782 w 2349495"/>
                <a:gd name="connsiteY9" fmla="*/ 3333313 h 3480224"/>
                <a:gd name="connsiteX10" fmla="*/ 370871 w 2349495"/>
                <a:gd name="connsiteY10" fmla="*/ 3459825 h 3480224"/>
                <a:gd name="connsiteX11" fmla="*/ 0 w 2349495"/>
                <a:gd name="connsiteY11" fmla="*/ 2736682 h 3480224"/>
                <a:gd name="connsiteX12" fmla="*/ 9939 w 2349495"/>
                <a:gd name="connsiteY12" fmla="*/ 540134 h 3480224"/>
                <a:gd name="connsiteX13" fmla="*/ 467139 w 2349495"/>
                <a:gd name="connsiteY13" fmla="*/ 3421 h 3480224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139 w 2349495"/>
                <a:gd name="connsiteY0" fmla="*/ 3421 h 3552207"/>
                <a:gd name="connsiteX1" fmla="*/ 991074 w 2349495"/>
                <a:gd name="connsiteY1" fmla="*/ 364496 h 3552207"/>
                <a:gd name="connsiteX2" fmla="*/ 1597361 w 2349495"/>
                <a:gd name="connsiteY2" fmla="*/ 304435 h 3552207"/>
                <a:gd name="connsiteX3" fmla="*/ 1762919 w 2349495"/>
                <a:gd name="connsiteY3" fmla="*/ 741899 h 3552207"/>
                <a:gd name="connsiteX4" fmla="*/ 2190300 w 2349495"/>
                <a:gd name="connsiteY4" fmla="*/ 1096300 h 3552207"/>
                <a:gd name="connsiteX5" fmla="*/ 1982005 w 2349495"/>
                <a:gd name="connsiteY5" fmla="*/ 1640112 h 3552207"/>
                <a:gd name="connsiteX6" fmla="*/ 2349468 w 2349495"/>
                <a:gd name="connsiteY6" fmla="*/ 2100010 h 3552207"/>
                <a:gd name="connsiteX7" fmla="*/ 1869551 w 2349495"/>
                <a:gd name="connsiteY7" fmla="*/ 2608041 h 3552207"/>
                <a:gd name="connsiteX8" fmla="*/ 1686813 w 2349495"/>
                <a:gd name="connsiteY8" fmla="*/ 3254228 h 3552207"/>
                <a:gd name="connsiteX9" fmla="*/ 1108782 w 2349495"/>
                <a:gd name="connsiteY9" fmla="*/ 3333313 h 3552207"/>
                <a:gd name="connsiteX10" fmla="*/ 370871 w 2349495"/>
                <a:gd name="connsiteY10" fmla="*/ 3459825 h 3552207"/>
                <a:gd name="connsiteX11" fmla="*/ 0 w 2349495"/>
                <a:gd name="connsiteY11" fmla="*/ 2736682 h 3552207"/>
                <a:gd name="connsiteX12" fmla="*/ 9939 w 2349495"/>
                <a:gd name="connsiteY12" fmla="*/ 540134 h 3552207"/>
                <a:gd name="connsiteX13" fmla="*/ 467139 w 2349495"/>
                <a:gd name="connsiteY13" fmla="*/ 3421 h 3552207"/>
                <a:gd name="connsiteX0" fmla="*/ 467233 w 2349589"/>
                <a:gd name="connsiteY0" fmla="*/ 3421 h 3552207"/>
                <a:gd name="connsiteX1" fmla="*/ 991168 w 2349589"/>
                <a:gd name="connsiteY1" fmla="*/ 364496 h 3552207"/>
                <a:gd name="connsiteX2" fmla="*/ 1597455 w 2349589"/>
                <a:gd name="connsiteY2" fmla="*/ 304435 h 3552207"/>
                <a:gd name="connsiteX3" fmla="*/ 1763013 w 2349589"/>
                <a:gd name="connsiteY3" fmla="*/ 741899 h 3552207"/>
                <a:gd name="connsiteX4" fmla="*/ 2190394 w 2349589"/>
                <a:gd name="connsiteY4" fmla="*/ 1096300 h 3552207"/>
                <a:gd name="connsiteX5" fmla="*/ 1982099 w 2349589"/>
                <a:gd name="connsiteY5" fmla="*/ 1640112 h 3552207"/>
                <a:gd name="connsiteX6" fmla="*/ 2349562 w 2349589"/>
                <a:gd name="connsiteY6" fmla="*/ 2100010 h 3552207"/>
                <a:gd name="connsiteX7" fmla="*/ 1869645 w 2349589"/>
                <a:gd name="connsiteY7" fmla="*/ 2608041 h 3552207"/>
                <a:gd name="connsiteX8" fmla="*/ 1686907 w 2349589"/>
                <a:gd name="connsiteY8" fmla="*/ 3254228 h 3552207"/>
                <a:gd name="connsiteX9" fmla="*/ 1108876 w 2349589"/>
                <a:gd name="connsiteY9" fmla="*/ 3333313 h 3552207"/>
                <a:gd name="connsiteX10" fmla="*/ 370965 w 2349589"/>
                <a:gd name="connsiteY10" fmla="*/ 3459825 h 3552207"/>
                <a:gd name="connsiteX11" fmla="*/ 94 w 2349589"/>
                <a:gd name="connsiteY11" fmla="*/ 2736682 h 3552207"/>
                <a:gd name="connsiteX12" fmla="*/ 10033 w 2349589"/>
                <a:gd name="connsiteY12" fmla="*/ 540134 h 3552207"/>
                <a:gd name="connsiteX13" fmla="*/ 467233 w 2349589"/>
                <a:gd name="connsiteY13" fmla="*/ 3421 h 355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89" h="3552207">
                  <a:moveTo>
                    <a:pt x="467233" y="3421"/>
                  </a:moveTo>
                  <a:cubicBezTo>
                    <a:pt x="734407" y="-24266"/>
                    <a:pt x="981985" y="117864"/>
                    <a:pt x="991168" y="364496"/>
                  </a:cubicBezTo>
                  <a:cubicBezTo>
                    <a:pt x="1194352" y="121319"/>
                    <a:pt x="1498773" y="227572"/>
                    <a:pt x="1597455" y="304435"/>
                  </a:cubicBezTo>
                  <a:cubicBezTo>
                    <a:pt x="1689652" y="352285"/>
                    <a:pt x="1788382" y="579749"/>
                    <a:pt x="1763013" y="741899"/>
                  </a:cubicBezTo>
                  <a:cubicBezTo>
                    <a:pt x="1943573" y="782744"/>
                    <a:pt x="2133931" y="882371"/>
                    <a:pt x="2190394" y="1096300"/>
                  </a:cubicBezTo>
                  <a:cubicBezTo>
                    <a:pt x="2247236" y="1330910"/>
                    <a:pt x="2127731" y="1529599"/>
                    <a:pt x="1982099" y="1640112"/>
                  </a:cubicBezTo>
                  <a:cubicBezTo>
                    <a:pt x="2152484" y="1693262"/>
                    <a:pt x="2352260" y="1890106"/>
                    <a:pt x="2349562" y="2100010"/>
                  </a:cubicBezTo>
                  <a:cubicBezTo>
                    <a:pt x="2319129" y="2527345"/>
                    <a:pt x="2047035" y="2618311"/>
                    <a:pt x="1869645" y="2608041"/>
                  </a:cubicBezTo>
                  <a:cubicBezTo>
                    <a:pt x="1950246" y="2898548"/>
                    <a:pt x="1812046" y="3097616"/>
                    <a:pt x="1686907" y="3254228"/>
                  </a:cubicBezTo>
                  <a:cubicBezTo>
                    <a:pt x="1508381" y="3391624"/>
                    <a:pt x="1336387" y="3401657"/>
                    <a:pt x="1108876" y="3333313"/>
                  </a:cubicBezTo>
                  <a:cubicBezTo>
                    <a:pt x="969586" y="3611704"/>
                    <a:pt x="680072" y="3589648"/>
                    <a:pt x="370965" y="3459825"/>
                  </a:cubicBezTo>
                  <a:cubicBezTo>
                    <a:pt x="103649" y="3346140"/>
                    <a:pt x="-3644" y="3069170"/>
                    <a:pt x="94" y="2736682"/>
                  </a:cubicBezTo>
                  <a:lnTo>
                    <a:pt x="10033" y="540134"/>
                  </a:lnTo>
                  <a:cubicBezTo>
                    <a:pt x="2413" y="246930"/>
                    <a:pt x="200533" y="45165"/>
                    <a:pt x="467233" y="3421"/>
                  </a:cubicBezTo>
                  <a:close/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28" name="그룹 96">
              <a:extLst>
                <a:ext uri="{FF2B5EF4-FFF2-40B4-BE49-F238E27FC236}">
                  <a16:creationId xmlns:a16="http://schemas.microsoft.com/office/drawing/2014/main" xmlns="" id="{D9AC64E0-5D26-40A9-AE23-16E329BF0CD7}"/>
                </a:ext>
              </a:extLst>
            </p:cNvPr>
            <p:cNvGrpSpPr/>
            <p:nvPr/>
          </p:nvGrpSpPr>
          <p:grpSpPr>
            <a:xfrm flipH="1">
              <a:off x="3326867" y="66818"/>
              <a:ext cx="2194998" cy="3306170"/>
              <a:chOff x="6150565" y="3254095"/>
              <a:chExt cx="979312" cy="1475068"/>
            </a:xfrm>
          </p:grpSpPr>
          <p:sp>
            <p:nvSpPr>
              <p:cNvPr id="29" name="자유형: 도형 97">
                <a:extLst>
                  <a:ext uri="{FF2B5EF4-FFF2-40B4-BE49-F238E27FC236}">
                    <a16:creationId xmlns:a16="http://schemas.microsoft.com/office/drawing/2014/main" xmlns="" id="{653443ED-6DAE-4DF5-B085-750AC19E973B}"/>
                  </a:ext>
                </a:extLst>
              </p:cNvPr>
              <p:cNvSpPr/>
              <p:nvPr/>
            </p:nvSpPr>
            <p:spPr>
              <a:xfrm>
                <a:off x="6154072" y="3254095"/>
                <a:ext cx="734589" cy="517434"/>
              </a:xfrm>
              <a:custGeom>
                <a:avLst/>
                <a:gdLst>
                  <a:gd name="connsiteX0" fmla="*/ 182319 w 931229"/>
                  <a:gd name="connsiteY0" fmla="*/ 476834 h 617079"/>
                  <a:gd name="connsiteX1" fmla="*/ 423541 w 931229"/>
                  <a:gd name="connsiteY1" fmla="*/ 339394 h 617079"/>
                  <a:gd name="connsiteX2" fmla="*/ 516103 w 931229"/>
                  <a:gd name="connsiteY2" fmla="*/ 617079 h 617079"/>
                  <a:gd name="connsiteX3" fmla="*/ 0 w 931229"/>
                  <a:gd name="connsiteY3" fmla="*/ 448785 h 617079"/>
                  <a:gd name="connsiteX4" fmla="*/ 274881 w 931229"/>
                  <a:gd name="connsiteY4" fmla="*/ 0 h 617079"/>
                  <a:gd name="connsiteX5" fmla="*/ 504883 w 931229"/>
                  <a:gd name="connsiteY5" fmla="*/ 235612 h 617079"/>
                  <a:gd name="connsiteX6" fmla="*/ 765740 w 931229"/>
                  <a:gd name="connsiteY6" fmla="*/ 159879 h 617079"/>
                  <a:gd name="connsiteX7" fmla="*/ 931229 w 931229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22"/>
                  <a:gd name="connsiteY0" fmla="*/ 476834 h 617079"/>
                  <a:gd name="connsiteX1" fmla="*/ 423541 w 931922"/>
                  <a:gd name="connsiteY1" fmla="*/ 339394 h 617079"/>
                  <a:gd name="connsiteX2" fmla="*/ 516103 w 931922"/>
                  <a:gd name="connsiteY2" fmla="*/ 617079 h 617079"/>
                  <a:gd name="connsiteX3" fmla="*/ 0 w 931922"/>
                  <a:gd name="connsiteY3" fmla="*/ 448785 h 617079"/>
                  <a:gd name="connsiteX4" fmla="*/ 274881 w 931922"/>
                  <a:gd name="connsiteY4" fmla="*/ 0 h 617079"/>
                  <a:gd name="connsiteX5" fmla="*/ 504883 w 931922"/>
                  <a:gd name="connsiteY5" fmla="*/ 235612 h 617079"/>
                  <a:gd name="connsiteX6" fmla="*/ 765740 w 931922"/>
                  <a:gd name="connsiteY6" fmla="*/ 159879 h 617079"/>
                  <a:gd name="connsiteX7" fmla="*/ 931229 w 931922"/>
                  <a:gd name="connsiteY7" fmla="*/ 403906 h 617079"/>
                  <a:gd name="connsiteX0" fmla="*/ 182319 w 931968"/>
                  <a:gd name="connsiteY0" fmla="*/ 476834 h 617079"/>
                  <a:gd name="connsiteX1" fmla="*/ 423541 w 931968"/>
                  <a:gd name="connsiteY1" fmla="*/ 339394 h 617079"/>
                  <a:gd name="connsiteX2" fmla="*/ 516103 w 931968"/>
                  <a:gd name="connsiteY2" fmla="*/ 617079 h 617079"/>
                  <a:gd name="connsiteX3" fmla="*/ 0 w 931968"/>
                  <a:gd name="connsiteY3" fmla="*/ 448785 h 617079"/>
                  <a:gd name="connsiteX4" fmla="*/ 274881 w 931968"/>
                  <a:gd name="connsiteY4" fmla="*/ 0 h 617079"/>
                  <a:gd name="connsiteX5" fmla="*/ 504883 w 931968"/>
                  <a:gd name="connsiteY5" fmla="*/ 235612 h 617079"/>
                  <a:gd name="connsiteX6" fmla="*/ 765740 w 931968"/>
                  <a:gd name="connsiteY6" fmla="*/ 159879 h 617079"/>
                  <a:gd name="connsiteX7" fmla="*/ 931229 w 93196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504883 w 932698"/>
                  <a:gd name="connsiteY5" fmla="*/ 235612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2698"/>
                  <a:gd name="connsiteY0" fmla="*/ 476834 h 617079"/>
                  <a:gd name="connsiteX1" fmla="*/ 423541 w 932698"/>
                  <a:gd name="connsiteY1" fmla="*/ 339394 h 617079"/>
                  <a:gd name="connsiteX2" fmla="*/ 516103 w 932698"/>
                  <a:gd name="connsiteY2" fmla="*/ 617079 h 617079"/>
                  <a:gd name="connsiteX3" fmla="*/ 0 w 932698"/>
                  <a:gd name="connsiteY3" fmla="*/ 448785 h 617079"/>
                  <a:gd name="connsiteX4" fmla="*/ 274881 w 932698"/>
                  <a:gd name="connsiteY4" fmla="*/ 0 h 617079"/>
                  <a:gd name="connsiteX5" fmla="*/ 477341 w 932698"/>
                  <a:gd name="connsiteY5" fmla="*/ 243874 h 617079"/>
                  <a:gd name="connsiteX6" fmla="*/ 765740 w 932698"/>
                  <a:gd name="connsiteY6" fmla="*/ 159879 h 617079"/>
                  <a:gd name="connsiteX7" fmla="*/ 931229 w 932698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3062"/>
                  <a:gd name="connsiteY0" fmla="*/ 476834 h 617079"/>
                  <a:gd name="connsiteX1" fmla="*/ 423541 w 933062"/>
                  <a:gd name="connsiteY1" fmla="*/ 339394 h 617079"/>
                  <a:gd name="connsiteX2" fmla="*/ 516103 w 933062"/>
                  <a:gd name="connsiteY2" fmla="*/ 617079 h 617079"/>
                  <a:gd name="connsiteX3" fmla="*/ 0 w 933062"/>
                  <a:gd name="connsiteY3" fmla="*/ 448785 h 617079"/>
                  <a:gd name="connsiteX4" fmla="*/ 274881 w 933062"/>
                  <a:gd name="connsiteY4" fmla="*/ 0 h 617079"/>
                  <a:gd name="connsiteX5" fmla="*/ 477341 w 933062"/>
                  <a:gd name="connsiteY5" fmla="*/ 243874 h 617079"/>
                  <a:gd name="connsiteX6" fmla="*/ 765740 w 933062"/>
                  <a:gd name="connsiteY6" fmla="*/ 159879 h 617079"/>
                  <a:gd name="connsiteX7" fmla="*/ 931229 w 933062"/>
                  <a:gd name="connsiteY7" fmla="*/ 403906 h 617079"/>
                  <a:gd name="connsiteX0" fmla="*/ 182319 w 934161"/>
                  <a:gd name="connsiteY0" fmla="*/ 476834 h 617079"/>
                  <a:gd name="connsiteX1" fmla="*/ 423541 w 934161"/>
                  <a:gd name="connsiteY1" fmla="*/ 339394 h 617079"/>
                  <a:gd name="connsiteX2" fmla="*/ 516103 w 934161"/>
                  <a:gd name="connsiteY2" fmla="*/ 617079 h 617079"/>
                  <a:gd name="connsiteX3" fmla="*/ 0 w 934161"/>
                  <a:gd name="connsiteY3" fmla="*/ 448785 h 617079"/>
                  <a:gd name="connsiteX4" fmla="*/ 274881 w 934161"/>
                  <a:gd name="connsiteY4" fmla="*/ 0 h 617079"/>
                  <a:gd name="connsiteX5" fmla="*/ 477341 w 934161"/>
                  <a:gd name="connsiteY5" fmla="*/ 243874 h 617079"/>
                  <a:gd name="connsiteX6" fmla="*/ 787773 w 934161"/>
                  <a:gd name="connsiteY6" fmla="*/ 162633 h 617079"/>
                  <a:gd name="connsiteX7" fmla="*/ 931229 w 934161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3800"/>
                  <a:gd name="connsiteY0" fmla="*/ 476834 h 617079"/>
                  <a:gd name="connsiteX1" fmla="*/ 423541 w 933800"/>
                  <a:gd name="connsiteY1" fmla="*/ 339394 h 617079"/>
                  <a:gd name="connsiteX2" fmla="*/ 516103 w 933800"/>
                  <a:gd name="connsiteY2" fmla="*/ 617079 h 617079"/>
                  <a:gd name="connsiteX3" fmla="*/ 0 w 933800"/>
                  <a:gd name="connsiteY3" fmla="*/ 448785 h 617079"/>
                  <a:gd name="connsiteX4" fmla="*/ 274881 w 933800"/>
                  <a:gd name="connsiteY4" fmla="*/ 0 h 617079"/>
                  <a:gd name="connsiteX5" fmla="*/ 477341 w 933800"/>
                  <a:gd name="connsiteY5" fmla="*/ 243874 h 617079"/>
                  <a:gd name="connsiteX6" fmla="*/ 782265 w 933800"/>
                  <a:gd name="connsiteY6" fmla="*/ 143353 h 617079"/>
                  <a:gd name="connsiteX7" fmla="*/ 931229 w 933800"/>
                  <a:gd name="connsiteY7" fmla="*/ 403906 h 617079"/>
                  <a:gd name="connsiteX0" fmla="*/ 182319 w 935016"/>
                  <a:gd name="connsiteY0" fmla="*/ 476834 h 617079"/>
                  <a:gd name="connsiteX1" fmla="*/ 423541 w 935016"/>
                  <a:gd name="connsiteY1" fmla="*/ 339394 h 617079"/>
                  <a:gd name="connsiteX2" fmla="*/ 516103 w 935016"/>
                  <a:gd name="connsiteY2" fmla="*/ 617079 h 617079"/>
                  <a:gd name="connsiteX3" fmla="*/ 0 w 935016"/>
                  <a:gd name="connsiteY3" fmla="*/ 448785 h 617079"/>
                  <a:gd name="connsiteX4" fmla="*/ 274881 w 935016"/>
                  <a:gd name="connsiteY4" fmla="*/ 0 h 617079"/>
                  <a:gd name="connsiteX5" fmla="*/ 477341 w 935016"/>
                  <a:gd name="connsiteY5" fmla="*/ 243874 h 617079"/>
                  <a:gd name="connsiteX6" fmla="*/ 782265 w 935016"/>
                  <a:gd name="connsiteY6" fmla="*/ 143353 h 617079"/>
                  <a:gd name="connsiteX7" fmla="*/ 931229 w 935016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77341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74881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6834 h 617079"/>
                  <a:gd name="connsiteX1" fmla="*/ 423541 w 932773"/>
                  <a:gd name="connsiteY1" fmla="*/ 339394 h 617079"/>
                  <a:gd name="connsiteX2" fmla="*/ 516103 w 932773"/>
                  <a:gd name="connsiteY2" fmla="*/ 617079 h 617079"/>
                  <a:gd name="connsiteX3" fmla="*/ 0 w 932773"/>
                  <a:gd name="connsiteY3" fmla="*/ 448785 h 617079"/>
                  <a:gd name="connsiteX4" fmla="*/ 239076 w 932773"/>
                  <a:gd name="connsiteY4" fmla="*/ 0 h 617079"/>
                  <a:gd name="connsiteX5" fmla="*/ 491112 w 932773"/>
                  <a:gd name="connsiteY5" fmla="*/ 243874 h 617079"/>
                  <a:gd name="connsiteX6" fmla="*/ 782265 w 932773"/>
                  <a:gd name="connsiteY6" fmla="*/ 143353 h 617079"/>
                  <a:gd name="connsiteX7" fmla="*/ 931229 w 932773"/>
                  <a:gd name="connsiteY7" fmla="*/ 403906 h 617079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82319 w 932773"/>
                  <a:gd name="connsiteY0" fmla="*/ 478537 h 618782"/>
                  <a:gd name="connsiteX1" fmla="*/ 423541 w 932773"/>
                  <a:gd name="connsiteY1" fmla="*/ 341097 h 618782"/>
                  <a:gd name="connsiteX2" fmla="*/ 516103 w 932773"/>
                  <a:gd name="connsiteY2" fmla="*/ 618782 h 618782"/>
                  <a:gd name="connsiteX3" fmla="*/ 0 w 932773"/>
                  <a:gd name="connsiteY3" fmla="*/ 450488 h 618782"/>
                  <a:gd name="connsiteX4" fmla="*/ 239076 w 932773"/>
                  <a:gd name="connsiteY4" fmla="*/ 1703 h 618782"/>
                  <a:gd name="connsiteX5" fmla="*/ 491112 w 932773"/>
                  <a:gd name="connsiteY5" fmla="*/ 245577 h 618782"/>
                  <a:gd name="connsiteX6" fmla="*/ 782265 w 932773"/>
                  <a:gd name="connsiteY6" fmla="*/ 145056 h 618782"/>
                  <a:gd name="connsiteX7" fmla="*/ 931229 w 932773"/>
                  <a:gd name="connsiteY7" fmla="*/ 405609 h 618782"/>
                  <a:gd name="connsiteX0" fmla="*/ 160286 w 910740"/>
                  <a:gd name="connsiteY0" fmla="*/ 478537 h 618782"/>
                  <a:gd name="connsiteX1" fmla="*/ 401508 w 910740"/>
                  <a:gd name="connsiteY1" fmla="*/ 341097 h 618782"/>
                  <a:gd name="connsiteX2" fmla="*/ 494070 w 910740"/>
                  <a:gd name="connsiteY2" fmla="*/ 618782 h 618782"/>
                  <a:gd name="connsiteX3" fmla="*/ 0 w 910740"/>
                  <a:gd name="connsiteY3" fmla="*/ 450488 h 618782"/>
                  <a:gd name="connsiteX4" fmla="*/ 217043 w 910740"/>
                  <a:gd name="connsiteY4" fmla="*/ 1703 h 618782"/>
                  <a:gd name="connsiteX5" fmla="*/ 469079 w 910740"/>
                  <a:gd name="connsiteY5" fmla="*/ 245577 h 618782"/>
                  <a:gd name="connsiteX6" fmla="*/ 760232 w 910740"/>
                  <a:gd name="connsiteY6" fmla="*/ 145056 h 618782"/>
                  <a:gd name="connsiteX7" fmla="*/ 909196 w 910740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18782"/>
                  <a:gd name="connsiteX1" fmla="*/ 446317 w 955549"/>
                  <a:gd name="connsiteY1" fmla="*/ 341097 h 618782"/>
                  <a:gd name="connsiteX2" fmla="*/ 538879 w 955549"/>
                  <a:gd name="connsiteY2" fmla="*/ 618782 h 618782"/>
                  <a:gd name="connsiteX3" fmla="*/ 44809 w 955549"/>
                  <a:gd name="connsiteY3" fmla="*/ 450488 h 618782"/>
                  <a:gd name="connsiteX4" fmla="*/ 261852 w 955549"/>
                  <a:gd name="connsiteY4" fmla="*/ 1703 h 618782"/>
                  <a:gd name="connsiteX5" fmla="*/ 513888 w 955549"/>
                  <a:gd name="connsiteY5" fmla="*/ 245577 h 618782"/>
                  <a:gd name="connsiteX6" fmla="*/ 805041 w 955549"/>
                  <a:gd name="connsiteY6" fmla="*/ 145056 h 618782"/>
                  <a:gd name="connsiteX7" fmla="*/ 954005 w 955549"/>
                  <a:gd name="connsiteY7" fmla="*/ 405609 h 618782"/>
                  <a:gd name="connsiteX0" fmla="*/ 205095 w 955549"/>
                  <a:gd name="connsiteY0" fmla="*/ 478537 h 607765"/>
                  <a:gd name="connsiteX1" fmla="*/ 446317 w 955549"/>
                  <a:gd name="connsiteY1" fmla="*/ 341097 h 607765"/>
                  <a:gd name="connsiteX2" fmla="*/ 527862 w 955549"/>
                  <a:gd name="connsiteY2" fmla="*/ 607765 h 607765"/>
                  <a:gd name="connsiteX3" fmla="*/ 44809 w 955549"/>
                  <a:gd name="connsiteY3" fmla="*/ 450488 h 607765"/>
                  <a:gd name="connsiteX4" fmla="*/ 261852 w 955549"/>
                  <a:gd name="connsiteY4" fmla="*/ 1703 h 607765"/>
                  <a:gd name="connsiteX5" fmla="*/ 513888 w 955549"/>
                  <a:gd name="connsiteY5" fmla="*/ 245577 h 607765"/>
                  <a:gd name="connsiteX6" fmla="*/ 805041 w 955549"/>
                  <a:gd name="connsiteY6" fmla="*/ 145056 h 607765"/>
                  <a:gd name="connsiteX7" fmla="*/ 954005 w 955549"/>
                  <a:gd name="connsiteY7" fmla="*/ 405609 h 60776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46317 w 955549"/>
                  <a:gd name="connsiteY1" fmla="*/ 34109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47853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402249 w 955549"/>
                  <a:gd name="connsiteY1" fmla="*/ 352114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05095 w 955549"/>
                  <a:gd name="connsiteY0" fmla="*/ 511587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4635"/>
                  <a:gd name="connsiteX1" fmla="*/ 396740 w 955549"/>
                  <a:gd name="connsiteY1" fmla="*/ 327327 h 664635"/>
                  <a:gd name="connsiteX2" fmla="*/ 527862 w 955549"/>
                  <a:gd name="connsiteY2" fmla="*/ 607765 h 664635"/>
                  <a:gd name="connsiteX3" fmla="*/ 44809 w 955549"/>
                  <a:gd name="connsiteY3" fmla="*/ 450488 h 664635"/>
                  <a:gd name="connsiteX4" fmla="*/ 261852 w 955549"/>
                  <a:gd name="connsiteY4" fmla="*/ 1703 h 664635"/>
                  <a:gd name="connsiteX5" fmla="*/ 513888 w 955549"/>
                  <a:gd name="connsiteY5" fmla="*/ 245577 h 664635"/>
                  <a:gd name="connsiteX6" fmla="*/ 805041 w 955549"/>
                  <a:gd name="connsiteY6" fmla="*/ 145056 h 664635"/>
                  <a:gd name="connsiteX7" fmla="*/ 954005 w 955549"/>
                  <a:gd name="connsiteY7" fmla="*/ 405609 h 664635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1620 w 955549"/>
                  <a:gd name="connsiteY0" fmla="*/ 500570 h 666793"/>
                  <a:gd name="connsiteX1" fmla="*/ 396740 w 955549"/>
                  <a:gd name="connsiteY1" fmla="*/ 327327 h 666793"/>
                  <a:gd name="connsiteX2" fmla="*/ 478286 w 955549"/>
                  <a:gd name="connsiteY2" fmla="*/ 610520 h 666793"/>
                  <a:gd name="connsiteX3" fmla="*/ 44809 w 955549"/>
                  <a:gd name="connsiteY3" fmla="*/ 450488 h 666793"/>
                  <a:gd name="connsiteX4" fmla="*/ 261852 w 955549"/>
                  <a:gd name="connsiteY4" fmla="*/ 1703 h 666793"/>
                  <a:gd name="connsiteX5" fmla="*/ 513888 w 955549"/>
                  <a:gd name="connsiteY5" fmla="*/ 245577 h 666793"/>
                  <a:gd name="connsiteX6" fmla="*/ 805041 w 955549"/>
                  <a:gd name="connsiteY6" fmla="*/ 145056 h 666793"/>
                  <a:gd name="connsiteX7" fmla="*/ 954005 w 955549"/>
                  <a:gd name="connsiteY7" fmla="*/ 405609 h 666793"/>
                  <a:gd name="connsiteX0" fmla="*/ 228696 w 962625"/>
                  <a:gd name="connsiteY0" fmla="*/ 500570 h 673975"/>
                  <a:gd name="connsiteX1" fmla="*/ 403816 w 962625"/>
                  <a:gd name="connsiteY1" fmla="*/ 327327 h 673975"/>
                  <a:gd name="connsiteX2" fmla="*/ 485362 w 962625"/>
                  <a:gd name="connsiteY2" fmla="*/ 610520 h 673975"/>
                  <a:gd name="connsiteX3" fmla="*/ 43623 w 962625"/>
                  <a:gd name="connsiteY3" fmla="*/ 480784 h 673975"/>
                  <a:gd name="connsiteX4" fmla="*/ 268928 w 962625"/>
                  <a:gd name="connsiteY4" fmla="*/ 1703 h 673975"/>
                  <a:gd name="connsiteX5" fmla="*/ 520964 w 962625"/>
                  <a:gd name="connsiteY5" fmla="*/ 245577 h 673975"/>
                  <a:gd name="connsiteX6" fmla="*/ 812117 w 962625"/>
                  <a:gd name="connsiteY6" fmla="*/ 145056 h 673975"/>
                  <a:gd name="connsiteX7" fmla="*/ 961081 w 962625"/>
                  <a:gd name="connsiteY7" fmla="*/ 405609 h 673975"/>
                  <a:gd name="connsiteX0" fmla="*/ 238218 w 972147"/>
                  <a:gd name="connsiteY0" fmla="*/ 500570 h 681004"/>
                  <a:gd name="connsiteX1" fmla="*/ 413338 w 972147"/>
                  <a:gd name="connsiteY1" fmla="*/ 327327 h 681004"/>
                  <a:gd name="connsiteX2" fmla="*/ 494884 w 972147"/>
                  <a:gd name="connsiteY2" fmla="*/ 610520 h 681004"/>
                  <a:gd name="connsiteX3" fmla="*/ 42128 w 972147"/>
                  <a:gd name="connsiteY3" fmla="*/ 505572 h 681004"/>
                  <a:gd name="connsiteX4" fmla="*/ 278450 w 972147"/>
                  <a:gd name="connsiteY4" fmla="*/ 1703 h 681004"/>
                  <a:gd name="connsiteX5" fmla="*/ 530486 w 972147"/>
                  <a:gd name="connsiteY5" fmla="*/ 245577 h 681004"/>
                  <a:gd name="connsiteX6" fmla="*/ 821639 w 972147"/>
                  <a:gd name="connsiteY6" fmla="*/ 145056 h 681004"/>
                  <a:gd name="connsiteX7" fmla="*/ 970603 w 972147"/>
                  <a:gd name="connsiteY7" fmla="*/ 405609 h 681004"/>
                  <a:gd name="connsiteX0" fmla="*/ 238218 w 972147"/>
                  <a:gd name="connsiteY0" fmla="*/ 500570 h 684851"/>
                  <a:gd name="connsiteX1" fmla="*/ 413338 w 972147"/>
                  <a:gd name="connsiteY1" fmla="*/ 327327 h 684851"/>
                  <a:gd name="connsiteX2" fmla="*/ 483867 w 972147"/>
                  <a:gd name="connsiteY2" fmla="*/ 616028 h 684851"/>
                  <a:gd name="connsiteX3" fmla="*/ 42128 w 972147"/>
                  <a:gd name="connsiteY3" fmla="*/ 505572 h 684851"/>
                  <a:gd name="connsiteX4" fmla="*/ 278450 w 972147"/>
                  <a:gd name="connsiteY4" fmla="*/ 1703 h 684851"/>
                  <a:gd name="connsiteX5" fmla="*/ 530486 w 972147"/>
                  <a:gd name="connsiteY5" fmla="*/ 245577 h 684851"/>
                  <a:gd name="connsiteX6" fmla="*/ 821639 w 972147"/>
                  <a:gd name="connsiteY6" fmla="*/ 145056 h 684851"/>
                  <a:gd name="connsiteX7" fmla="*/ 970603 w 972147"/>
                  <a:gd name="connsiteY7" fmla="*/ 405609 h 684851"/>
                  <a:gd name="connsiteX0" fmla="*/ 238218 w 972147"/>
                  <a:gd name="connsiteY0" fmla="*/ 500570 h 678763"/>
                  <a:gd name="connsiteX1" fmla="*/ 413338 w 972147"/>
                  <a:gd name="connsiteY1" fmla="*/ 327327 h 678763"/>
                  <a:gd name="connsiteX2" fmla="*/ 483867 w 972147"/>
                  <a:gd name="connsiteY2" fmla="*/ 616028 h 678763"/>
                  <a:gd name="connsiteX3" fmla="*/ 42128 w 972147"/>
                  <a:gd name="connsiteY3" fmla="*/ 505572 h 678763"/>
                  <a:gd name="connsiteX4" fmla="*/ 278450 w 972147"/>
                  <a:gd name="connsiteY4" fmla="*/ 1703 h 678763"/>
                  <a:gd name="connsiteX5" fmla="*/ 530486 w 972147"/>
                  <a:gd name="connsiteY5" fmla="*/ 245577 h 678763"/>
                  <a:gd name="connsiteX6" fmla="*/ 821639 w 972147"/>
                  <a:gd name="connsiteY6" fmla="*/ 145056 h 678763"/>
                  <a:gd name="connsiteX7" fmla="*/ 970603 w 972147"/>
                  <a:gd name="connsiteY7" fmla="*/ 405609 h 67876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130 h 679323"/>
                  <a:gd name="connsiteX1" fmla="*/ 413338 w 972147"/>
                  <a:gd name="connsiteY1" fmla="*/ 327887 h 679323"/>
                  <a:gd name="connsiteX2" fmla="*/ 483867 w 972147"/>
                  <a:gd name="connsiteY2" fmla="*/ 616588 h 679323"/>
                  <a:gd name="connsiteX3" fmla="*/ 42128 w 972147"/>
                  <a:gd name="connsiteY3" fmla="*/ 506132 h 679323"/>
                  <a:gd name="connsiteX4" fmla="*/ 278450 w 972147"/>
                  <a:gd name="connsiteY4" fmla="*/ 2263 h 679323"/>
                  <a:gd name="connsiteX5" fmla="*/ 535994 w 972147"/>
                  <a:gd name="connsiteY5" fmla="*/ 210332 h 679323"/>
                  <a:gd name="connsiteX6" fmla="*/ 821639 w 972147"/>
                  <a:gd name="connsiteY6" fmla="*/ 145616 h 679323"/>
                  <a:gd name="connsiteX7" fmla="*/ 970603 w 972147"/>
                  <a:gd name="connsiteY7" fmla="*/ 406169 h 679323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1584 h 679777"/>
                  <a:gd name="connsiteX1" fmla="*/ 413338 w 972147"/>
                  <a:gd name="connsiteY1" fmla="*/ 328341 h 679777"/>
                  <a:gd name="connsiteX2" fmla="*/ 483867 w 972147"/>
                  <a:gd name="connsiteY2" fmla="*/ 617042 h 679777"/>
                  <a:gd name="connsiteX3" fmla="*/ 42128 w 972147"/>
                  <a:gd name="connsiteY3" fmla="*/ 506586 h 679777"/>
                  <a:gd name="connsiteX4" fmla="*/ 278450 w 972147"/>
                  <a:gd name="connsiteY4" fmla="*/ 2717 h 679777"/>
                  <a:gd name="connsiteX5" fmla="*/ 535994 w 972147"/>
                  <a:gd name="connsiteY5" fmla="*/ 210786 h 679777"/>
                  <a:gd name="connsiteX6" fmla="*/ 821639 w 972147"/>
                  <a:gd name="connsiteY6" fmla="*/ 146070 h 679777"/>
                  <a:gd name="connsiteX7" fmla="*/ 970603 w 972147"/>
                  <a:gd name="connsiteY7" fmla="*/ 406623 h 679777"/>
                  <a:gd name="connsiteX0" fmla="*/ 238218 w 972147"/>
                  <a:gd name="connsiteY0" fmla="*/ 502590 h 680783"/>
                  <a:gd name="connsiteX1" fmla="*/ 413338 w 972147"/>
                  <a:gd name="connsiteY1" fmla="*/ 329347 h 680783"/>
                  <a:gd name="connsiteX2" fmla="*/ 483867 w 972147"/>
                  <a:gd name="connsiteY2" fmla="*/ 618048 h 680783"/>
                  <a:gd name="connsiteX3" fmla="*/ 42128 w 972147"/>
                  <a:gd name="connsiteY3" fmla="*/ 507592 h 680783"/>
                  <a:gd name="connsiteX4" fmla="*/ 278450 w 972147"/>
                  <a:gd name="connsiteY4" fmla="*/ 3723 h 680783"/>
                  <a:gd name="connsiteX5" fmla="*/ 535994 w 972147"/>
                  <a:gd name="connsiteY5" fmla="*/ 211792 h 680783"/>
                  <a:gd name="connsiteX6" fmla="*/ 821639 w 972147"/>
                  <a:gd name="connsiteY6" fmla="*/ 147076 h 680783"/>
                  <a:gd name="connsiteX7" fmla="*/ 970603 w 972147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2381"/>
                  <a:gd name="connsiteY0" fmla="*/ 502590 h 680783"/>
                  <a:gd name="connsiteX1" fmla="*/ 413338 w 972381"/>
                  <a:gd name="connsiteY1" fmla="*/ 329347 h 680783"/>
                  <a:gd name="connsiteX2" fmla="*/ 483867 w 972381"/>
                  <a:gd name="connsiteY2" fmla="*/ 618048 h 680783"/>
                  <a:gd name="connsiteX3" fmla="*/ 42128 w 972381"/>
                  <a:gd name="connsiteY3" fmla="*/ 507592 h 680783"/>
                  <a:gd name="connsiteX4" fmla="*/ 278450 w 972381"/>
                  <a:gd name="connsiteY4" fmla="*/ 3723 h 680783"/>
                  <a:gd name="connsiteX5" fmla="*/ 535994 w 972381"/>
                  <a:gd name="connsiteY5" fmla="*/ 211792 h 680783"/>
                  <a:gd name="connsiteX6" fmla="*/ 829902 w 972381"/>
                  <a:gd name="connsiteY6" fmla="*/ 119534 h 680783"/>
                  <a:gd name="connsiteX7" fmla="*/ 970603 w 972381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3905"/>
                  <a:gd name="connsiteY0" fmla="*/ 502590 h 680783"/>
                  <a:gd name="connsiteX1" fmla="*/ 413338 w 973905"/>
                  <a:gd name="connsiteY1" fmla="*/ 329347 h 680783"/>
                  <a:gd name="connsiteX2" fmla="*/ 483867 w 973905"/>
                  <a:gd name="connsiteY2" fmla="*/ 618048 h 680783"/>
                  <a:gd name="connsiteX3" fmla="*/ 42128 w 973905"/>
                  <a:gd name="connsiteY3" fmla="*/ 507592 h 680783"/>
                  <a:gd name="connsiteX4" fmla="*/ 278450 w 973905"/>
                  <a:gd name="connsiteY4" fmla="*/ 3723 h 680783"/>
                  <a:gd name="connsiteX5" fmla="*/ 535994 w 973905"/>
                  <a:gd name="connsiteY5" fmla="*/ 211792 h 680783"/>
                  <a:gd name="connsiteX6" fmla="*/ 857444 w 973905"/>
                  <a:gd name="connsiteY6" fmla="*/ 144322 h 680783"/>
                  <a:gd name="connsiteX7" fmla="*/ 970603 w 973905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028"/>
                  <a:gd name="connsiteY0" fmla="*/ 502590 h 680783"/>
                  <a:gd name="connsiteX1" fmla="*/ 413338 w 975028"/>
                  <a:gd name="connsiteY1" fmla="*/ 329347 h 680783"/>
                  <a:gd name="connsiteX2" fmla="*/ 483867 w 975028"/>
                  <a:gd name="connsiteY2" fmla="*/ 618048 h 680783"/>
                  <a:gd name="connsiteX3" fmla="*/ 42128 w 975028"/>
                  <a:gd name="connsiteY3" fmla="*/ 507592 h 680783"/>
                  <a:gd name="connsiteX4" fmla="*/ 278450 w 975028"/>
                  <a:gd name="connsiteY4" fmla="*/ 3723 h 680783"/>
                  <a:gd name="connsiteX5" fmla="*/ 535994 w 975028"/>
                  <a:gd name="connsiteY5" fmla="*/ 211792 h 680783"/>
                  <a:gd name="connsiteX6" fmla="*/ 857444 w 975028"/>
                  <a:gd name="connsiteY6" fmla="*/ 144322 h 680783"/>
                  <a:gd name="connsiteX7" fmla="*/ 970603 w 975028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5375"/>
                  <a:gd name="connsiteY0" fmla="*/ 502590 h 680783"/>
                  <a:gd name="connsiteX1" fmla="*/ 413338 w 975375"/>
                  <a:gd name="connsiteY1" fmla="*/ 329347 h 680783"/>
                  <a:gd name="connsiteX2" fmla="*/ 483867 w 975375"/>
                  <a:gd name="connsiteY2" fmla="*/ 618048 h 680783"/>
                  <a:gd name="connsiteX3" fmla="*/ 42128 w 975375"/>
                  <a:gd name="connsiteY3" fmla="*/ 507592 h 680783"/>
                  <a:gd name="connsiteX4" fmla="*/ 278450 w 975375"/>
                  <a:gd name="connsiteY4" fmla="*/ 3723 h 680783"/>
                  <a:gd name="connsiteX5" fmla="*/ 535994 w 975375"/>
                  <a:gd name="connsiteY5" fmla="*/ 211792 h 680783"/>
                  <a:gd name="connsiteX6" fmla="*/ 857444 w 975375"/>
                  <a:gd name="connsiteY6" fmla="*/ 144322 h 680783"/>
                  <a:gd name="connsiteX7" fmla="*/ 970603 w 975375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35994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2590 h 680783"/>
                  <a:gd name="connsiteX1" fmla="*/ 413338 w 973301"/>
                  <a:gd name="connsiteY1" fmla="*/ 329347 h 680783"/>
                  <a:gd name="connsiteX2" fmla="*/ 483867 w 973301"/>
                  <a:gd name="connsiteY2" fmla="*/ 618048 h 680783"/>
                  <a:gd name="connsiteX3" fmla="*/ 42128 w 973301"/>
                  <a:gd name="connsiteY3" fmla="*/ 507592 h 680783"/>
                  <a:gd name="connsiteX4" fmla="*/ 278450 w 973301"/>
                  <a:gd name="connsiteY4" fmla="*/ 3723 h 680783"/>
                  <a:gd name="connsiteX5" fmla="*/ 558028 w 973301"/>
                  <a:gd name="connsiteY5" fmla="*/ 211792 h 680783"/>
                  <a:gd name="connsiteX6" fmla="*/ 857444 w 973301"/>
                  <a:gd name="connsiteY6" fmla="*/ 144322 h 680783"/>
                  <a:gd name="connsiteX7" fmla="*/ 970603 w 973301"/>
                  <a:gd name="connsiteY7" fmla="*/ 407629 h 680783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3717 h 681910"/>
                  <a:gd name="connsiteX1" fmla="*/ 413338 w 973301"/>
                  <a:gd name="connsiteY1" fmla="*/ 330474 h 681910"/>
                  <a:gd name="connsiteX2" fmla="*/ 483867 w 973301"/>
                  <a:gd name="connsiteY2" fmla="*/ 619175 h 681910"/>
                  <a:gd name="connsiteX3" fmla="*/ 42128 w 973301"/>
                  <a:gd name="connsiteY3" fmla="*/ 508719 h 681910"/>
                  <a:gd name="connsiteX4" fmla="*/ 278450 w 973301"/>
                  <a:gd name="connsiteY4" fmla="*/ 4850 h 681910"/>
                  <a:gd name="connsiteX5" fmla="*/ 558028 w 973301"/>
                  <a:gd name="connsiteY5" fmla="*/ 212919 h 681910"/>
                  <a:gd name="connsiteX6" fmla="*/ 857444 w 973301"/>
                  <a:gd name="connsiteY6" fmla="*/ 145449 h 681910"/>
                  <a:gd name="connsiteX7" fmla="*/ 970603 w 973301"/>
                  <a:gd name="connsiteY7" fmla="*/ 408756 h 681910"/>
                  <a:gd name="connsiteX0" fmla="*/ 238218 w 973301"/>
                  <a:gd name="connsiteY0" fmla="*/ 506290 h 684483"/>
                  <a:gd name="connsiteX1" fmla="*/ 413338 w 973301"/>
                  <a:gd name="connsiteY1" fmla="*/ 333047 h 684483"/>
                  <a:gd name="connsiteX2" fmla="*/ 483867 w 973301"/>
                  <a:gd name="connsiteY2" fmla="*/ 621748 h 684483"/>
                  <a:gd name="connsiteX3" fmla="*/ 42128 w 973301"/>
                  <a:gd name="connsiteY3" fmla="*/ 511292 h 684483"/>
                  <a:gd name="connsiteX4" fmla="*/ 278450 w 973301"/>
                  <a:gd name="connsiteY4" fmla="*/ 7423 h 684483"/>
                  <a:gd name="connsiteX5" fmla="*/ 549765 w 973301"/>
                  <a:gd name="connsiteY5" fmla="*/ 190704 h 684483"/>
                  <a:gd name="connsiteX6" fmla="*/ 857444 w 973301"/>
                  <a:gd name="connsiteY6" fmla="*/ 148022 h 684483"/>
                  <a:gd name="connsiteX7" fmla="*/ 970603 w 973301"/>
                  <a:gd name="connsiteY7" fmla="*/ 411329 h 684483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3104 h 681297"/>
                  <a:gd name="connsiteX1" fmla="*/ 413338 w 973301"/>
                  <a:gd name="connsiteY1" fmla="*/ 329861 h 681297"/>
                  <a:gd name="connsiteX2" fmla="*/ 483867 w 973301"/>
                  <a:gd name="connsiteY2" fmla="*/ 618562 h 681297"/>
                  <a:gd name="connsiteX3" fmla="*/ 42128 w 973301"/>
                  <a:gd name="connsiteY3" fmla="*/ 508106 h 681297"/>
                  <a:gd name="connsiteX4" fmla="*/ 278450 w 973301"/>
                  <a:gd name="connsiteY4" fmla="*/ 4237 h 681297"/>
                  <a:gd name="connsiteX5" fmla="*/ 549765 w 973301"/>
                  <a:gd name="connsiteY5" fmla="*/ 187518 h 681297"/>
                  <a:gd name="connsiteX6" fmla="*/ 857444 w 973301"/>
                  <a:gd name="connsiteY6" fmla="*/ 144836 h 681297"/>
                  <a:gd name="connsiteX7" fmla="*/ 970603 w 973301"/>
                  <a:gd name="connsiteY7" fmla="*/ 408143 h 681297"/>
                  <a:gd name="connsiteX0" fmla="*/ 238218 w 973301"/>
                  <a:gd name="connsiteY0" fmla="*/ 501535 h 679728"/>
                  <a:gd name="connsiteX1" fmla="*/ 413338 w 973301"/>
                  <a:gd name="connsiteY1" fmla="*/ 328292 h 679728"/>
                  <a:gd name="connsiteX2" fmla="*/ 483867 w 973301"/>
                  <a:gd name="connsiteY2" fmla="*/ 616993 h 679728"/>
                  <a:gd name="connsiteX3" fmla="*/ 42128 w 973301"/>
                  <a:gd name="connsiteY3" fmla="*/ 506537 h 679728"/>
                  <a:gd name="connsiteX4" fmla="*/ 278450 w 973301"/>
                  <a:gd name="connsiteY4" fmla="*/ 2668 h 679728"/>
                  <a:gd name="connsiteX5" fmla="*/ 549765 w 973301"/>
                  <a:gd name="connsiteY5" fmla="*/ 185949 h 679728"/>
                  <a:gd name="connsiteX6" fmla="*/ 857444 w 973301"/>
                  <a:gd name="connsiteY6" fmla="*/ 143267 h 679728"/>
                  <a:gd name="connsiteX7" fmla="*/ 970603 w 973301"/>
                  <a:gd name="connsiteY7" fmla="*/ 406574 h 679728"/>
                  <a:gd name="connsiteX0" fmla="*/ 239713 w 974796"/>
                  <a:gd name="connsiteY0" fmla="*/ 509581 h 687774"/>
                  <a:gd name="connsiteX1" fmla="*/ 414833 w 974796"/>
                  <a:gd name="connsiteY1" fmla="*/ 336338 h 687774"/>
                  <a:gd name="connsiteX2" fmla="*/ 485362 w 974796"/>
                  <a:gd name="connsiteY2" fmla="*/ 625039 h 687774"/>
                  <a:gd name="connsiteX3" fmla="*/ 43623 w 974796"/>
                  <a:gd name="connsiteY3" fmla="*/ 514583 h 687774"/>
                  <a:gd name="connsiteX4" fmla="*/ 268928 w 974796"/>
                  <a:gd name="connsiteY4" fmla="*/ 2452 h 687774"/>
                  <a:gd name="connsiteX5" fmla="*/ 551260 w 974796"/>
                  <a:gd name="connsiteY5" fmla="*/ 193995 h 687774"/>
                  <a:gd name="connsiteX6" fmla="*/ 858939 w 974796"/>
                  <a:gd name="connsiteY6" fmla="*/ 151313 h 687774"/>
                  <a:gd name="connsiteX7" fmla="*/ 972098 w 974796"/>
                  <a:gd name="connsiteY7" fmla="*/ 414620 h 687774"/>
                  <a:gd name="connsiteX0" fmla="*/ 239713 w 974796"/>
                  <a:gd name="connsiteY0" fmla="*/ 508440 h 686633"/>
                  <a:gd name="connsiteX1" fmla="*/ 414833 w 974796"/>
                  <a:gd name="connsiteY1" fmla="*/ 335197 h 686633"/>
                  <a:gd name="connsiteX2" fmla="*/ 485362 w 974796"/>
                  <a:gd name="connsiteY2" fmla="*/ 623898 h 686633"/>
                  <a:gd name="connsiteX3" fmla="*/ 43623 w 974796"/>
                  <a:gd name="connsiteY3" fmla="*/ 513442 h 686633"/>
                  <a:gd name="connsiteX4" fmla="*/ 268928 w 974796"/>
                  <a:gd name="connsiteY4" fmla="*/ 1311 h 686633"/>
                  <a:gd name="connsiteX5" fmla="*/ 551260 w 974796"/>
                  <a:gd name="connsiteY5" fmla="*/ 192854 h 686633"/>
                  <a:gd name="connsiteX6" fmla="*/ 858939 w 974796"/>
                  <a:gd name="connsiteY6" fmla="*/ 150172 h 686633"/>
                  <a:gd name="connsiteX7" fmla="*/ 972098 w 974796"/>
                  <a:gd name="connsiteY7" fmla="*/ 413479 h 68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4796" h="686633">
                    <a:moveTo>
                      <a:pt x="239713" y="508440"/>
                    </a:moveTo>
                    <a:cubicBezTo>
                      <a:pt x="220051" y="400199"/>
                      <a:pt x="313311" y="308483"/>
                      <a:pt x="414833" y="335197"/>
                    </a:cubicBezTo>
                    <a:cubicBezTo>
                      <a:pt x="568709" y="355231"/>
                      <a:pt x="571103" y="526747"/>
                      <a:pt x="485362" y="623898"/>
                    </a:cubicBezTo>
                    <a:cubicBezTo>
                      <a:pt x="359231" y="741315"/>
                      <a:pt x="103653" y="687971"/>
                      <a:pt x="43623" y="513442"/>
                    </a:cubicBezTo>
                    <a:cubicBezTo>
                      <a:pt x="-86006" y="165544"/>
                      <a:pt x="98347" y="15949"/>
                      <a:pt x="268928" y="1311"/>
                    </a:cubicBezTo>
                    <a:cubicBezTo>
                      <a:pt x="423631" y="-11041"/>
                      <a:pt x="534267" y="64743"/>
                      <a:pt x="551260" y="192854"/>
                    </a:cubicBezTo>
                    <a:cubicBezTo>
                      <a:pt x="632704" y="84983"/>
                      <a:pt x="783005" y="98296"/>
                      <a:pt x="858939" y="150172"/>
                    </a:cubicBezTo>
                    <a:cubicBezTo>
                      <a:pt x="963678" y="201219"/>
                      <a:pt x="983037" y="310103"/>
                      <a:pt x="972098" y="413479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0" name="자유형: 도형 98">
                <a:extLst>
                  <a:ext uri="{FF2B5EF4-FFF2-40B4-BE49-F238E27FC236}">
                    <a16:creationId xmlns:a16="http://schemas.microsoft.com/office/drawing/2014/main" xmlns="" id="{9448D5E1-67C0-460A-861D-FA922CF9D72A}"/>
                  </a:ext>
                </a:extLst>
              </p:cNvPr>
              <p:cNvSpPr/>
              <p:nvPr/>
            </p:nvSpPr>
            <p:spPr>
              <a:xfrm>
                <a:off x="6646452" y="3560646"/>
                <a:ext cx="483425" cy="785841"/>
              </a:xfrm>
              <a:custGeom>
                <a:avLst/>
                <a:gdLst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4"/>
                  <a:gd name="connsiteY0" fmla="*/ 277685 h 1051840"/>
                  <a:gd name="connsiteX1" fmla="*/ 330979 w 647934"/>
                  <a:gd name="connsiteY1" fmla="*/ 0 h 1051840"/>
                  <a:gd name="connsiteX2" fmla="*/ 560982 w 647934"/>
                  <a:gd name="connsiteY2" fmla="*/ 171099 h 1051840"/>
                  <a:gd name="connsiteX3" fmla="*/ 468420 w 647934"/>
                  <a:gd name="connsiteY3" fmla="*/ 493663 h 1051840"/>
                  <a:gd name="connsiteX4" fmla="*/ 647934 w 647934"/>
                  <a:gd name="connsiteY4" fmla="*/ 793789 h 1051840"/>
                  <a:gd name="connsiteX5" fmla="*/ 468420 w 647934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51840"/>
                  <a:gd name="connsiteX1" fmla="*/ 330979 w 647937"/>
                  <a:gd name="connsiteY1" fmla="*/ 0 h 1051840"/>
                  <a:gd name="connsiteX2" fmla="*/ 560982 w 647937"/>
                  <a:gd name="connsiteY2" fmla="*/ 171099 h 1051840"/>
                  <a:gd name="connsiteX3" fmla="*/ 468420 w 647937"/>
                  <a:gd name="connsiteY3" fmla="*/ 493663 h 1051840"/>
                  <a:gd name="connsiteX4" fmla="*/ 647934 w 647937"/>
                  <a:gd name="connsiteY4" fmla="*/ 793789 h 1051840"/>
                  <a:gd name="connsiteX5" fmla="*/ 468420 w 647937"/>
                  <a:gd name="connsiteY5" fmla="*/ 1051840 h 1051840"/>
                  <a:gd name="connsiteX0" fmla="*/ 0 w 647937"/>
                  <a:gd name="connsiteY0" fmla="*/ 277685 h 1035314"/>
                  <a:gd name="connsiteX1" fmla="*/ 330979 w 647937"/>
                  <a:gd name="connsiteY1" fmla="*/ 0 h 1035314"/>
                  <a:gd name="connsiteX2" fmla="*/ 560982 w 647937"/>
                  <a:gd name="connsiteY2" fmla="*/ 171099 h 1035314"/>
                  <a:gd name="connsiteX3" fmla="*/ 468420 w 647937"/>
                  <a:gd name="connsiteY3" fmla="*/ 493663 h 1035314"/>
                  <a:gd name="connsiteX4" fmla="*/ 647934 w 647937"/>
                  <a:gd name="connsiteY4" fmla="*/ 793789 h 1035314"/>
                  <a:gd name="connsiteX5" fmla="*/ 465665 w 647937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428"/>
                  <a:gd name="connsiteY0" fmla="*/ 277685 h 1035314"/>
                  <a:gd name="connsiteX1" fmla="*/ 330979 w 642428"/>
                  <a:gd name="connsiteY1" fmla="*/ 0 h 1035314"/>
                  <a:gd name="connsiteX2" fmla="*/ 560982 w 642428"/>
                  <a:gd name="connsiteY2" fmla="*/ 171099 h 1035314"/>
                  <a:gd name="connsiteX3" fmla="*/ 468420 w 642428"/>
                  <a:gd name="connsiteY3" fmla="*/ 493663 h 1035314"/>
                  <a:gd name="connsiteX4" fmla="*/ 642425 w 642428"/>
                  <a:gd name="connsiteY4" fmla="*/ 769001 h 1035314"/>
                  <a:gd name="connsiteX5" fmla="*/ 465665 w 642428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501"/>
                  <a:gd name="connsiteY0" fmla="*/ 277685 h 1035314"/>
                  <a:gd name="connsiteX1" fmla="*/ 330979 w 642501"/>
                  <a:gd name="connsiteY1" fmla="*/ 0 h 1035314"/>
                  <a:gd name="connsiteX2" fmla="*/ 560982 w 642501"/>
                  <a:gd name="connsiteY2" fmla="*/ 171099 h 1035314"/>
                  <a:gd name="connsiteX3" fmla="*/ 468420 w 642501"/>
                  <a:gd name="connsiteY3" fmla="*/ 493663 h 1035314"/>
                  <a:gd name="connsiteX4" fmla="*/ 642425 w 642501"/>
                  <a:gd name="connsiteY4" fmla="*/ 769001 h 1035314"/>
                  <a:gd name="connsiteX5" fmla="*/ 465665 w 642501"/>
                  <a:gd name="connsiteY5" fmla="*/ 1035314 h 1035314"/>
                  <a:gd name="connsiteX0" fmla="*/ 0 w 642489"/>
                  <a:gd name="connsiteY0" fmla="*/ 277685 h 1035314"/>
                  <a:gd name="connsiteX1" fmla="*/ 330979 w 642489"/>
                  <a:gd name="connsiteY1" fmla="*/ 0 h 1035314"/>
                  <a:gd name="connsiteX2" fmla="*/ 560982 w 642489"/>
                  <a:gd name="connsiteY2" fmla="*/ 171099 h 1035314"/>
                  <a:gd name="connsiteX3" fmla="*/ 446386 w 642489"/>
                  <a:gd name="connsiteY3" fmla="*/ 490909 h 1035314"/>
                  <a:gd name="connsiteX4" fmla="*/ 642425 w 642489"/>
                  <a:gd name="connsiteY4" fmla="*/ 769001 h 1035314"/>
                  <a:gd name="connsiteX5" fmla="*/ 465665 w 642489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733"/>
                  <a:gd name="connsiteY0" fmla="*/ 277685 h 1035314"/>
                  <a:gd name="connsiteX1" fmla="*/ 330979 w 642733"/>
                  <a:gd name="connsiteY1" fmla="*/ 0 h 1035314"/>
                  <a:gd name="connsiteX2" fmla="*/ 560982 w 642733"/>
                  <a:gd name="connsiteY2" fmla="*/ 171099 h 1035314"/>
                  <a:gd name="connsiteX3" fmla="*/ 446386 w 642733"/>
                  <a:gd name="connsiteY3" fmla="*/ 490909 h 1035314"/>
                  <a:gd name="connsiteX4" fmla="*/ 642425 w 642733"/>
                  <a:gd name="connsiteY4" fmla="*/ 769001 h 1035314"/>
                  <a:gd name="connsiteX5" fmla="*/ 465665 w 642733"/>
                  <a:gd name="connsiteY5" fmla="*/ 1035314 h 1035314"/>
                  <a:gd name="connsiteX0" fmla="*/ 0 w 642564"/>
                  <a:gd name="connsiteY0" fmla="*/ 277685 h 1035314"/>
                  <a:gd name="connsiteX1" fmla="*/ 330979 w 642564"/>
                  <a:gd name="connsiteY1" fmla="*/ 0 h 1035314"/>
                  <a:gd name="connsiteX2" fmla="*/ 560982 w 642564"/>
                  <a:gd name="connsiteY2" fmla="*/ 171099 h 1035314"/>
                  <a:gd name="connsiteX3" fmla="*/ 446386 w 642564"/>
                  <a:gd name="connsiteY3" fmla="*/ 490909 h 1035314"/>
                  <a:gd name="connsiteX4" fmla="*/ 642425 w 642564"/>
                  <a:gd name="connsiteY4" fmla="*/ 769001 h 1035314"/>
                  <a:gd name="connsiteX5" fmla="*/ 465665 w 642564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77685 h 1035314"/>
                  <a:gd name="connsiteX1" fmla="*/ 330979 w 639815"/>
                  <a:gd name="connsiteY1" fmla="*/ 0 h 1035314"/>
                  <a:gd name="connsiteX2" fmla="*/ 560982 w 639815"/>
                  <a:gd name="connsiteY2" fmla="*/ 171099 h 1035314"/>
                  <a:gd name="connsiteX3" fmla="*/ 446386 w 639815"/>
                  <a:gd name="connsiteY3" fmla="*/ 490909 h 1035314"/>
                  <a:gd name="connsiteX4" fmla="*/ 639670 w 639815"/>
                  <a:gd name="connsiteY4" fmla="*/ 760738 h 1035314"/>
                  <a:gd name="connsiteX5" fmla="*/ 465665 w 639815"/>
                  <a:gd name="connsiteY5" fmla="*/ 1035314 h 1035314"/>
                  <a:gd name="connsiteX0" fmla="*/ 0 w 639815"/>
                  <a:gd name="connsiteY0" fmla="*/ 280359 h 1037988"/>
                  <a:gd name="connsiteX1" fmla="*/ 330979 w 639815"/>
                  <a:gd name="connsiteY1" fmla="*/ 2674 h 1037988"/>
                  <a:gd name="connsiteX2" fmla="*/ 560982 w 639815"/>
                  <a:gd name="connsiteY2" fmla="*/ 173773 h 1037988"/>
                  <a:gd name="connsiteX3" fmla="*/ 446386 w 639815"/>
                  <a:gd name="connsiteY3" fmla="*/ 493583 h 1037988"/>
                  <a:gd name="connsiteX4" fmla="*/ 639670 w 639815"/>
                  <a:gd name="connsiteY4" fmla="*/ 763412 h 1037988"/>
                  <a:gd name="connsiteX5" fmla="*/ 465665 w 639815"/>
                  <a:gd name="connsiteY5" fmla="*/ 1037988 h 1037988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84735 h 1042364"/>
                  <a:gd name="connsiteX1" fmla="*/ 330979 w 639815"/>
                  <a:gd name="connsiteY1" fmla="*/ 7050 h 1042364"/>
                  <a:gd name="connsiteX2" fmla="*/ 560982 w 639815"/>
                  <a:gd name="connsiteY2" fmla="*/ 178149 h 1042364"/>
                  <a:gd name="connsiteX3" fmla="*/ 446386 w 639815"/>
                  <a:gd name="connsiteY3" fmla="*/ 497959 h 1042364"/>
                  <a:gd name="connsiteX4" fmla="*/ 639670 w 639815"/>
                  <a:gd name="connsiteY4" fmla="*/ 767788 h 1042364"/>
                  <a:gd name="connsiteX5" fmla="*/ 465665 w 639815"/>
                  <a:gd name="connsiteY5" fmla="*/ 1042364 h 1042364"/>
                  <a:gd name="connsiteX0" fmla="*/ 0 w 639815"/>
                  <a:gd name="connsiteY0" fmla="*/ 278763 h 1036392"/>
                  <a:gd name="connsiteX1" fmla="*/ 330979 w 639815"/>
                  <a:gd name="connsiteY1" fmla="*/ 1078 h 1036392"/>
                  <a:gd name="connsiteX2" fmla="*/ 560982 w 639815"/>
                  <a:gd name="connsiteY2" fmla="*/ 172177 h 1036392"/>
                  <a:gd name="connsiteX3" fmla="*/ 446386 w 639815"/>
                  <a:gd name="connsiteY3" fmla="*/ 491987 h 1036392"/>
                  <a:gd name="connsiteX4" fmla="*/ 639670 w 639815"/>
                  <a:gd name="connsiteY4" fmla="*/ 761816 h 1036392"/>
                  <a:gd name="connsiteX5" fmla="*/ 465665 w 639815"/>
                  <a:gd name="connsiteY5" fmla="*/ 1036392 h 1036392"/>
                  <a:gd name="connsiteX0" fmla="*/ 0 w 639815"/>
                  <a:gd name="connsiteY0" fmla="*/ 280192 h 1037821"/>
                  <a:gd name="connsiteX1" fmla="*/ 330979 w 639815"/>
                  <a:gd name="connsiteY1" fmla="*/ 2507 h 1037821"/>
                  <a:gd name="connsiteX2" fmla="*/ 560982 w 639815"/>
                  <a:gd name="connsiteY2" fmla="*/ 173606 h 1037821"/>
                  <a:gd name="connsiteX3" fmla="*/ 446386 w 639815"/>
                  <a:gd name="connsiteY3" fmla="*/ 493416 h 1037821"/>
                  <a:gd name="connsiteX4" fmla="*/ 639670 w 639815"/>
                  <a:gd name="connsiteY4" fmla="*/ 763245 h 1037821"/>
                  <a:gd name="connsiteX5" fmla="*/ 465665 w 639815"/>
                  <a:gd name="connsiteY5" fmla="*/ 1037821 h 1037821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32 w 639847"/>
                  <a:gd name="connsiteY0" fmla="*/ 279537 h 1037166"/>
                  <a:gd name="connsiteX1" fmla="*/ 331011 w 639847"/>
                  <a:gd name="connsiteY1" fmla="*/ 1852 h 1037166"/>
                  <a:gd name="connsiteX2" fmla="*/ 561014 w 639847"/>
                  <a:gd name="connsiteY2" fmla="*/ 172951 h 1037166"/>
                  <a:gd name="connsiteX3" fmla="*/ 446418 w 639847"/>
                  <a:gd name="connsiteY3" fmla="*/ 492761 h 1037166"/>
                  <a:gd name="connsiteX4" fmla="*/ 639702 w 639847"/>
                  <a:gd name="connsiteY4" fmla="*/ 762590 h 1037166"/>
                  <a:gd name="connsiteX5" fmla="*/ 465697 w 639847"/>
                  <a:gd name="connsiteY5" fmla="*/ 1037166 h 1037166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26 w 639841"/>
                  <a:gd name="connsiteY0" fmla="*/ 279103 h 1036732"/>
                  <a:gd name="connsiteX1" fmla="*/ 331005 w 639841"/>
                  <a:gd name="connsiteY1" fmla="*/ 1418 h 1036732"/>
                  <a:gd name="connsiteX2" fmla="*/ 561008 w 639841"/>
                  <a:gd name="connsiteY2" fmla="*/ 172517 h 1036732"/>
                  <a:gd name="connsiteX3" fmla="*/ 446412 w 639841"/>
                  <a:gd name="connsiteY3" fmla="*/ 492327 h 1036732"/>
                  <a:gd name="connsiteX4" fmla="*/ 639696 w 639841"/>
                  <a:gd name="connsiteY4" fmla="*/ 762156 h 1036732"/>
                  <a:gd name="connsiteX5" fmla="*/ 465691 w 639841"/>
                  <a:gd name="connsiteY5" fmla="*/ 1036732 h 1036732"/>
                  <a:gd name="connsiteX0" fmla="*/ 26 w 639841"/>
                  <a:gd name="connsiteY0" fmla="*/ 279060 h 1036689"/>
                  <a:gd name="connsiteX1" fmla="*/ 331005 w 639841"/>
                  <a:gd name="connsiteY1" fmla="*/ 1375 h 1036689"/>
                  <a:gd name="connsiteX2" fmla="*/ 561008 w 639841"/>
                  <a:gd name="connsiteY2" fmla="*/ 172474 h 1036689"/>
                  <a:gd name="connsiteX3" fmla="*/ 446412 w 639841"/>
                  <a:gd name="connsiteY3" fmla="*/ 492284 h 1036689"/>
                  <a:gd name="connsiteX4" fmla="*/ 639696 w 639841"/>
                  <a:gd name="connsiteY4" fmla="*/ 762113 h 1036689"/>
                  <a:gd name="connsiteX5" fmla="*/ 465691 w 639841"/>
                  <a:gd name="connsiteY5" fmla="*/ 1036689 h 1036689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34 w 639849"/>
                  <a:gd name="connsiteY0" fmla="*/ 280063 h 1037692"/>
                  <a:gd name="connsiteX1" fmla="*/ 331013 w 639849"/>
                  <a:gd name="connsiteY1" fmla="*/ 2378 h 1037692"/>
                  <a:gd name="connsiteX2" fmla="*/ 561016 w 639849"/>
                  <a:gd name="connsiteY2" fmla="*/ 173477 h 1037692"/>
                  <a:gd name="connsiteX3" fmla="*/ 446420 w 639849"/>
                  <a:gd name="connsiteY3" fmla="*/ 493287 h 1037692"/>
                  <a:gd name="connsiteX4" fmla="*/ 639704 w 639849"/>
                  <a:gd name="connsiteY4" fmla="*/ 763116 h 1037692"/>
                  <a:gd name="connsiteX5" fmla="*/ 465699 w 639849"/>
                  <a:gd name="connsiteY5" fmla="*/ 1037692 h 1037692"/>
                  <a:gd name="connsiteX0" fmla="*/ 40 w 620576"/>
                  <a:gd name="connsiteY0" fmla="*/ 296331 h 1037435"/>
                  <a:gd name="connsiteX1" fmla="*/ 311740 w 620576"/>
                  <a:gd name="connsiteY1" fmla="*/ 2121 h 1037435"/>
                  <a:gd name="connsiteX2" fmla="*/ 541743 w 620576"/>
                  <a:gd name="connsiteY2" fmla="*/ 173220 h 1037435"/>
                  <a:gd name="connsiteX3" fmla="*/ 427147 w 620576"/>
                  <a:gd name="connsiteY3" fmla="*/ 493030 h 1037435"/>
                  <a:gd name="connsiteX4" fmla="*/ 620431 w 620576"/>
                  <a:gd name="connsiteY4" fmla="*/ 762859 h 1037435"/>
                  <a:gd name="connsiteX5" fmla="*/ 446426 w 620576"/>
                  <a:gd name="connsiteY5" fmla="*/ 1037435 h 1037435"/>
                  <a:gd name="connsiteX0" fmla="*/ 5008 w 625544"/>
                  <a:gd name="connsiteY0" fmla="*/ 297012 h 1038116"/>
                  <a:gd name="connsiteX1" fmla="*/ 316708 w 625544"/>
                  <a:gd name="connsiteY1" fmla="*/ 2802 h 1038116"/>
                  <a:gd name="connsiteX2" fmla="*/ 546711 w 625544"/>
                  <a:gd name="connsiteY2" fmla="*/ 173901 h 1038116"/>
                  <a:gd name="connsiteX3" fmla="*/ 432115 w 625544"/>
                  <a:gd name="connsiteY3" fmla="*/ 493711 h 1038116"/>
                  <a:gd name="connsiteX4" fmla="*/ 625399 w 625544"/>
                  <a:gd name="connsiteY4" fmla="*/ 763540 h 1038116"/>
                  <a:gd name="connsiteX5" fmla="*/ 451394 w 625544"/>
                  <a:gd name="connsiteY5" fmla="*/ 1038116 h 1038116"/>
                  <a:gd name="connsiteX0" fmla="*/ 5008 w 625544"/>
                  <a:gd name="connsiteY0" fmla="*/ 299704 h 1040808"/>
                  <a:gd name="connsiteX1" fmla="*/ 316708 w 625544"/>
                  <a:gd name="connsiteY1" fmla="*/ 2739 h 1040808"/>
                  <a:gd name="connsiteX2" fmla="*/ 546711 w 625544"/>
                  <a:gd name="connsiteY2" fmla="*/ 176593 h 1040808"/>
                  <a:gd name="connsiteX3" fmla="*/ 432115 w 625544"/>
                  <a:gd name="connsiteY3" fmla="*/ 496403 h 1040808"/>
                  <a:gd name="connsiteX4" fmla="*/ 625399 w 625544"/>
                  <a:gd name="connsiteY4" fmla="*/ 766232 h 1040808"/>
                  <a:gd name="connsiteX5" fmla="*/ 451394 w 625544"/>
                  <a:gd name="connsiteY5" fmla="*/ 1040808 h 1040808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4742"/>
                  <a:gd name="connsiteY0" fmla="*/ 298093 h 1039197"/>
                  <a:gd name="connsiteX1" fmla="*/ 315906 w 624742"/>
                  <a:gd name="connsiteY1" fmla="*/ 1128 h 1039197"/>
                  <a:gd name="connsiteX2" fmla="*/ 545909 w 624742"/>
                  <a:gd name="connsiteY2" fmla="*/ 174982 h 1039197"/>
                  <a:gd name="connsiteX3" fmla="*/ 431313 w 624742"/>
                  <a:gd name="connsiteY3" fmla="*/ 494792 h 1039197"/>
                  <a:gd name="connsiteX4" fmla="*/ 624597 w 624742"/>
                  <a:gd name="connsiteY4" fmla="*/ 764621 h 1039197"/>
                  <a:gd name="connsiteX5" fmla="*/ 450592 w 624742"/>
                  <a:gd name="connsiteY5" fmla="*/ 1039197 h 1039197"/>
                  <a:gd name="connsiteX0" fmla="*/ 4206 w 625023"/>
                  <a:gd name="connsiteY0" fmla="*/ 298093 h 1039197"/>
                  <a:gd name="connsiteX1" fmla="*/ 315906 w 625023"/>
                  <a:gd name="connsiteY1" fmla="*/ 1128 h 1039197"/>
                  <a:gd name="connsiteX2" fmla="*/ 545909 w 625023"/>
                  <a:gd name="connsiteY2" fmla="*/ 174982 h 1039197"/>
                  <a:gd name="connsiteX3" fmla="*/ 431313 w 625023"/>
                  <a:gd name="connsiteY3" fmla="*/ 494792 h 1039197"/>
                  <a:gd name="connsiteX4" fmla="*/ 624597 w 625023"/>
                  <a:gd name="connsiteY4" fmla="*/ 764621 h 1039197"/>
                  <a:gd name="connsiteX5" fmla="*/ 450592 w 625023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5059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25804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467"/>
                  <a:gd name="connsiteY0" fmla="*/ 298093 h 1039197"/>
                  <a:gd name="connsiteX1" fmla="*/ 315906 w 641467"/>
                  <a:gd name="connsiteY1" fmla="*/ 1128 h 1039197"/>
                  <a:gd name="connsiteX2" fmla="*/ 545909 w 641467"/>
                  <a:gd name="connsiteY2" fmla="*/ 174982 h 1039197"/>
                  <a:gd name="connsiteX3" fmla="*/ 431313 w 641467"/>
                  <a:gd name="connsiteY3" fmla="*/ 494792 h 1039197"/>
                  <a:gd name="connsiteX4" fmla="*/ 641122 w 641467"/>
                  <a:gd name="connsiteY4" fmla="*/ 764621 h 1039197"/>
                  <a:gd name="connsiteX5" fmla="*/ 417542 w 641467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417542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39197"/>
                  <a:gd name="connsiteX1" fmla="*/ 315906 w 641503"/>
                  <a:gd name="connsiteY1" fmla="*/ 1128 h 1039197"/>
                  <a:gd name="connsiteX2" fmla="*/ 545909 w 641503"/>
                  <a:gd name="connsiteY2" fmla="*/ 174982 h 1039197"/>
                  <a:gd name="connsiteX3" fmla="*/ 431313 w 641503"/>
                  <a:gd name="connsiteY3" fmla="*/ 494792 h 1039197"/>
                  <a:gd name="connsiteX4" fmla="*/ 641122 w 641503"/>
                  <a:gd name="connsiteY4" fmla="*/ 764621 h 1039197"/>
                  <a:gd name="connsiteX5" fmla="*/ 399268 w 641503"/>
                  <a:gd name="connsiteY5" fmla="*/ 1039197 h 1039197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  <a:gd name="connsiteX0" fmla="*/ 4206 w 641503"/>
                  <a:gd name="connsiteY0" fmla="*/ 298093 h 1042808"/>
                  <a:gd name="connsiteX1" fmla="*/ 315906 w 641503"/>
                  <a:gd name="connsiteY1" fmla="*/ 1128 h 1042808"/>
                  <a:gd name="connsiteX2" fmla="*/ 545909 w 641503"/>
                  <a:gd name="connsiteY2" fmla="*/ 174982 h 1042808"/>
                  <a:gd name="connsiteX3" fmla="*/ 431313 w 641503"/>
                  <a:gd name="connsiteY3" fmla="*/ 494792 h 1042808"/>
                  <a:gd name="connsiteX4" fmla="*/ 641122 w 641503"/>
                  <a:gd name="connsiteY4" fmla="*/ 764621 h 1042808"/>
                  <a:gd name="connsiteX5" fmla="*/ 384825 w 641503"/>
                  <a:gd name="connsiteY5" fmla="*/ 1042808 h 104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41503" h="1042808">
                    <a:moveTo>
                      <a:pt x="4206" y="298093"/>
                    </a:moveTo>
                    <a:cubicBezTo>
                      <a:pt x="-31441" y="73328"/>
                      <a:pt x="167021" y="-10969"/>
                      <a:pt x="315906" y="1128"/>
                    </a:cubicBezTo>
                    <a:cubicBezTo>
                      <a:pt x="428380" y="8585"/>
                      <a:pt x="527080" y="95916"/>
                      <a:pt x="545909" y="174982"/>
                    </a:cubicBezTo>
                    <a:cubicBezTo>
                      <a:pt x="579319" y="262305"/>
                      <a:pt x="557648" y="418486"/>
                      <a:pt x="431313" y="494792"/>
                    </a:cubicBezTo>
                    <a:cubicBezTo>
                      <a:pt x="576532" y="548013"/>
                      <a:pt x="647384" y="650808"/>
                      <a:pt x="641122" y="764621"/>
                    </a:cubicBezTo>
                    <a:cubicBezTo>
                      <a:pt x="633615" y="919493"/>
                      <a:pt x="535403" y="1017236"/>
                      <a:pt x="384825" y="1042808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1" name="자유형: 도형 99">
                <a:extLst>
                  <a:ext uri="{FF2B5EF4-FFF2-40B4-BE49-F238E27FC236}">
                    <a16:creationId xmlns:a16="http://schemas.microsoft.com/office/drawing/2014/main" xmlns="" id="{4332457D-CE17-47E8-B579-99F972BC1CF0}"/>
                  </a:ext>
                </a:extLst>
              </p:cNvPr>
              <p:cNvSpPr/>
              <p:nvPr/>
            </p:nvSpPr>
            <p:spPr>
              <a:xfrm>
                <a:off x="6153240" y="3948272"/>
                <a:ext cx="785355" cy="780891"/>
              </a:xfrm>
              <a:custGeom>
                <a:avLst/>
                <a:gdLst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25244 w 970498"/>
                  <a:gd name="connsiteY6" fmla="*/ 384272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415126 w 970498"/>
                  <a:gd name="connsiteY7" fmla="*/ 56659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283295 w 970498"/>
                  <a:gd name="connsiteY0" fmla="*/ 213173 h 925619"/>
                  <a:gd name="connsiteX1" fmla="*/ 471224 w 970498"/>
                  <a:gd name="connsiteY1" fmla="*/ 0 h 925619"/>
                  <a:gd name="connsiteX2" fmla="*/ 611469 w 970498"/>
                  <a:gd name="connsiteY2" fmla="*/ 311345 h 925619"/>
                  <a:gd name="connsiteX3" fmla="*/ 970498 w 970498"/>
                  <a:gd name="connsiteY3" fmla="*/ 535737 h 925619"/>
                  <a:gd name="connsiteX4" fmla="*/ 538542 w 970498"/>
                  <a:gd name="connsiteY4" fmla="*/ 925619 h 925619"/>
                  <a:gd name="connsiteX5" fmla="*/ 0 w 970498"/>
                  <a:gd name="connsiteY5" fmla="*/ 852692 h 925619"/>
                  <a:gd name="connsiteX6" fmla="*/ 41769 w 970498"/>
                  <a:gd name="connsiteY6" fmla="*/ 395289 h 925619"/>
                  <a:gd name="connsiteX7" fmla="*/ 379321 w 97049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4345 w 1031548"/>
                  <a:gd name="connsiteY0" fmla="*/ 213173 h 925619"/>
                  <a:gd name="connsiteX1" fmla="*/ 532274 w 1031548"/>
                  <a:gd name="connsiteY1" fmla="*/ 0 h 925619"/>
                  <a:gd name="connsiteX2" fmla="*/ 672519 w 1031548"/>
                  <a:gd name="connsiteY2" fmla="*/ 311345 h 925619"/>
                  <a:gd name="connsiteX3" fmla="*/ 1031548 w 1031548"/>
                  <a:gd name="connsiteY3" fmla="*/ 535737 h 925619"/>
                  <a:gd name="connsiteX4" fmla="*/ 599592 w 1031548"/>
                  <a:gd name="connsiteY4" fmla="*/ 925619 h 925619"/>
                  <a:gd name="connsiteX5" fmla="*/ 61050 w 1031548"/>
                  <a:gd name="connsiteY5" fmla="*/ 852692 h 925619"/>
                  <a:gd name="connsiteX6" fmla="*/ 102819 w 1031548"/>
                  <a:gd name="connsiteY6" fmla="*/ 395289 h 925619"/>
                  <a:gd name="connsiteX7" fmla="*/ 440371 w 1031548"/>
                  <a:gd name="connsiteY7" fmla="*/ 599641 h 925619"/>
                  <a:gd name="connsiteX0" fmla="*/ 347877 w 1035080"/>
                  <a:gd name="connsiteY0" fmla="*/ 213173 h 925619"/>
                  <a:gd name="connsiteX1" fmla="*/ 535806 w 1035080"/>
                  <a:gd name="connsiteY1" fmla="*/ 0 h 925619"/>
                  <a:gd name="connsiteX2" fmla="*/ 676051 w 1035080"/>
                  <a:gd name="connsiteY2" fmla="*/ 311345 h 925619"/>
                  <a:gd name="connsiteX3" fmla="*/ 1035080 w 1035080"/>
                  <a:gd name="connsiteY3" fmla="*/ 535737 h 925619"/>
                  <a:gd name="connsiteX4" fmla="*/ 603124 w 1035080"/>
                  <a:gd name="connsiteY4" fmla="*/ 925619 h 925619"/>
                  <a:gd name="connsiteX5" fmla="*/ 53565 w 1035080"/>
                  <a:gd name="connsiteY5" fmla="*/ 871971 h 925619"/>
                  <a:gd name="connsiteX6" fmla="*/ 106351 w 1035080"/>
                  <a:gd name="connsiteY6" fmla="*/ 395289 h 925619"/>
                  <a:gd name="connsiteX7" fmla="*/ 443903 w 1035080"/>
                  <a:gd name="connsiteY7" fmla="*/ 599641 h 925619"/>
                  <a:gd name="connsiteX0" fmla="*/ 375671 w 1062874"/>
                  <a:gd name="connsiteY0" fmla="*/ 213173 h 925619"/>
                  <a:gd name="connsiteX1" fmla="*/ 563600 w 1062874"/>
                  <a:gd name="connsiteY1" fmla="*/ 0 h 925619"/>
                  <a:gd name="connsiteX2" fmla="*/ 703845 w 1062874"/>
                  <a:gd name="connsiteY2" fmla="*/ 311345 h 925619"/>
                  <a:gd name="connsiteX3" fmla="*/ 1062874 w 1062874"/>
                  <a:gd name="connsiteY3" fmla="*/ 535737 h 925619"/>
                  <a:gd name="connsiteX4" fmla="*/ 630918 w 1062874"/>
                  <a:gd name="connsiteY4" fmla="*/ 925619 h 925619"/>
                  <a:gd name="connsiteX5" fmla="*/ 81359 w 1062874"/>
                  <a:gd name="connsiteY5" fmla="*/ 871971 h 925619"/>
                  <a:gd name="connsiteX6" fmla="*/ 134145 w 1062874"/>
                  <a:gd name="connsiteY6" fmla="*/ 395289 h 925619"/>
                  <a:gd name="connsiteX7" fmla="*/ 471697 w 1062874"/>
                  <a:gd name="connsiteY7" fmla="*/ 599641 h 92561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30918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3239"/>
                  <a:gd name="connsiteX1" fmla="*/ 563600 w 1062874"/>
                  <a:gd name="connsiteY1" fmla="*/ 0 h 973239"/>
                  <a:gd name="connsiteX2" fmla="*/ 703845 w 1062874"/>
                  <a:gd name="connsiteY2" fmla="*/ 311345 h 973239"/>
                  <a:gd name="connsiteX3" fmla="*/ 1062874 w 1062874"/>
                  <a:gd name="connsiteY3" fmla="*/ 535737 h 973239"/>
                  <a:gd name="connsiteX4" fmla="*/ 606130 w 1062874"/>
                  <a:gd name="connsiteY4" fmla="*/ 925619 h 973239"/>
                  <a:gd name="connsiteX5" fmla="*/ 81359 w 1062874"/>
                  <a:gd name="connsiteY5" fmla="*/ 871971 h 973239"/>
                  <a:gd name="connsiteX6" fmla="*/ 134145 w 1062874"/>
                  <a:gd name="connsiteY6" fmla="*/ 395289 h 973239"/>
                  <a:gd name="connsiteX7" fmla="*/ 471697 w 1062874"/>
                  <a:gd name="connsiteY7" fmla="*/ 599641 h 973239"/>
                  <a:gd name="connsiteX0" fmla="*/ 375671 w 1062874"/>
                  <a:gd name="connsiteY0" fmla="*/ 213173 h 979036"/>
                  <a:gd name="connsiteX1" fmla="*/ 563600 w 1062874"/>
                  <a:gd name="connsiteY1" fmla="*/ 0 h 979036"/>
                  <a:gd name="connsiteX2" fmla="*/ 703845 w 1062874"/>
                  <a:gd name="connsiteY2" fmla="*/ 311345 h 979036"/>
                  <a:gd name="connsiteX3" fmla="*/ 1062874 w 1062874"/>
                  <a:gd name="connsiteY3" fmla="*/ 535737 h 979036"/>
                  <a:gd name="connsiteX4" fmla="*/ 597867 w 1062874"/>
                  <a:gd name="connsiteY4" fmla="*/ 942144 h 979036"/>
                  <a:gd name="connsiteX5" fmla="*/ 81359 w 1062874"/>
                  <a:gd name="connsiteY5" fmla="*/ 871971 h 979036"/>
                  <a:gd name="connsiteX6" fmla="*/ 134145 w 1062874"/>
                  <a:gd name="connsiteY6" fmla="*/ 395289 h 979036"/>
                  <a:gd name="connsiteX7" fmla="*/ 471697 w 1062874"/>
                  <a:gd name="connsiteY7" fmla="*/ 599641 h 979036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49379"/>
                  <a:gd name="connsiteX1" fmla="*/ 563600 w 1062874"/>
                  <a:gd name="connsiteY1" fmla="*/ 0 h 1049379"/>
                  <a:gd name="connsiteX2" fmla="*/ 703845 w 1062874"/>
                  <a:gd name="connsiteY2" fmla="*/ 311345 h 1049379"/>
                  <a:gd name="connsiteX3" fmla="*/ 1062874 w 1062874"/>
                  <a:gd name="connsiteY3" fmla="*/ 535737 h 1049379"/>
                  <a:gd name="connsiteX4" fmla="*/ 597867 w 1062874"/>
                  <a:gd name="connsiteY4" fmla="*/ 942144 h 1049379"/>
                  <a:gd name="connsiteX5" fmla="*/ 81359 w 1062874"/>
                  <a:gd name="connsiteY5" fmla="*/ 871971 h 1049379"/>
                  <a:gd name="connsiteX6" fmla="*/ 134145 w 1062874"/>
                  <a:gd name="connsiteY6" fmla="*/ 395289 h 1049379"/>
                  <a:gd name="connsiteX7" fmla="*/ 471697 w 1062874"/>
                  <a:gd name="connsiteY7" fmla="*/ 599641 h 1049379"/>
                  <a:gd name="connsiteX0" fmla="*/ 375671 w 1062874"/>
                  <a:gd name="connsiteY0" fmla="*/ 213173 h 1033999"/>
                  <a:gd name="connsiteX1" fmla="*/ 563600 w 1062874"/>
                  <a:gd name="connsiteY1" fmla="*/ 0 h 1033999"/>
                  <a:gd name="connsiteX2" fmla="*/ 703845 w 1062874"/>
                  <a:gd name="connsiteY2" fmla="*/ 311345 h 1033999"/>
                  <a:gd name="connsiteX3" fmla="*/ 1062874 w 1062874"/>
                  <a:gd name="connsiteY3" fmla="*/ 535737 h 1033999"/>
                  <a:gd name="connsiteX4" fmla="*/ 597867 w 1062874"/>
                  <a:gd name="connsiteY4" fmla="*/ 942144 h 1033999"/>
                  <a:gd name="connsiteX5" fmla="*/ 81359 w 1062874"/>
                  <a:gd name="connsiteY5" fmla="*/ 871971 h 1033999"/>
                  <a:gd name="connsiteX6" fmla="*/ 134145 w 1062874"/>
                  <a:gd name="connsiteY6" fmla="*/ 395289 h 1033999"/>
                  <a:gd name="connsiteX7" fmla="*/ 471697 w 1062874"/>
                  <a:gd name="connsiteY7" fmla="*/ 599641 h 1033999"/>
                  <a:gd name="connsiteX0" fmla="*/ 363975 w 1051178"/>
                  <a:gd name="connsiteY0" fmla="*/ 213173 h 1033999"/>
                  <a:gd name="connsiteX1" fmla="*/ 551904 w 1051178"/>
                  <a:gd name="connsiteY1" fmla="*/ 0 h 1033999"/>
                  <a:gd name="connsiteX2" fmla="*/ 692149 w 1051178"/>
                  <a:gd name="connsiteY2" fmla="*/ 311345 h 1033999"/>
                  <a:gd name="connsiteX3" fmla="*/ 1051178 w 1051178"/>
                  <a:gd name="connsiteY3" fmla="*/ 535737 h 1033999"/>
                  <a:gd name="connsiteX4" fmla="*/ 586171 w 1051178"/>
                  <a:gd name="connsiteY4" fmla="*/ 942144 h 1033999"/>
                  <a:gd name="connsiteX5" fmla="*/ 69663 w 1051178"/>
                  <a:gd name="connsiteY5" fmla="*/ 871971 h 1033999"/>
                  <a:gd name="connsiteX6" fmla="*/ 122449 w 1051178"/>
                  <a:gd name="connsiteY6" fmla="*/ 395289 h 1033999"/>
                  <a:gd name="connsiteX7" fmla="*/ 460001 w 1051178"/>
                  <a:gd name="connsiteY7" fmla="*/ 599641 h 1033999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51178"/>
                  <a:gd name="connsiteY0" fmla="*/ 213173 h 1030327"/>
                  <a:gd name="connsiteX1" fmla="*/ 551904 w 1051178"/>
                  <a:gd name="connsiteY1" fmla="*/ 0 h 1030327"/>
                  <a:gd name="connsiteX2" fmla="*/ 692149 w 1051178"/>
                  <a:gd name="connsiteY2" fmla="*/ 311345 h 1030327"/>
                  <a:gd name="connsiteX3" fmla="*/ 1051178 w 1051178"/>
                  <a:gd name="connsiteY3" fmla="*/ 535737 h 1030327"/>
                  <a:gd name="connsiteX4" fmla="*/ 613713 w 1051178"/>
                  <a:gd name="connsiteY4" fmla="*/ 936636 h 1030327"/>
                  <a:gd name="connsiteX5" fmla="*/ 69663 w 1051178"/>
                  <a:gd name="connsiteY5" fmla="*/ 871971 h 1030327"/>
                  <a:gd name="connsiteX6" fmla="*/ 122449 w 1051178"/>
                  <a:gd name="connsiteY6" fmla="*/ 395289 h 1030327"/>
                  <a:gd name="connsiteX7" fmla="*/ 460001 w 1051178"/>
                  <a:gd name="connsiteY7" fmla="*/ 599641 h 1030327"/>
                  <a:gd name="connsiteX0" fmla="*/ 363975 w 1034653"/>
                  <a:gd name="connsiteY0" fmla="*/ 213173 h 1030327"/>
                  <a:gd name="connsiteX1" fmla="*/ 551904 w 1034653"/>
                  <a:gd name="connsiteY1" fmla="*/ 0 h 1030327"/>
                  <a:gd name="connsiteX2" fmla="*/ 692149 w 1034653"/>
                  <a:gd name="connsiteY2" fmla="*/ 311345 h 1030327"/>
                  <a:gd name="connsiteX3" fmla="*/ 1034653 w 1034653"/>
                  <a:gd name="connsiteY3" fmla="*/ 538491 h 1030327"/>
                  <a:gd name="connsiteX4" fmla="*/ 613713 w 1034653"/>
                  <a:gd name="connsiteY4" fmla="*/ 936636 h 1030327"/>
                  <a:gd name="connsiteX5" fmla="*/ 69663 w 1034653"/>
                  <a:gd name="connsiteY5" fmla="*/ 871971 h 1030327"/>
                  <a:gd name="connsiteX6" fmla="*/ 122449 w 1034653"/>
                  <a:gd name="connsiteY6" fmla="*/ 395289 h 1030327"/>
                  <a:gd name="connsiteX7" fmla="*/ 460001 w 1034653"/>
                  <a:gd name="connsiteY7" fmla="*/ 599641 h 1030327"/>
                  <a:gd name="connsiteX0" fmla="*/ 363975 w 1037690"/>
                  <a:gd name="connsiteY0" fmla="*/ 213173 h 1030327"/>
                  <a:gd name="connsiteX1" fmla="*/ 551904 w 1037690"/>
                  <a:gd name="connsiteY1" fmla="*/ 0 h 1030327"/>
                  <a:gd name="connsiteX2" fmla="*/ 692149 w 1037690"/>
                  <a:gd name="connsiteY2" fmla="*/ 311345 h 1030327"/>
                  <a:gd name="connsiteX3" fmla="*/ 1034653 w 1037690"/>
                  <a:gd name="connsiteY3" fmla="*/ 538491 h 1030327"/>
                  <a:gd name="connsiteX4" fmla="*/ 613713 w 1037690"/>
                  <a:gd name="connsiteY4" fmla="*/ 936636 h 1030327"/>
                  <a:gd name="connsiteX5" fmla="*/ 69663 w 1037690"/>
                  <a:gd name="connsiteY5" fmla="*/ 871971 h 1030327"/>
                  <a:gd name="connsiteX6" fmla="*/ 122449 w 1037690"/>
                  <a:gd name="connsiteY6" fmla="*/ 395289 h 1030327"/>
                  <a:gd name="connsiteX7" fmla="*/ 460001 w 1037690"/>
                  <a:gd name="connsiteY7" fmla="*/ 599641 h 1030327"/>
                  <a:gd name="connsiteX0" fmla="*/ 363975 w 1037917"/>
                  <a:gd name="connsiteY0" fmla="*/ 213173 h 1030327"/>
                  <a:gd name="connsiteX1" fmla="*/ 551904 w 1037917"/>
                  <a:gd name="connsiteY1" fmla="*/ 0 h 1030327"/>
                  <a:gd name="connsiteX2" fmla="*/ 692149 w 1037917"/>
                  <a:gd name="connsiteY2" fmla="*/ 311345 h 1030327"/>
                  <a:gd name="connsiteX3" fmla="*/ 1034653 w 1037917"/>
                  <a:gd name="connsiteY3" fmla="*/ 538491 h 1030327"/>
                  <a:gd name="connsiteX4" fmla="*/ 613713 w 1037917"/>
                  <a:gd name="connsiteY4" fmla="*/ 936636 h 1030327"/>
                  <a:gd name="connsiteX5" fmla="*/ 69663 w 1037917"/>
                  <a:gd name="connsiteY5" fmla="*/ 871971 h 1030327"/>
                  <a:gd name="connsiteX6" fmla="*/ 122449 w 1037917"/>
                  <a:gd name="connsiteY6" fmla="*/ 395289 h 1030327"/>
                  <a:gd name="connsiteX7" fmla="*/ 460001 w 103791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6257"/>
                  <a:gd name="connsiteY0" fmla="*/ 213173 h 1030327"/>
                  <a:gd name="connsiteX1" fmla="*/ 551904 w 1046257"/>
                  <a:gd name="connsiteY1" fmla="*/ 0 h 1030327"/>
                  <a:gd name="connsiteX2" fmla="*/ 692149 w 1046257"/>
                  <a:gd name="connsiteY2" fmla="*/ 311345 h 1030327"/>
                  <a:gd name="connsiteX3" fmla="*/ 1034653 w 1046257"/>
                  <a:gd name="connsiteY3" fmla="*/ 538491 h 1030327"/>
                  <a:gd name="connsiteX4" fmla="*/ 613713 w 1046257"/>
                  <a:gd name="connsiteY4" fmla="*/ 936636 h 1030327"/>
                  <a:gd name="connsiteX5" fmla="*/ 69663 w 1046257"/>
                  <a:gd name="connsiteY5" fmla="*/ 871971 h 1030327"/>
                  <a:gd name="connsiteX6" fmla="*/ 122449 w 1046257"/>
                  <a:gd name="connsiteY6" fmla="*/ 395289 h 1030327"/>
                  <a:gd name="connsiteX7" fmla="*/ 460001 w 1046257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92149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2870 w 1041370"/>
                  <a:gd name="connsiteY2" fmla="*/ 311345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830 h 1030984"/>
                  <a:gd name="connsiteX1" fmla="*/ 551904 w 1041370"/>
                  <a:gd name="connsiteY1" fmla="*/ 657 h 1030984"/>
                  <a:gd name="connsiteX2" fmla="*/ 675624 w 1041370"/>
                  <a:gd name="connsiteY2" fmla="*/ 300985 h 1030984"/>
                  <a:gd name="connsiteX3" fmla="*/ 1034653 w 1041370"/>
                  <a:gd name="connsiteY3" fmla="*/ 539148 h 1030984"/>
                  <a:gd name="connsiteX4" fmla="*/ 613713 w 1041370"/>
                  <a:gd name="connsiteY4" fmla="*/ 937293 h 1030984"/>
                  <a:gd name="connsiteX5" fmla="*/ 69663 w 1041370"/>
                  <a:gd name="connsiteY5" fmla="*/ 872628 h 1030984"/>
                  <a:gd name="connsiteX6" fmla="*/ 122449 w 1041370"/>
                  <a:gd name="connsiteY6" fmla="*/ 395946 h 1030984"/>
                  <a:gd name="connsiteX7" fmla="*/ 460001 w 1041370"/>
                  <a:gd name="connsiteY7" fmla="*/ 600298 h 1030984"/>
                  <a:gd name="connsiteX0" fmla="*/ 363975 w 1041370"/>
                  <a:gd name="connsiteY0" fmla="*/ 213270 h 1030424"/>
                  <a:gd name="connsiteX1" fmla="*/ 551904 w 1041370"/>
                  <a:gd name="connsiteY1" fmla="*/ 97 h 1030424"/>
                  <a:gd name="connsiteX2" fmla="*/ 675624 w 1041370"/>
                  <a:gd name="connsiteY2" fmla="*/ 300425 h 1030424"/>
                  <a:gd name="connsiteX3" fmla="*/ 1034653 w 1041370"/>
                  <a:gd name="connsiteY3" fmla="*/ 538588 h 1030424"/>
                  <a:gd name="connsiteX4" fmla="*/ 613713 w 1041370"/>
                  <a:gd name="connsiteY4" fmla="*/ 936733 h 1030424"/>
                  <a:gd name="connsiteX5" fmla="*/ 69663 w 1041370"/>
                  <a:gd name="connsiteY5" fmla="*/ 872068 h 1030424"/>
                  <a:gd name="connsiteX6" fmla="*/ 122449 w 1041370"/>
                  <a:gd name="connsiteY6" fmla="*/ 395386 h 1030424"/>
                  <a:gd name="connsiteX7" fmla="*/ 460001 w 1041370"/>
                  <a:gd name="connsiteY7" fmla="*/ 599738 h 1030424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363975 w 1041370"/>
                  <a:gd name="connsiteY0" fmla="*/ 213173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60001 w 1041370"/>
                  <a:gd name="connsiteY7" fmla="*/ 599641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15934 w 1041370"/>
                  <a:gd name="connsiteY7" fmla="*/ 693285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370"/>
                  <a:gd name="connsiteY0" fmla="*/ 237961 h 1030327"/>
                  <a:gd name="connsiteX1" fmla="*/ 551904 w 1041370"/>
                  <a:gd name="connsiteY1" fmla="*/ 0 h 1030327"/>
                  <a:gd name="connsiteX2" fmla="*/ 675624 w 1041370"/>
                  <a:gd name="connsiteY2" fmla="*/ 300328 h 1030327"/>
                  <a:gd name="connsiteX3" fmla="*/ 1034653 w 1041370"/>
                  <a:gd name="connsiteY3" fmla="*/ 538491 h 1030327"/>
                  <a:gd name="connsiteX4" fmla="*/ 613713 w 1041370"/>
                  <a:gd name="connsiteY4" fmla="*/ 936636 h 1030327"/>
                  <a:gd name="connsiteX5" fmla="*/ 69663 w 1041370"/>
                  <a:gd name="connsiteY5" fmla="*/ 871971 h 1030327"/>
                  <a:gd name="connsiteX6" fmla="*/ 122449 w 1041370"/>
                  <a:gd name="connsiteY6" fmla="*/ 395289 h 1030327"/>
                  <a:gd name="connsiteX7" fmla="*/ 407671 w 1041370"/>
                  <a:gd name="connsiteY7" fmla="*/ 709810 h 1030327"/>
                  <a:gd name="connsiteX0" fmla="*/ 408043 w 1041266"/>
                  <a:gd name="connsiteY0" fmla="*/ 237961 h 1016230"/>
                  <a:gd name="connsiteX1" fmla="*/ 551904 w 1041266"/>
                  <a:gd name="connsiteY1" fmla="*/ 0 h 1016230"/>
                  <a:gd name="connsiteX2" fmla="*/ 675624 w 1041266"/>
                  <a:gd name="connsiteY2" fmla="*/ 300328 h 1016230"/>
                  <a:gd name="connsiteX3" fmla="*/ 1034653 w 1041266"/>
                  <a:gd name="connsiteY3" fmla="*/ 538491 h 1016230"/>
                  <a:gd name="connsiteX4" fmla="*/ 610959 w 1041266"/>
                  <a:gd name="connsiteY4" fmla="*/ 914602 h 1016230"/>
                  <a:gd name="connsiteX5" fmla="*/ 69663 w 1041266"/>
                  <a:gd name="connsiteY5" fmla="*/ 871971 h 1016230"/>
                  <a:gd name="connsiteX6" fmla="*/ 122449 w 1041266"/>
                  <a:gd name="connsiteY6" fmla="*/ 395289 h 1016230"/>
                  <a:gd name="connsiteX7" fmla="*/ 407671 w 1041266"/>
                  <a:gd name="connsiteY7" fmla="*/ 709810 h 1016230"/>
                  <a:gd name="connsiteX0" fmla="*/ 408043 w 1042386"/>
                  <a:gd name="connsiteY0" fmla="*/ 237961 h 1016230"/>
                  <a:gd name="connsiteX1" fmla="*/ 551904 w 1042386"/>
                  <a:gd name="connsiteY1" fmla="*/ 0 h 1016230"/>
                  <a:gd name="connsiteX2" fmla="*/ 675624 w 1042386"/>
                  <a:gd name="connsiteY2" fmla="*/ 300328 h 1016230"/>
                  <a:gd name="connsiteX3" fmla="*/ 1034653 w 1042386"/>
                  <a:gd name="connsiteY3" fmla="*/ 538491 h 1016230"/>
                  <a:gd name="connsiteX4" fmla="*/ 610959 w 1042386"/>
                  <a:gd name="connsiteY4" fmla="*/ 914602 h 1016230"/>
                  <a:gd name="connsiteX5" fmla="*/ 69663 w 1042386"/>
                  <a:gd name="connsiteY5" fmla="*/ 871971 h 1016230"/>
                  <a:gd name="connsiteX6" fmla="*/ 122449 w 1042386"/>
                  <a:gd name="connsiteY6" fmla="*/ 395289 h 1016230"/>
                  <a:gd name="connsiteX7" fmla="*/ 407671 w 1042386"/>
                  <a:gd name="connsiteY7" fmla="*/ 709810 h 1016230"/>
                  <a:gd name="connsiteX0" fmla="*/ 408043 w 1042386"/>
                  <a:gd name="connsiteY0" fmla="*/ 237961 h 1031503"/>
                  <a:gd name="connsiteX1" fmla="*/ 551904 w 1042386"/>
                  <a:gd name="connsiteY1" fmla="*/ 0 h 1031503"/>
                  <a:gd name="connsiteX2" fmla="*/ 675624 w 1042386"/>
                  <a:gd name="connsiteY2" fmla="*/ 300328 h 1031503"/>
                  <a:gd name="connsiteX3" fmla="*/ 1034653 w 1042386"/>
                  <a:gd name="connsiteY3" fmla="*/ 538491 h 1031503"/>
                  <a:gd name="connsiteX4" fmla="*/ 610959 w 1042386"/>
                  <a:gd name="connsiteY4" fmla="*/ 914602 h 1031503"/>
                  <a:gd name="connsiteX5" fmla="*/ 69663 w 1042386"/>
                  <a:gd name="connsiteY5" fmla="*/ 871971 h 1031503"/>
                  <a:gd name="connsiteX6" fmla="*/ 122449 w 1042386"/>
                  <a:gd name="connsiteY6" fmla="*/ 395289 h 1031503"/>
                  <a:gd name="connsiteX7" fmla="*/ 407671 w 1042386"/>
                  <a:gd name="connsiteY7" fmla="*/ 709810 h 1031503"/>
                  <a:gd name="connsiteX0" fmla="*/ 408043 w 1040983"/>
                  <a:gd name="connsiteY0" fmla="*/ 237961 h 1031503"/>
                  <a:gd name="connsiteX1" fmla="*/ 551904 w 1040983"/>
                  <a:gd name="connsiteY1" fmla="*/ 0 h 1031503"/>
                  <a:gd name="connsiteX2" fmla="*/ 675624 w 1040983"/>
                  <a:gd name="connsiteY2" fmla="*/ 300328 h 1031503"/>
                  <a:gd name="connsiteX3" fmla="*/ 1034653 w 1040983"/>
                  <a:gd name="connsiteY3" fmla="*/ 538491 h 1031503"/>
                  <a:gd name="connsiteX4" fmla="*/ 610959 w 1040983"/>
                  <a:gd name="connsiteY4" fmla="*/ 914602 h 1031503"/>
                  <a:gd name="connsiteX5" fmla="*/ 69663 w 1040983"/>
                  <a:gd name="connsiteY5" fmla="*/ 871971 h 1031503"/>
                  <a:gd name="connsiteX6" fmla="*/ 122449 w 1040983"/>
                  <a:gd name="connsiteY6" fmla="*/ 395289 h 1031503"/>
                  <a:gd name="connsiteX7" fmla="*/ 407671 w 1040983"/>
                  <a:gd name="connsiteY7" fmla="*/ 709810 h 1031503"/>
                  <a:gd name="connsiteX0" fmla="*/ 408043 w 1040983"/>
                  <a:gd name="connsiteY0" fmla="*/ 237961 h 1036239"/>
                  <a:gd name="connsiteX1" fmla="*/ 551904 w 1040983"/>
                  <a:gd name="connsiteY1" fmla="*/ 0 h 1036239"/>
                  <a:gd name="connsiteX2" fmla="*/ 675624 w 1040983"/>
                  <a:gd name="connsiteY2" fmla="*/ 300328 h 1036239"/>
                  <a:gd name="connsiteX3" fmla="*/ 1034653 w 1040983"/>
                  <a:gd name="connsiteY3" fmla="*/ 538491 h 1036239"/>
                  <a:gd name="connsiteX4" fmla="*/ 610959 w 1040983"/>
                  <a:gd name="connsiteY4" fmla="*/ 914602 h 1036239"/>
                  <a:gd name="connsiteX5" fmla="*/ 69663 w 1040983"/>
                  <a:gd name="connsiteY5" fmla="*/ 871971 h 1036239"/>
                  <a:gd name="connsiteX6" fmla="*/ 122449 w 1040983"/>
                  <a:gd name="connsiteY6" fmla="*/ 395289 h 1036239"/>
                  <a:gd name="connsiteX7" fmla="*/ 407671 w 1040983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75624 w 1040106"/>
                  <a:gd name="connsiteY2" fmla="*/ 300328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0106"/>
                  <a:gd name="connsiteY0" fmla="*/ 237961 h 1036239"/>
                  <a:gd name="connsiteX1" fmla="*/ 551904 w 1040106"/>
                  <a:gd name="connsiteY1" fmla="*/ 0 h 1036239"/>
                  <a:gd name="connsiteX2" fmla="*/ 694904 w 1040106"/>
                  <a:gd name="connsiteY2" fmla="*/ 308591 h 1036239"/>
                  <a:gd name="connsiteX3" fmla="*/ 1034653 w 1040106"/>
                  <a:gd name="connsiteY3" fmla="*/ 538491 h 1036239"/>
                  <a:gd name="connsiteX4" fmla="*/ 610959 w 1040106"/>
                  <a:gd name="connsiteY4" fmla="*/ 914602 h 1036239"/>
                  <a:gd name="connsiteX5" fmla="*/ 69663 w 1040106"/>
                  <a:gd name="connsiteY5" fmla="*/ 871971 h 1036239"/>
                  <a:gd name="connsiteX6" fmla="*/ 122449 w 1040106"/>
                  <a:gd name="connsiteY6" fmla="*/ 395289 h 1036239"/>
                  <a:gd name="connsiteX7" fmla="*/ 407671 w 1040106"/>
                  <a:gd name="connsiteY7" fmla="*/ 709810 h 1036239"/>
                  <a:gd name="connsiteX0" fmla="*/ 408043 w 1042163"/>
                  <a:gd name="connsiteY0" fmla="*/ 237961 h 1036239"/>
                  <a:gd name="connsiteX1" fmla="*/ 551904 w 1042163"/>
                  <a:gd name="connsiteY1" fmla="*/ 0 h 1036239"/>
                  <a:gd name="connsiteX2" fmla="*/ 694904 w 1042163"/>
                  <a:gd name="connsiteY2" fmla="*/ 308591 h 1036239"/>
                  <a:gd name="connsiteX3" fmla="*/ 1034653 w 1042163"/>
                  <a:gd name="connsiteY3" fmla="*/ 538491 h 1036239"/>
                  <a:gd name="connsiteX4" fmla="*/ 610959 w 1042163"/>
                  <a:gd name="connsiteY4" fmla="*/ 914602 h 1036239"/>
                  <a:gd name="connsiteX5" fmla="*/ 69663 w 1042163"/>
                  <a:gd name="connsiteY5" fmla="*/ 871971 h 1036239"/>
                  <a:gd name="connsiteX6" fmla="*/ 122449 w 1042163"/>
                  <a:gd name="connsiteY6" fmla="*/ 395289 h 1036239"/>
                  <a:gd name="connsiteX7" fmla="*/ 407671 w 1042163"/>
                  <a:gd name="connsiteY7" fmla="*/ 709810 h 103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2163" h="1036239">
                    <a:moveTo>
                      <a:pt x="408043" y="237961"/>
                    </a:moveTo>
                    <a:cubicBezTo>
                      <a:pt x="343992" y="128344"/>
                      <a:pt x="425913" y="2202"/>
                      <a:pt x="551904" y="0"/>
                    </a:cubicBezTo>
                    <a:cubicBezTo>
                      <a:pt x="692297" y="9220"/>
                      <a:pt x="799637" y="145134"/>
                      <a:pt x="694904" y="308591"/>
                    </a:cubicBezTo>
                    <a:cubicBezTo>
                      <a:pt x="913733" y="254856"/>
                      <a:pt x="1005866" y="388412"/>
                      <a:pt x="1034653" y="538491"/>
                    </a:cubicBezTo>
                    <a:cubicBezTo>
                      <a:pt x="1080710" y="748323"/>
                      <a:pt x="911934" y="1029765"/>
                      <a:pt x="610959" y="914602"/>
                    </a:cubicBezTo>
                    <a:cubicBezTo>
                      <a:pt x="529678" y="1130828"/>
                      <a:pt x="156451" y="1022057"/>
                      <a:pt x="69663" y="871971"/>
                    </a:cubicBezTo>
                    <a:cubicBezTo>
                      <a:pt x="-4549" y="766325"/>
                      <a:pt x="-59482" y="489919"/>
                      <a:pt x="122449" y="395289"/>
                    </a:cubicBezTo>
                    <a:cubicBezTo>
                      <a:pt x="315758" y="274283"/>
                      <a:pt x="605462" y="514080"/>
                      <a:pt x="407671" y="709810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32" name="자유형: 도형 100">
                <a:extLst>
                  <a:ext uri="{FF2B5EF4-FFF2-40B4-BE49-F238E27FC236}">
                    <a16:creationId xmlns:a16="http://schemas.microsoft.com/office/drawing/2014/main" xmlns="" id="{880FBA18-EF7C-460D-B7DD-650588B00E88}"/>
                  </a:ext>
                </a:extLst>
              </p:cNvPr>
              <p:cNvSpPr/>
              <p:nvPr/>
            </p:nvSpPr>
            <p:spPr>
              <a:xfrm>
                <a:off x="6150565" y="3902140"/>
                <a:ext cx="223711" cy="335071"/>
              </a:xfrm>
              <a:custGeom>
                <a:avLst/>
                <a:gdLst>
                  <a:gd name="connsiteX0" fmla="*/ 0 w 210368"/>
                  <a:gd name="connsiteY0" fmla="*/ 692812 h 692812"/>
                  <a:gd name="connsiteX1" fmla="*/ 145855 w 210368"/>
                  <a:gd name="connsiteY1" fmla="*/ 0 h 692812"/>
                  <a:gd name="connsiteX2" fmla="*/ 210368 w 210368"/>
                  <a:gd name="connsiteY2" fmla="*/ 350614 h 692812"/>
                  <a:gd name="connsiteX0" fmla="*/ 0 w 204758"/>
                  <a:gd name="connsiteY0" fmla="*/ 692812 h 692812"/>
                  <a:gd name="connsiteX1" fmla="*/ 145855 w 204758"/>
                  <a:gd name="connsiteY1" fmla="*/ 0 h 692812"/>
                  <a:gd name="connsiteX2" fmla="*/ 204758 w 204758"/>
                  <a:gd name="connsiteY2" fmla="*/ 350614 h 692812"/>
                  <a:gd name="connsiteX0" fmla="*/ 0 w 259110"/>
                  <a:gd name="connsiteY0" fmla="*/ 692812 h 692812"/>
                  <a:gd name="connsiteX1" fmla="*/ 145855 w 259110"/>
                  <a:gd name="connsiteY1" fmla="*/ 0 h 692812"/>
                  <a:gd name="connsiteX2" fmla="*/ 204758 w 259110"/>
                  <a:gd name="connsiteY2" fmla="*/ 350614 h 692812"/>
                  <a:gd name="connsiteX0" fmla="*/ 0 w 259110"/>
                  <a:gd name="connsiteY0" fmla="*/ 670372 h 670372"/>
                  <a:gd name="connsiteX1" fmla="*/ 145855 w 259110"/>
                  <a:gd name="connsiteY1" fmla="*/ 0 h 670372"/>
                  <a:gd name="connsiteX2" fmla="*/ 204758 w 259110"/>
                  <a:gd name="connsiteY2" fmla="*/ 328174 h 670372"/>
                  <a:gd name="connsiteX0" fmla="*/ 0 w 276458"/>
                  <a:gd name="connsiteY0" fmla="*/ 670372 h 670372"/>
                  <a:gd name="connsiteX1" fmla="*/ 145855 w 276458"/>
                  <a:gd name="connsiteY1" fmla="*/ 0 h 670372"/>
                  <a:gd name="connsiteX2" fmla="*/ 204758 w 276458"/>
                  <a:gd name="connsiteY2" fmla="*/ 328174 h 670372"/>
                  <a:gd name="connsiteX0" fmla="*/ 0 w 276458"/>
                  <a:gd name="connsiteY0" fmla="*/ 670381 h 670381"/>
                  <a:gd name="connsiteX1" fmla="*/ 145855 w 276458"/>
                  <a:gd name="connsiteY1" fmla="*/ 9 h 670381"/>
                  <a:gd name="connsiteX2" fmla="*/ 204758 w 276458"/>
                  <a:gd name="connsiteY2" fmla="*/ 328183 h 670381"/>
                  <a:gd name="connsiteX0" fmla="*/ 17567 w 294025"/>
                  <a:gd name="connsiteY0" fmla="*/ 670381 h 670381"/>
                  <a:gd name="connsiteX1" fmla="*/ 163422 w 294025"/>
                  <a:gd name="connsiteY1" fmla="*/ 9 h 670381"/>
                  <a:gd name="connsiteX2" fmla="*/ 222325 w 294025"/>
                  <a:gd name="connsiteY2" fmla="*/ 328183 h 670381"/>
                  <a:gd name="connsiteX0" fmla="*/ 17567 w 327330"/>
                  <a:gd name="connsiteY0" fmla="*/ 671068 h 671068"/>
                  <a:gd name="connsiteX1" fmla="*/ 163422 w 327330"/>
                  <a:gd name="connsiteY1" fmla="*/ 696 h 671068"/>
                  <a:gd name="connsiteX2" fmla="*/ 222325 w 327330"/>
                  <a:gd name="connsiteY2" fmla="*/ 328870 h 671068"/>
                  <a:gd name="connsiteX0" fmla="*/ 17567 w 321664"/>
                  <a:gd name="connsiteY0" fmla="*/ 671068 h 671068"/>
                  <a:gd name="connsiteX1" fmla="*/ 163422 w 321664"/>
                  <a:gd name="connsiteY1" fmla="*/ 696 h 671068"/>
                  <a:gd name="connsiteX2" fmla="*/ 222325 w 321664"/>
                  <a:gd name="connsiteY2" fmla="*/ 328870 h 671068"/>
                  <a:gd name="connsiteX0" fmla="*/ 18431 w 322528"/>
                  <a:gd name="connsiteY0" fmla="*/ 671068 h 671068"/>
                  <a:gd name="connsiteX1" fmla="*/ 164286 w 322528"/>
                  <a:gd name="connsiteY1" fmla="*/ 696 h 671068"/>
                  <a:gd name="connsiteX2" fmla="*/ 223189 w 322528"/>
                  <a:gd name="connsiteY2" fmla="*/ 328870 h 671068"/>
                  <a:gd name="connsiteX0" fmla="*/ 18431 w 311947"/>
                  <a:gd name="connsiteY0" fmla="*/ 671151 h 671151"/>
                  <a:gd name="connsiteX1" fmla="*/ 164286 w 311947"/>
                  <a:gd name="connsiteY1" fmla="*/ 779 h 671151"/>
                  <a:gd name="connsiteX2" fmla="*/ 203910 w 311947"/>
                  <a:gd name="connsiteY2" fmla="*/ 312427 h 671151"/>
                  <a:gd name="connsiteX0" fmla="*/ 18431 w 319515"/>
                  <a:gd name="connsiteY0" fmla="*/ 670768 h 670768"/>
                  <a:gd name="connsiteX1" fmla="*/ 164286 w 319515"/>
                  <a:gd name="connsiteY1" fmla="*/ 396 h 670768"/>
                  <a:gd name="connsiteX2" fmla="*/ 203910 w 319515"/>
                  <a:gd name="connsiteY2" fmla="*/ 312044 h 670768"/>
                  <a:gd name="connsiteX0" fmla="*/ 16717 w 317801"/>
                  <a:gd name="connsiteY0" fmla="*/ 670768 h 670768"/>
                  <a:gd name="connsiteX1" fmla="*/ 162572 w 317801"/>
                  <a:gd name="connsiteY1" fmla="*/ 396 h 670768"/>
                  <a:gd name="connsiteX2" fmla="*/ 202196 w 317801"/>
                  <a:gd name="connsiteY2" fmla="*/ 312044 h 670768"/>
                  <a:gd name="connsiteX0" fmla="*/ 16717 w 320719"/>
                  <a:gd name="connsiteY0" fmla="*/ 670412 h 670412"/>
                  <a:gd name="connsiteX1" fmla="*/ 162572 w 320719"/>
                  <a:gd name="connsiteY1" fmla="*/ 40 h 670412"/>
                  <a:gd name="connsiteX2" fmla="*/ 202196 w 320719"/>
                  <a:gd name="connsiteY2" fmla="*/ 311688 h 670412"/>
                  <a:gd name="connsiteX0" fmla="*/ 16717 w 314294"/>
                  <a:gd name="connsiteY0" fmla="*/ 670412 h 670412"/>
                  <a:gd name="connsiteX1" fmla="*/ 162572 w 314294"/>
                  <a:gd name="connsiteY1" fmla="*/ 40 h 670412"/>
                  <a:gd name="connsiteX2" fmla="*/ 202196 w 314294"/>
                  <a:gd name="connsiteY2" fmla="*/ 311688 h 670412"/>
                  <a:gd name="connsiteX0" fmla="*/ 20002 w 313692"/>
                  <a:gd name="connsiteY0" fmla="*/ 684181 h 684181"/>
                  <a:gd name="connsiteX1" fmla="*/ 157594 w 313692"/>
                  <a:gd name="connsiteY1" fmla="*/ 38 h 684181"/>
                  <a:gd name="connsiteX2" fmla="*/ 205481 w 313692"/>
                  <a:gd name="connsiteY2" fmla="*/ 325457 h 684181"/>
                  <a:gd name="connsiteX0" fmla="*/ 20002 w 335146"/>
                  <a:gd name="connsiteY0" fmla="*/ 684143 h 684143"/>
                  <a:gd name="connsiteX1" fmla="*/ 157594 w 335146"/>
                  <a:gd name="connsiteY1" fmla="*/ 0 h 684143"/>
                  <a:gd name="connsiteX2" fmla="*/ 205481 w 335146"/>
                  <a:gd name="connsiteY2" fmla="*/ 325419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22593"/>
                  <a:gd name="connsiteY0" fmla="*/ 684143 h 684143"/>
                  <a:gd name="connsiteX1" fmla="*/ 157594 w 322593"/>
                  <a:gd name="connsiteY1" fmla="*/ 0 h 684143"/>
                  <a:gd name="connsiteX2" fmla="*/ 177939 w 322593"/>
                  <a:gd name="connsiteY2" fmla="*/ 275843 h 684143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20002 w 305016"/>
                  <a:gd name="connsiteY0" fmla="*/ 684145 h 684145"/>
                  <a:gd name="connsiteX1" fmla="*/ 157594 w 305016"/>
                  <a:gd name="connsiteY1" fmla="*/ 2 h 684145"/>
                  <a:gd name="connsiteX2" fmla="*/ 177939 w 305016"/>
                  <a:gd name="connsiteY2" fmla="*/ 275845 h 684145"/>
                  <a:gd name="connsiteX0" fmla="*/ 11876 w 318923"/>
                  <a:gd name="connsiteY0" fmla="*/ 463808 h 463808"/>
                  <a:gd name="connsiteX1" fmla="*/ 171501 w 318923"/>
                  <a:gd name="connsiteY1" fmla="*/ 2 h 463808"/>
                  <a:gd name="connsiteX2" fmla="*/ 191846 w 318923"/>
                  <a:gd name="connsiteY2" fmla="*/ 275845 h 463808"/>
                  <a:gd name="connsiteX0" fmla="*/ 11876 w 318923"/>
                  <a:gd name="connsiteY0" fmla="*/ 444528 h 444528"/>
                  <a:gd name="connsiteX1" fmla="*/ 171501 w 318923"/>
                  <a:gd name="connsiteY1" fmla="*/ 2 h 444528"/>
                  <a:gd name="connsiteX2" fmla="*/ 191846 w 318923"/>
                  <a:gd name="connsiteY2" fmla="*/ 275845 h 444528"/>
                  <a:gd name="connsiteX0" fmla="*/ 1452 w 308499"/>
                  <a:gd name="connsiteY0" fmla="*/ 444528 h 444528"/>
                  <a:gd name="connsiteX1" fmla="*/ 161077 w 308499"/>
                  <a:gd name="connsiteY1" fmla="*/ 2 h 444528"/>
                  <a:gd name="connsiteX2" fmla="*/ 181422 w 308499"/>
                  <a:gd name="connsiteY2" fmla="*/ 275845 h 444528"/>
                  <a:gd name="connsiteX0" fmla="*/ 1452 w 296864"/>
                  <a:gd name="connsiteY0" fmla="*/ 444638 h 444638"/>
                  <a:gd name="connsiteX1" fmla="*/ 161077 w 296864"/>
                  <a:gd name="connsiteY1" fmla="*/ 112 h 444638"/>
                  <a:gd name="connsiteX2" fmla="*/ 181422 w 296864"/>
                  <a:gd name="connsiteY2" fmla="*/ 275955 h 444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864" h="444638">
                    <a:moveTo>
                      <a:pt x="1452" y="444638"/>
                    </a:moveTo>
                    <a:cubicBezTo>
                      <a:pt x="-2260" y="204656"/>
                      <a:pt x="-11482" y="8739"/>
                      <a:pt x="161077" y="112"/>
                    </a:cubicBezTo>
                    <a:cubicBezTo>
                      <a:pt x="350238" y="-6281"/>
                      <a:pt x="327228" y="262274"/>
                      <a:pt x="181422" y="275955"/>
                    </a:cubicBezTo>
                  </a:path>
                </a:pathLst>
              </a:cu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cxnSp>
            <p:nvCxnSpPr>
              <p:cNvPr id="33" name="직선 연결선 101">
                <a:extLst>
                  <a:ext uri="{FF2B5EF4-FFF2-40B4-BE49-F238E27FC236}">
                    <a16:creationId xmlns:a16="http://schemas.microsoft.com/office/drawing/2014/main" xmlns="" id="{E88C3D0B-3B6D-44ED-BED9-9893196CBC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2008" y="3476077"/>
                <a:ext cx="1188" cy="974737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42">
            <a:extLst>
              <a:ext uri="{FF2B5EF4-FFF2-40B4-BE49-F238E27FC236}">
                <a16:creationId xmlns:a16="http://schemas.microsoft.com/office/drawing/2014/main" xmlns="" id="{631F53F1-D3C1-4BE2-8565-96B03ACB9705}"/>
              </a:ext>
            </a:extLst>
          </p:cNvPr>
          <p:cNvGrpSpPr/>
          <p:nvPr/>
        </p:nvGrpSpPr>
        <p:grpSpPr>
          <a:xfrm>
            <a:off x="8198032" y="3185748"/>
            <a:ext cx="684069" cy="684069"/>
            <a:chOff x="3218806" y="1961572"/>
            <a:chExt cx="684068" cy="684068"/>
          </a:xfrm>
        </p:grpSpPr>
        <p:sp>
          <p:nvSpPr>
            <p:cNvPr id="40" name="Diamond 43">
              <a:extLst>
                <a:ext uri="{FF2B5EF4-FFF2-40B4-BE49-F238E27FC236}">
                  <a16:creationId xmlns:a16="http://schemas.microsoft.com/office/drawing/2014/main" xmlns="" id="{BC49775E-CAB4-4FEA-A5A0-F92012325BAD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6B21E578-22D9-4635-AA9D-4B4D3C533736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id-ID" altLang="ko-KR" sz="1600" b="1" dirty="0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45C12E96-074A-445E-B4DD-494699200678}"/>
              </a:ext>
            </a:extLst>
          </p:cNvPr>
          <p:cNvGrpSpPr/>
          <p:nvPr/>
        </p:nvGrpSpPr>
        <p:grpSpPr>
          <a:xfrm>
            <a:off x="9355188" y="4359488"/>
            <a:ext cx="684069" cy="684069"/>
            <a:chOff x="3218806" y="1961572"/>
            <a:chExt cx="684068" cy="684068"/>
          </a:xfrm>
        </p:grpSpPr>
        <p:sp>
          <p:nvSpPr>
            <p:cNvPr id="43" name="Diamond 42">
              <a:extLst>
                <a:ext uri="{FF2B5EF4-FFF2-40B4-BE49-F238E27FC236}">
                  <a16:creationId xmlns:a16="http://schemas.microsoft.com/office/drawing/2014/main" xmlns="" id="{56B3587B-0DFB-4405-8329-277FB2D325B4}"/>
                </a:ext>
              </a:extLst>
            </p:cNvPr>
            <p:cNvSpPr/>
            <p:nvPr/>
          </p:nvSpPr>
          <p:spPr>
            <a:xfrm>
              <a:off x="3218806" y="1961572"/>
              <a:ext cx="684068" cy="684068"/>
            </a:xfrm>
            <a:prstGeom prst="diamond">
              <a:avLst/>
            </a:prstGeom>
            <a:noFill/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04474FFB-83A3-458F-8F60-E9875F6C12AE}"/>
                </a:ext>
              </a:extLst>
            </p:cNvPr>
            <p:cNvSpPr txBox="1"/>
            <p:nvPr/>
          </p:nvSpPr>
          <p:spPr>
            <a:xfrm>
              <a:off x="3348375" y="2140694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smtClean="0">
                  <a:solidFill>
                    <a:schemeClr val="bg1"/>
                  </a:solidFill>
                  <a:cs typeface="Arial" pitchFamily="34" charset="0"/>
                </a:rPr>
                <a:t>0</a:t>
              </a:r>
              <a:r>
                <a:rPr lang="id-ID" altLang="ko-KR" sz="1600" b="1" dirty="0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10250252" y="4562217"/>
            <a:ext cx="241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Menumbuhkan Motivasi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9042737" y="3389282"/>
            <a:ext cx="2415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Menceritakan Kekecewaan atau kekesalan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6125036" y="4424524"/>
            <a:ext cx="241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Menumbuhkan Simpati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7624226" y="2132699"/>
            <a:ext cx="241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Melakukan Kerja Sama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6417082-81D3-4F22-A55F-2C235B985B69}"/>
              </a:ext>
            </a:extLst>
          </p:cNvPr>
          <p:cNvSpPr txBox="1"/>
          <p:nvPr/>
        </p:nvSpPr>
        <p:spPr>
          <a:xfrm>
            <a:off x="4907115" y="3060348"/>
            <a:ext cx="241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b="1" dirty="0" smtClean="0">
                <a:solidFill>
                  <a:schemeClr val="bg1"/>
                </a:solidFill>
                <a:cs typeface="Arial" pitchFamily="34" charset="0"/>
              </a:rPr>
              <a:t>Berbagi Pengalaman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Diamond 36">
            <a:extLst>
              <a:ext uri="{FF2B5EF4-FFF2-40B4-BE49-F238E27FC236}">
                <a16:creationId xmlns:a16="http://schemas.microsoft.com/office/drawing/2014/main" xmlns="" id="{D47B10CA-1535-48ED-905C-9A45B25F755D}"/>
              </a:ext>
            </a:extLst>
          </p:cNvPr>
          <p:cNvSpPr/>
          <p:nvPr/>
        </p:nvSpPr>
        <p:spPr>
          <a:xfrm>
            <a:off x="6769118" y="1937322"/>
            <a:ext cx="684069" cy="684069"/>
          </a:xfrm>
          <a:prstGeom prst="diamond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bg1"/>
              </a:solidFill>
            </a:endParaRPr>
          </a:p>
        </p:txBody>
      </p:sp>
      <p:sp>
        <p:nvSpPr>
          <p:cNvPr id="51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 smtClean="0">
                <a:cs typeface="Arial" pitchFamily="34" charset="0"/>
              </a:rPr>
              <a:t>0</a:t>
            </a:r>
            <a:r>
              <a:rPr lang="id-ID" altLang="ko-KR" sz="6000" b="1" dirty="0" smtClean="0">
                <a:cs typeface="Arial" pitchFamily="34" charset="0"/>
              </a:rPr>
              <a:t>5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3" grpId="0"/>
      <p:bldP spid="45" grpId="0"/>
      <p:bldP spid="46" grpId="0"/>
      <p:bldP spid="47" grpId="0"/>
      <p:bldP spid="48" grpId="0"/>
      <p:bldP spid="49" grpId="0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6166338" y="3895069"/>
            <a:ext cx="477715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id-ID" altLang="ko-KR" sz="4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Gaya Kepemimpinan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xmlns="" id="{A5EE27D8-95BC-4C2B-A5E4-871ED71E0E6B}"/>
              </a:ext>
            </a:extLst>
          </p:cNvPr>
          <p:cNvSpPr/>
          <p:nvPr/>
        </p:nvSpPr>
        <p:spPr>
          <a:xfrm>
            <a:off x="8102491" y="4152897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xmlns="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C171DE97-77C5-4A0B-BEA9-833C9EFB78A8}"/>
              </a:ext>
            </a:extLst>
          </p:cNvPr>
          <p:cNvSpPr/>
          <p:nvPr/>
        </p:nvSpPr>
        <p:spPr>
          <a:xfrm>
            <a:off x="9585775" y="3582943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xmlns="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xmlns="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06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2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xmlns="" id="{345ABBFB-D363-4126-8585-DF143E16A91D}"/>
              </a:ext>
            </a:extLst>
          </p:cNvPr>
          <p:cNvSpPr txBox="1">
            <a:spLocks/>
          </p:cNvSpPr>
          <p:nvPr/>
        </p:nvSpPr>
        <p:spPr>
          <a:xfrm>
            <a:off x="405058" y="416002"/>
            <a:ext cx="6650319" cy="80658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id-ID" altLang="ko-KR" sz="3600" b="1" dirty="0" smtClean="0">
                <a:solidFill>
                  <a:schemeClr val="bg1"/>
                </a:solidFill>
                <a:cs typeface="Arial" pitchFamily="34" charset="0"/>
              </a:rPr>
              <a:t>Gaya Kepemimpinan</a:t>
            </a:r>
            <a:endParaRPr lang="en-US" altLang="ko-KR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B9BF7181-2D2A-4A13-B1F2-32E4229D1050}"/>
              </a:ext>
            </a:extLst>
          </p:cNvPr>
          <p:cNvSpPr/>
          <p:nvPr/>
        </p:nvSpPr>
        <p:spPr>
          <a:xfrm>
            <a:off x="317990" y="316523"/>
            <a:ext cx="11556022" cy="6224954"/>
          </a:xfrm>
          <a:custGeom>
            <a:avLst/>
            <a:gdLst>
              <a:gd name="connsiteX0" fmla="*/ 0 w 11556022"/>
              <a:gd name="connsiteY0" fmla="*/ 0 h 6224954"/>
              <a:gd name="connsiteX1" fmla="*/ 11556022 w 11556022"/>
              <a:gd name="connsiteY1" fmla="*/ 0 h 6224954"/>
              <a:gd name="connsiteX2" fmla="*/ 11556022 w 11556022"/>
              <a:gd name="connsiteY2" fmla="*/ 6224954 h 6224954"/>
              <a:gd name="connsiteX3" fmla="*/ 9546663 w 11556022"/>
              <a:gd name="connsiteY3" fmla="*/ 6224954 h 6224954"/>
              <a:gd name="connsiteX4" fmla="*/ 9534806 w 11556022"/>
              <a:gd name="connsiteY4" fmla="*/ 6167809 h 6224954"/>
              <a:gd name="connsiteX5" fmla="*/ 11498877 w 11556022"/>
              <a:gd name="connsiteY5" fmla="*/ 6167809 h 6224954"/>
              <a:gd name="connsiteX6" fmla="*/ 11498877 w 11556022"/>
              <a:gd name="connsiteY6" fmla="*/ 57145 h 6224954"/>
              <a:gd name="connsiteX7" fmla="*/ 57145 w 11556022"/>
              <a:gd name="connsiteY7" fmla="*/ 57145 h 6224954"/>
              <a:gd name="connsiteX8" fmla="*/ 57145 w 11556022"/>
              <a:gd name="connsiteY8" fmla="*/ 6167809 h 6224954"/>
              <a:gd name="connsiteX9" fmla="*/ 7502962 w 11556022"/>
              <a:gd name="connsiteY9" fmla="*/ 6167809 h 6224954"/>
              <a:gd name="connsiteX10" fmla="*/ 7518173 w 11556022"/>
              <a:gd name="connsiteY10" fmla="*/ 6224954 h 6224954"/>
              <a:gd name="connsiteX11" fmla="*/ 0 w 11556022"/>
              <a:gd name="connsiteY11" fmla="*/ 6224954 h 622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56022" h="6224954">
                <a:moveTo>
                  <a:pt x="0" y="0"/>
                </a:moveTo>
                <a:lnTo>
                  <a:pt x="11556022" y="0"/>
                </a:lnTo>
                <a:lnTo>
                  <a:pt x="11556022" y="6224954"/>
                </a:lnTo>
                <a:lnTo>
                  <a:pt x="9546663" y="6224954"/>
                </a:lnTo>
                <a:lnTo>
                  <a:pt x="9534806" y="6167809"/>
                </a:lnTo>
                <a:lnTo>
                  <a:pt x="11498877" y="6167809"/>
                </a:lnTo>
                <a:lnTo>
                  <a:pt x="11498877" y="57145"/>
                </a:lnTo>
                <a:lnTo>
                  <a:pt x="57145" y="57145"/>
                </a:lnTo>
                <a:lnTo>
                  <a:pt x="57145" y="6167809"/>
                </a:lnTo>
                <a:lnTo>
                  <a:pt x="7502962" y="6167809"/>
                </a:lnTo>
                <a:lnTo>
                  <a:pt x="7518173" y="6224954"/>
                </a:lnTo>
                <a:lnTo>
                  <a:pt x="0" y="622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06592FB-FE63-4A21-B74C-A7487DA8C9E8}"/>
              </a:ext>
            </a:extLst>
          </p:cNvPr>
          <p:cNvGrpSpPr/>
          <p:nvPr/>
        </p:nvGrpSpPr>
        <p:grpSpPr>
          <a:xfrm>
            <a:off x="9675696" y="5865751"/>
            <a:ext cx="1967086" cy="524542"/>
            <a:chOff x="2265942" y="1258934"/>
            <a:chExt cx="1967086" cy="52454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121433AA-3EE4-4EDF-B937-14E38178290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3FFFB35C-3554-403B-869D-16EF2C4FE65B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799DF6D8-95FB-4B00-8F5A-193E8C9D9655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E1336A60-ED34-4FCF-A91E-6AAF2409160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0AD82BB-FDA7-4755-927C-195DB870489B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E338D3C9-7A25-47E1-99DC-F2F2CE1D05D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997424B4-EB89-4A59-A181-CB2CF3D5336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CC840C2F-47B2-45EB-B86E-9832BC4D18F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059DAA3D-E04A-478B-A7D0-FC9B1C7FCFD2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7633275-263B-4139-A43A-37C6078B6E9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7926735A-AF41-44D6-9259-066664502383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5D940C88-E683-4976-B16C-390E607E2BB6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B438862C-492B-418C-ABBC-1149ED33E8D6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F2F4A8D3-169D-4ABE-A6FC-468D15ADCD2B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E87B3D53-696B-482D-84E8-67FA2C5C0F04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399FECC4-39D8-4391-AC81-453977E4B9A3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A6F6634B-8C18-420A-AF09-7F9F80944037}"/>
              </a:ext>
            </a:extLst>
          </p:cNvPr>
          <p:cNvGrpSpPr/>
          <p:nvPr/>
        </p:nvGrpSpPr>
        <p:grpSpPr>
          <a:xfrm flipH="1">
            <a:off x="7055377" y="748459"/>
            <a:ext cx="2620319" cy="525185"/>
            <a:chOff x="1612709" y="1258934"/>
            <a:chExt cx="2620319" cy="525185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02D58B60-5880-4E92-A044-7430A2C2117F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D0EC47C6-EBE3-4C1E-A4AB-B5F4415A9B0B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802BE2BE-2C28-4DE5-86A9-1CD6C7F2C45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598F9906-C511-4734-9A9D-AB9EC4F36F26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2FF53A54-E01A-4A14-8447-3621485AE11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6B66B65A-39C5-4812-A627-CC54BF44ED1C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FC20550C-E6E5-4FCE-9A36-1B7B1039C7D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C4F2D60F-8DD0-4BE7-8A21-CC082DC6A636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5F998009-69F6-4A4F-94FF-8A5AA5182080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214DBB4C-1854-4B8F-B36C-BE80BF21031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C5589B05-B81F-4E9C-883A-57DABC969831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CC61CBFE-A327-4058-B857-ADAE286E7461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C30F9394-132E-48AD-9E3F-D6AC981B243D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BD7EB169-143A-4139-991A-C9CBB928EFAA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9EF7271E-8031-4B07-B17E-1930D0041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19246561-2EBC-4798-B072-0E11245051B9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A43371AE-43EB-4D5A-89C7-178F871C05FE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4D009B18-A5DD-443A-8C52-5F3CEB2B007C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78D2FBFA-CD2D-46C0-8E96-7E8ADC3D7AFB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89DDC466-54C4-4AF0-85FF-019ADF916FB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B4258493-5492-4FC8-872D-B8EA1A9E674E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1597951" y="252013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Gaya </a:t>
            </a:r>
            <a:r>
              <a:rPr lang="en-US" dirty="0" err="1">
                <a:solidFill>
                  <a:schemeClr val="bg1"/>
                </a:solidFill>
              </a:rPr>
              <a:t>kepemimpinan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bagaimana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seseorang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pemimpin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mempengaruhi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mengarahkan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memotivasi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mengendalikan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bawahannya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sehungga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bawahannya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menyelesaikan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tugas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pekerjaannya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secara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efektif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efisien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1" name="Freeform: Shape 3">
            <a:extLst>
              <a:ext uri="{FF2B5EF4-FFF2-40B4-BE49-F238E27FC236}">
                <a16:creationId xmlns:a16="http://schemas.microsoft.com/office/drawing/2014/main" xmlns="" id="{F27F3DA8-5E2E-4C88-BAC9-C8440B7C1A3A}"/>
              </a:ext>
            </a:extLst>
          </p:cNvPr>
          <p:cNvSpPr/>
          <p:nvPr/>
        </p:nvSpPr>
        <p:spPr>
          <a:xfrm>
            <a:off x="1597951" y="2126398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Freeform: Shape 6">
            <a:extLst>
              <a:ext uri="{FF2B5EF4-FFF2-40B4-BE49-F238E27FC236}">
                <a16:creationId xmlns:a16="http://schemas.microsoft.com/office/drawing/2014/main" xmlns="" id="{8B821399-2F10-4434-B2FA-4C0B54C8F662}"/>
              </a:ext>
            </a:extLst>
          </p:cNvPr>
          <p:cNvSpPr/>
          <p:nvPr/>
        </p:nvSpPr>
        <p:spPr>
          <a:xfrm rot="10800000">
            <a:off x="7148960" y="4004095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07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1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1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id-ID" dirty="0" smtClean="0"/>
              <a:t>4 Gaya Kepemimpinan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6038E67-5CEB-471A-8E35-FC75498681CA}"/>
              </a:ext>
            </a:extLst>
          </p:cNvPr>
          <p:cNvSpPr/>
          <p:nvPr/>
        </p:nvSpPr>
        <p:spPr>
          <a:xfrm>
            <a:off x="6102676" y="1811216"/>
            <a:ext cx="6089323" cy="9417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6" name="Isosceles Triangle 26">
            <a:extLst>
              <a:ext uri="{FF2B5EF4-FFF2-40B4-BE49-F238E27FC236}">
                <a16:creationId xmlns:a16="http://schemas.microsoft.com/office/drawing/2014/main" xmlns="" id="{71E08C6E-3FD4-42DE-8F78-B9F16AEBBFD9}"/>
              </a:ext>
            </a:extLst>
          </p:cNvPr>
          <p:cNvSpPr/>
          <p:nvPr/>
        </p:nvSpPr>
        <p:spPr>
          <a:xfrm rot="16200000">
            <a:off x="4322378" y="2065721"/>
            <a:ext cx="2036677" cy="1527661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97213 w 2205213"/>
              <a:gd name="connsiteY0" fmla="*/ 1064702 h 1064702"/>
              <a:gd name="connsiteX1" fmla="*/ 0 w 2205213"/>
              <a:gd name="connsiteY1" fmla="*/ 0 h 1064702"/>
              <a:gd name="connsiteX2" fmla="*/ 2205213 w 2205213"/>
              <a:gd name="connsiteY2" fmla="*/ 1064702 h 1064702"/>
              <a:gd name="connsiteX3" fmla="*/ 1197213 w 2205213"/>
              <a:gd name="connsiteY3" fmla="*/ 1064702 h 1064702"/>
              <a:gd name="connsiteX0" fmla="*/ 1180481 w 2188481"/>
              <a:gd name="connsiteY0" fmla="*/ 1064702 h 1064702"/>
              <a:gd name="connsiteX1" fmla="*/ 0 w 2188481"/>
              <a:gd name="connsiteY1" fmla="*/ 0 h 1064702"/>
              <a:gd name="connsiteX2" fmla="*/ 2188481 w 2188481"/>
              <a:gd name="connsiteY2" fmla="*/ 1064702 h 1064702"/>
              <a:gd name="connsiteX3" fmla="*/ 1180481 w 2188481"/>
              <a:gd name="connsiteY3" fmla="*/ 1064702 h 1064702"/>
              <a:gd name="connsiteX0" fmla="*/ 1172115 w 2180115"/>
              <a:gd name="connsiteY0" fmla="*/ 1067431 h 1067431"/>
              <a:gd name="connsiteX1" fmla="*/ 0 w 2180115"/>
              <a:gd name="connsiteY1" fmla="*/ 0 h 1067431"/>
              <a:gd name="connsiteX2" fmla="*/ 2180115 w 2180115"/>
              <a:gd name="connsiteY2" fmla="*/ 1067431 h 1067431"/>
              <a:gd name="connsiteX3" fmla="*/ 1172115 w 2180115"/>
              <a:gd name="connsiteY3" fmla="*/ 1067431 h 106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0115" h="1067431">
                <a:moveTo>
                  <a:pt x="1172115" y="1067431"/>
                </a:moveTo>
                <a:lnTo>
                  <a:pt x="0" y="0"/>
                </a:lnTo>
                <a:lnTo>
                  <a:pt x="2180115" y="1067431"/>
                </a:lnTo>
                <a:lnTo>
                  <a:pt x="1172115" y="106743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80000"/>
                </a:schemeClr>
              </a:gs>
              <a:gs pos="100000">
                <a:schemeClr val="accent1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0871A15-D3BD-4CE6-8CF3-FBD947B63E56}"/>
              </a:ext>
            </a:extLst>
          </p:cNvPr>
          <p:cNvSpPr/>
          <p:nvPr/>
        </p:nvSpPr>
        <p:spPr>
          <a:xfrm>
            <a:off x="6102676" y="2913849"/>
            <a:ext cx="6089323" cy="94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8" name="Isosceles Triangle 48">
            <a:extLst>
              <a:ext uri="{FF2B5EF4-FFF2-40B4-BE49-F238E27FC236}">
                <a16:creationId xmlns:a16="http://schemas.microsoft.com/office/drawing/2014/main" xmlns="" id="{2618A24B-705E-4DDC-AB95-FD076B77EF66}"/>
              </a:ext>
            </a:extLst>
          </p:cNvPr>
          <p:cNvSpPr/>
          <p:nvPr/>
        </p:nvSpPr>
        <p:spPr>
          <a:xfrm rot="16200000">
            <a:off x="4833076" y="2646353"/>
            <a:ext cx="1003975" cy="1538968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112693 w 1120693"/>
              <a:gd name="connsiteY0" fmla="*/ 1075334 h 1075334"/>
              <a:gd name="connsiteX1" fmla="*/ 0 w 1120693"/>
              <a:gd name="connsiteY1" fmla="*/ 0 h 1075334"/>
              <a:gd name="connsiteX2" fmla="*/ 1120693 w 1120693"/>
              <a:gd name="connsiteY2" fmla="*/ 1075334 h 1075334"/>
              <a:gd name="connsiteX3" fmla="*/ 112693 w 1120693"/>
              <a:gd name="connsiteY3" fmla="*/ 1075334 h 1075334"/>
              <a:gd name="connsiteX0" fmla="*/ 83413 w 1091413"/>
              <a:gd name="connsiteY0" fmla="*/ 1072603 h 1072603"/>
              <a:gd name="connsiteX1" fmla="*/ 0 w 1091413"/>
              <a:gd name="connsiteY1" fmla="*/ 0 h 1072603"/>
              <a:gd name="connsiteX2" fmla="*/ 1091413 w 1091413"/>
              <a:gd name="connsiteY2" fmla="*/ 1072603 h 1072603"/>
              <a:gd name="connsiteX3" fmla="*/ 83413 w 1091413"/>
              <a:gd name="connsiteY3" fmla="*/ 1072603 h 1072603"/>
              <a:gd name="connsiteX0" fmla="*/ 79231 w 1087231"/>
              <a:gd name="connsiteY0" fmla="*/ 1069873 h 1069873"/>
              <a:gd name="connsiteX1" fmla="*/ 0 w 1087231"/>
              <a:gd name="connsiteY1" fmla="*/ 0 h 1069873"/>
              <a:gd name="connsiteX2" fmla="*/ 1087231 w 1087231"/>
              <a:gd name="connsiteY2" fmla="*/ 1069873 h 1069873"/>
              <a:gd name="connsiteX3" fmla="*/ 79231 w 1087231"/>
              <a:gd name="connsiteY3" fmla="*/ 1069873 h 1069873"/>
              <a:gd name="connsiteX0" fmla="*/ 62499 w 1070499"/>
              <a:gd name="connsiteY0" fmla="*/ 1075334 h 1075334"/>
              <a:gd name="connsiteX1" fmla="*/ 0 w 1070499"/>
              <a:gd name="connsiteY1" fmla="*/ 0 h 1075334"/>
              <a:gd name="connsiteX2" fmla="*/ 1070499 w 1070499"/>
              <a:gd name="connsiteY2" fmla="*/ 1075334 h 1075334"/>
              <a:gd name="connsiteX3" fmla="*/ 62499 w 1070499"/>
              <a:gd name="connsiteY3" fmla="*/ 1075334 h 1075334"/>
              <a:gd name="connsiteX0" fmla="*/ 66683 w 1074683"/>
              <a:gd name="connsiteY0" fmla="*/ 1075332 h 1075332"/>
              <a:gd name="connsiteX1" fmla="*/ 0 w 1074683"/>
              <a:gd name="connsiteY1" fmla="*/ 0 h 1075332"/>
              <a:gd name="connsiteX2" fmla="*/ 1074683 w 1074683"/>
              <a:gd name="connsiteY2" fmla="*/ 1075332 h 1075332"/>
              <a:gd name="connsiteX3" fmla="*/ 66683 w 1074683"/>
              <a:gd name="connsiteY3" fmla="*/ 1075332 h 107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683" h="1075332">
                <a:moveTo>
                  <a:pt x="66683" y="1075332"/>
                </a:moveTo>
                <a:lnTo>
                  <a:pt x="0" y="0"/>
                </a:lnTo>
                <a:lnTo>
                  <a:pt x="1074683" y="1075332"/>
                </a:lnTo>
                <a:lnTo>
                  <a:pt x="66683" y="1075332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80000"/>
                </a:schemeClr>
              </a:gs>
              <a:gs pos="100000">
                <a:schemeClr val="accent2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8A03F2B-ED84-48B2-B90D-8C5676B67D01}"/>
              </a:ext>
            </a:extLst>
          </p:cNvPr>
          <p:cNvSpPr/>
          <p:nvPr/>
        </p:nvSpPr>
        <p:spPr>
          <a:xfrm>
            <a:off x="6102676" y="4016482"/>
            <a:ext cx="6089323" cy="94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0" name="Isosceles Triangle 49">
            <a:extLst>
              <a:ext uri="{FF2B5EF4-FFF2-40B4-BE49-F238E27FC236}">
                <a16:creationId xmlns:a16="http://schemas.microsoft.com/office/drawing/2014/main" xmlns="" id="{1D6EABF1-EAD6-475E-A2AE-EF6B3078FCC5}"/>
              </a:ext>
            </a:extLst>
          </p:cNvPr>
          <p:cNvSpPr/>
          <p:nvPr/>
        </p:nvSpPr>
        <p:spPr>
          <a:xfrm rot="16200000">
            <a:off x="4835894" y="3689615"/>
            <a:ext cx="998749" cy="153855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1035624"/>
              <a:gd name="connsiteY0" fmla="*/ 1085967 h 1085967"/>
              <a:gd name="connsiteX1" fmla="*/ 1035624 w 1035624"/>
              <a:gd name="connsiteY1" fmla="*/ 0 h 1085967"/>
              <a:gd name="connsiteX2" fmla="*/ 1008000 w 1035624"/>
              <a:gd name="connsiteY2" fmla="*/ 1085967 h 1085967"/>
              <a:gd name="connsiteX3" fmla="*/ 0 w 1035624"/>
              <a:gd name="connsiteY3" fmla="*/ 1085967 h 1085967"/>
              <a:gd name="connsiteX0" fmla="*/ 0 w 1060722"/>
              <a:gd name="connsiteY0" fmla="*/ 1075043 h 1075043"/>
              <a:gd name="connsiteX1" fmla="*/ 1060722 w 1060722"/>
              <a:gd name="connsiteY1" fmla="*/ 0 h 1075043"/>
              <a:gd name="connsiteX2" fmla="*/ 1008000 w 1060722"/>
              <a:gd name="connsiteY2" fmla="*/ 1075043 h 1075043"/>
              <a:gd name="connsiteX3" fmla="*/ 0 w 1060722"/>
              <a:gd name="connsiteY3" fmla="*/ 1075043 h 1075043"/>
              <a:gd name="connsiteX0" fmla="*/ 0 w 1069087"/>
              <a:gd name="connsiteY0" fmla="*/ 1075043 h 1075043"/>
              <a:gd name="connsiteX1" fmla="*/ 1069087 w 1069087"/>
              <a:gd name="connsiteY1" fmla="*/ 0 h 1075043"/>
              <a:gd name="connsiteX2" fmla="*/ 1008000 w 1069087"/>
              <a:gd name="connsiteY2" fmla="*/ 1075043 h 1075043"/>
              <a:gd name="connsiteX3" fmla="*/ 0 w 1069087"/>
              <a:gd name="connsiteY3" fmla="*/ 1075043 h 1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087" h="1075043">
                <a:moveTo>
                  <a:pt x="0" y="1075043"/>
                </a:moveTo>
                <a:lnTo>
                  <a:pt x="1069087" y="0"/>
                </a:lnTo>
                <a:lnTo>
                  <a:pt x="1008000" y="1075043"/>
                </a:lnTo>
                <a:lnTo>
                  <a:pt x="0" y="1075043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80000"/>
                </a:schemeClr>
              </a:gs>
              <a:gs pos="100000">
                <a:schemeClr val="accent3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AC728E4-2F0A-4865-B311-404195756E61}"/>
              </a:ext>
            </a:extLst>
          </p:cNvPr>
          <p:cNvSpPr/>
          <p:nvPr/>
        </p:nvSpPr>
        <p:spPr>
          <a:xfrm>
            <a:off x="6102676" y="5120401"/>
            <a:ext cx="6089323" cy="9417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12" name="Isosceles Triangle 50">
            <a:extLst>
              <a:ext uri="{FF2B5EF4-FFF2-40B4-BE49-F238E27FC236}">
                <a16:creationId xmlns:a16="http://schemas.microsoft.com/office/drawing/2014/main" xmlns="" id="{331D0A1E-62BE-4D9D-9C07-79ADA704D7D1}"/>
              </a:ext>
            </a:extLst>
          </p:cNvPr>
          <p:cNvSpPr/>
          <p:nvPr/>
        </p:nvSpPr>
        <p:spPr>
          <a:xfrm rot="16200000">
            <a:off x="4329752" y="4287388"/>
            <a:ext cx="2025426" cy="1524165"/>
          </a:xfrm>
          <a:custGeom>
            <a:avLst/>
            <a:gdLst>
              <a:gd name="connsiteX0" fmla="*/ 0 w 1008000"/>
              <a:gd name="connsiteY0" fmla="*/ 1096600 h 1096600"/>
              <a:gd name="connsiteX1" fmla="*/ 131856 w 1008000"/>
              <a:gd name="connsiteY1" fmla="*/ 0 h 1096600"/>
              <a:gd name="connsiteX2" fmla="*/ 1008000 w 1008000"/>
              <a:gd name="connsiteY2" fmla="*/ 1096600 h 1096600"/>
              <a:gd name="connsiteX3" fmla="*/ 0 w 1008000"/>
              <a:gd name="connsiteY3" fmla="*/ 1096600 h 1096600"/>
              <a:gd name="connsiteX0" fmla="*/ 0 w 2109512"/>
              <a:gd name="connsiteY0" fmla="*/ 1054069 h 1054069"/>
              <a:gd name="connsiteX1" fmla="*/ 2109512 w 2109512"/>
              <a:gd name="connsiteY1" fmla="*/ 0 h 1054069"/>
              <a:gd name="connsiteX2" fmla="*/ 1008000 w 2109512"/>
              <a:gd name="connsiteY2" fmla="*/ 1054069 h 1054069"/>
              <a:gd name="connsiteX3" fmla="*/ 0 w 2109512"/>
              <a:gd name="connsiteY3" fmla="*/ 1054069 h 1054069"/>
              <a:gd name="connsiteX0" fmla="*/ 0 w 2172255"/>
              <a:gd name="connsiteY0" fmla="*/ 1064989 h 1064989"/>
              <a:gd name="connsiteX1" fmla="*/ 2172255 w 2172255"/>
              <a:gd name="connsiteY1" fmla="*/ 0 h 1064989"/>
              <a:gd name="connsiteX2" fmla="*/ 1008000 w 2172255"/>
              <a:gd name="connsiteY2" fmla="*/ 1064989 h 1064989"/>
              <a:gd name="connsiteX3" fmla="*/ 0 w 2172255"/>
              <a:gd name="connsiteY3" fmla="*/ 1064989 h 1064989"/>
              <a:gd name="connsiteX0" fmla="*/ 0 w 2168072"/>
              <a:gd name="connsiteY0" fmla="*/ 1064989 h 1064989"/>
              <a:gd name="connsiteX1" fmla="*/ 2168072 w 2168072"/>
              <a:gd name="connsiteY1" fmla="*/ 0 h 1064989"/>
              <a:gd name="connsiteX2" fmla="*/ 1008000 w 2168072"/>
              <a:gd name="connsiteY2" fmla="*/ 1064989 h 1064989"/>
              <a:gd name="connsiteX3" fmla="*/ 0 w 2168072"/>
              <a:gd name="connsiteY3" fmla="*/ 1064989 h 106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8072" h="1064989">
                <a:moveTo>
                  <a:pt x="0" y="1064989"/>
                </a:moveTo>
                <a:lnTo>
                  <a:pt x="2168072" y="0"/>
                </a:lnTo>
                <a:lnTo>
                  <a:pt x="1008000" y="1064989"/>
                </a:lnTo>
                <a:lnTo>
                  <a:pt x="0" y="1064989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0000"/>
                </a:schemeClr>
              </a:gs>
              <a:gs pos="100000">
                <a:schemeClr val="accent4">
                  <a:lumMod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ea typeface="+mj-ea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CBB4873-75A4-4988-B71A-A28F48BC71CD}"/>
              </a:ext>
            </a:extLst>
          </p:cNvPr>
          <p:cNvGrpSpPr/>
          <p:nvPr/>
        </p:nvGrpSpPr>
        <p:grpSpPr>
          <a:xfrm>
            <a:off x="1026378" y="3116587"/>
            <a:ext cx="3514072" cy="3742456"/>
            <a:chOff x="1100103" y="2793247"/>
            <a:chExt cx="3462029" cy="3687030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xmlns="" id="{3815875F-ACA8-4B5B-BBE8-87D08934166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59632" y="2793247"/>
              <a:ext cx="1656184" cy="1741475"/>
            </a:xfrm>
            <a:custGeom>
              <a:avLst/>
              <a:gdLst/>
              <a:ahLst/>
              <a:cxnLst/>
              <a:rect l="l" t="t" r="r" b="b"/>
              <a:pathLst>
                <a:path w="1656184" h="1741475">
                  <a:moveTo>
                    <a:pt x="853425" y="0"/>
                  </a:moveTo>
                  <a:lnTo>
                    <a:pt x="789249" y="5234"/>
                  </a:lnTo>
                  <a:lnTo>
                    <a:pt x="628247" y="41869"/>
                  </a:lnTo>
                  <a:lnTo>
                    <a:pt x="580396" y="59896"/>
                  </a:lnTo>
                  <a:lnTo>
                    <a:pt x="533110" y="80250"/>
                  </a:lnTo>
                  <a:lnTo>
                    <a:pt x="486948" y="104673"/>
                  </a:lnTo>
                  <a:lnTo>
                    <a:pt x="444164" y="132005"/>
                  </a:lnTo>
                  <a:lnTo>
                    <a:pt x="403069" y="162825"/>
                  </a:lnTo>
                  <a:lnTo>
                    <a:pt x="365352" y="196553"/>
                  </a:lnTo>
                  <a:lnTo>
                    <a:pt x="330449" y="233188"/>
                  </a:lnTo>
                  <a:lnTo>
                    <a:pt x="298924" y="273313"/>
                  </a:lnTo>
                  <a:lnTo>
                    <a:pt x="271340" y="315764"/>
                  </a:lnTo>
                  <a:lnTo>
                    <a:pt x="247696" y="361123"/>
                  </a:lnTo>
                  <a:lnTo>
                    <a:pt x="227993" y="409970"/>
                  </a:lnTo>
                  <a:lnTo>
                    <a:pt x="196468" y="544301"/>
                  </a:lnTo>
                  <a:lnTo>
                    <a:pt x="193653" y="576865"/>
                  </a:lnTo>
                  <a:cubicBezTo>
                    <a:pt x="193278" y="587139"/>
                    <a:pt x="192903" y="597412"/>
                    <a:pt x="192528" y="607686"/>
                  </a:cubicBezTo>
                  <a:cubicBezTo>
                    <a:pt x="192903" y="617184"/>
                    <a:pt x="193278" y="626682"/>
                    <a:pt x="193653" y="636180"/>
                  </a:cubicBezTo>
                  <a:cubicBezTo>
                    <a:pt x="193840" y="645678"/>
                    <a:pt x="194028" y="655177"/>
                    <a:pt x="194216" y="664674"/>
                  </a:cubicBezTo>
                  <a:lnTo>
                    <a:pt x="194216" y="691424"/>
                  </a:lnTo>
                  <a:lnTo>
                    <a:pt x="191402" y="716430"/>
                  </a:lnTo>
                  <a:lnTo>
                    <a:pt x="182958" y="742016"/>
                  </a:lnTo>
                  <a:lnTo>
                    <a:pt x="167758" y="772837"/>
                  </a:lnTo>
                  <a:lnTo>
                    <a:pt x="149181" y="801331"/>
                  </a:lnTo>
                  <a:lnTo>
                    <a:pt x="128915" y="826336"/>
                  </a:lnTo>
                  <a:lnTo>
                    <a:pt x="107523" y="851923"/>
                  </a:lnTo>
                  <a:lnTo>
                    <a:pt x="85005" y="875184"/>
                  </a:lnTo>
                  <a:lnTo>
                    <a:pt x="62487" y="898445"/>
                  </a:lnTo>
                  <a:lnTo>
                    <a:pt x="41095" y="924031"/>
                  </a:lnTo>
                  <a:lnTo>
                    <a:pt x="33777" y="931009"/>
                  </a:lnTo>
                  <a:lnTo>
                    <a:pt x="24769" y="939732"/>
                  </a:lnTo>
                  <a:lnTo>
                    <a:pt x="15200" y="950199"/>
                  </a:lnTo>
                  <a:lnTo>
                    <a:pt x="7319" y="960666"/>
                  </a:lnTo>
                  <a:lnTo>
                    <a:pt x="2252" y="973460"/>
                  </a:lnTo>
                  <a:lnTo>
                    <a:pt x="0" y="987416"/>
                  </a:lnTo>
                  <a:lnTo>
                    <a:pt x="2815" y="1001955"/>
                  </a:lnTo>
                  <a:lnTo>
                    <a:pt x="10133" y="1015911"/>
                  </a:lnTo>
                  <a:lnTo>
                    <a:pt x="22518" y="1027541"/>
                  </a:lnTo>
                  <a:lnTo>
                    <a:pt x="36592" y="1035682"/>
                  </a:lnTo>
                  <a:lnTo>
                    <a:pt x="54043" y="1043243"/>
                  </a:lnTo>
                  <a:lnTo>
                    <a:pt x="72621" y="1049639"/>
                  </a:lnTo>
                  <a:lnTo>
                    <a:pt x="91197" y="1056035"/>
                  </a:lnTo>
                  <a:lnTo>
                    <a:pt x="109212" y="1062432"/>
                  </a:lnTo>
                  <a:lnTo>
                    <a:pt x="126663" y="1069992"/>
                  </a:lnTo>
                  <a:lnTo>
                    <a:pt x="142425" y="1078133"/>
                  </a:lnTo>
                  <a:lnTo>
                    <a:pt x="153685" y="1088601"/>
                  </a:lnTo>
                  <a:lnTo>
                    <a:pt x="150306" y="1102557"/>
                  </a:lnTo>
                  <a:lnTo>
                    <a:pt x="144114" y="1115351"/>
                  </a:lnTo>
                  <a:lnTo>
                    <a:pt x="137921" y="1128725"/>
                  </a:lnTo>
                  <a:lnTo>
                    <a:pt x="131166" y="1141518"/>
                  </a:lnTo>
                  <a:lnTo>
                    <a:pt x="124974" y="1154312"/>
                  </a:lnTo>
                  <a:lnTo>
                    <a:pt x="120471" y="1167105"/>
                  </a:lnTo>
                  <a:lnTo>
                    <a:pt x="118781" y="1178735"/>
                  </a:lnTo>
                  <a:lnTo>
                    <a:pt x="119907" y="1191529"/>
                  </a:lnTo>
                  <a:lnTo>
                    <a:pt x="126100" y="1203159"/>
                  </a:lnTo>
                  <a:lnTo>
                    <a:pt x="137359" y="1214790"/>
                  </a:lnTo>
                  <a:lnTo>
                    <a:pt x="153685" y="1226420"/>
                  </a:lnTo>
                  <a:lnTo>
                    <a:pt x="150306" y="1235725"/>
                  </a:lnTo>
                  <a:lnTo>
                    <a:pt x="145240" y="1245029"/>
                  </a:lnTo>
                  <a:lnTo>
                    <a:pt x="141300" y="1256077"/>
                  </a:lnTo>
                  <a:lnTo>
                    <a:pt x="140174" y="1267708"/>
                  </a:lnTo>
                  <a:lnTo>
                    <a:pt x="142425" y="1279339"/>
                  </a:lnTo>
                  <a:lnTo>
                    <a:pt x="148618" y="1289806"/>
                  </a:lnTo>
                  <a:lnTo>
                    <a:pt x="156499" y="1297947"/>
                  </a:lnTo>
                  <a:lnTo>
                    <a:pt x="166632" y="1305506"/>
                  </a:lnTo>
                  <a:lnTo>
                    <a:pt x="176765" y="1310740"/>
                  </a:lnTo>
                  <a:lnTo>
                    <a:pt x="186335" y="1317137"/>
                  </a:lnTo>
                  <a:lnTo>
                    <a:pt x="195343" y="1325860"/>
                  </a:lnTo>
                  <a:lnTo>
                    <a:pt x="200408" y="1335164"/>
                  </a:lnTo>
                  <a:lnTo>
                    <a:pt x="205475" y="1352028"/>
                  </a:lnTo>
                  <a:lnTo>
                    <a:pt x="205475" y="1371218"/>
                  </a:lnTo>
                  <a:lnTo>
                    <a:pt x="203787" y="1389245"/>
                  </a:lnTo>
                  <a:lnTo>
                    <a:pt x="199283" y="1407854"/>
                  </a:lnTo>
                  <a:lnTo>
                    <a:pt x="195343" y="1425881"/>
                  </a:lnTo>
                  <a:lnTo>
                    <a:pt x="192528" y="1442163"/>
                  </a:lnTo>
                  <a:lnTo>
                    <a:pt x="190276" y="1465424"/>
                  </a:lnTo>
                  <a:lnTo>
                    <a:pt x="192528" y="1486358"/>
                  </a:lnTo>
                  <a:lnTo>
                    <a:pt x="198719" y="1505548"/>
                  </a:lnTo>
                  <a:lnTo>
                    <a:pt x="206601" y="1522413"/>
                  </a:lnTo>
                  <a:lnTo>
                    <a:pt x="217860" y="1535787"/>
                  </a:lnTo>
                  <a:lnTo>
                    <a:pt x="232497" y="1548581"/>
                  </a:lnTo>
                  <a:lnTo>
                    <a:pt x="246570" y="1559048"/>
                  </a:lnTo>
                  <a:lnTo>
                    <a:pt x="262896" y="1567771"/>
                  </a:lnTo>
                  <a:lnTo>
                    <a:pt x="279221" y="1575331"/>
                  </a:lnTo>
                  <a:lnTo>
                    <a:pt x="295546" y="1579401"/>
                  </a:lnTo>
                  <a:lnTo>
                    <a:pt x="325383" y="1584635"/>
                  </a:lnTo>
                  <a:lnTo>
                    <a:pt x="356908" y="1586961"/>
                  </a:lnTo>
                  <a:lnTo>
                    <a:pt x="390121" y="1585798"/>
                  </a:lnTo>
                  <a:lnTo>
                    <a:pt x="422772" y="1582309"/>
                  </a:lnTo>
                  <a:lnTo>
                    <a:pt x="455423" y="1578238"/>
                  </a:lnTo>
                  <a:lnTo>
                    <a:pt x="486385" y="1571841"/>
                  </a:lnTo>
                  <a:lnTo>
                    <a:pt x="513969" y="1564281"/>
                  </a:lnTo>
                  <a:lnTo>
                    <a:pt x="529900" y="1558923"/>
                  </a:lnTo>
                  <a:lnTo>
                    <a:pt x="609866" y="1741475"/>
                  </a:lnTo>
                  <a:lnTo>
                    <a:pt x="699234" y="1702328"/>
                  </a:lnTo>
                  <a:lnTo>
                    <a:pt x="697686" y="1708838"/>
                  </a:lnTo>
                  <a:lnTo>
                    <a:pt x="1413007" y="1487444"/>
                  </a:lnTo>
                  <a:lnTo>
                    <a:pt x="1412429" y="1485195"/>
                  </a:lnTo>
                  <a:lnTo>
                    <a:pt x="1405111" y="1455538"/>
                  </a:lnTo>
                  <a:lnTo>
                    <a:pt x="1398918" y="1425881"/>
                  </a:lnTo>
                  <a:lnTo>
                    <a:pt x="1394978" y="1398549"/>
                  </a:lnTo>
                  <a:lnTo>
                    <a:pt x="1392163" y="1372381"/>
                  </a:lnTo>
                  <a:lnTo>
                    <a:pt x="1391037" y="1350865"/>
                  </a:lnTo>
                  <a:lnTo>
                    <a:pt x="1392163" y="1332837"/>
                  </a:lnTo>
                  <a:lnTo>
                    <a:pt x="1401171" y="1295039"/>
                  </a:lnTo>
                  <a:lnTo>
                    <a:pt x="1412429" y="1260148"/>
                  </a:lnTo>
                  <a:lnTo>
                    <a:pt x="1426503" y="1227001"/>
                  </a:lnTo>
                  <a:lnTo>
                    <a:pt x="1443954" y="1197926"/>
                  </a:lnTo>
                  <a:lnTo>
                    <a:pt x="1469849" y="1161872"/>
                  </a:lnTo>
                  <a:lnTo>
                    <a:pt x="1496308" y="1125818"/>
                  </a:lnTo>
                  <a:lnTo>
                    <a:pt x="1522767" y="1090926"/>
                  </a:lnTo>
                  <a:lnTo>
                    <a:pt x="1549788" y="1053710"/>
                  </a:lnTo>
                  <a:lnTo>
                    <a:pt x="1573995" y="1015911"/>
                  </a:lnTo>
                  <a:lnTo>
                    <a:pt x="1597637" y="976949"/>
                  </a:lnTo>
                  <a:lnTo>
                    <a:pt x="1617341" y="934499"/>
                  </a:lnTo>
                  <a:lnTo>
                    <a:pt x="1633666" y="889140"/>
                  </a:lnTo>
                  <a:lnTo>
                    <a:pt x="1646051" y="836222"/>
                  </a:lnTo>
                  <a:lnTo>
                    <a:pt x="1652807" y="782141"/>
                  </a:lnTo>
                  <a:lnTo>
                    <a:pt x="1656184" y="726897"/>
                  </a:lnTo>
                  <a:cubicBezTo>
                    <a:pt x="1655809" y="708289"/>
                    <a:pt x="1655434" y="689680"/>
                    <a:pt x="1655059" y="671072"/>
                  </a:cubicBezTo>
                  <a:lnTo>
                    <a:pt x="1651118" y="616409"/>
                  </a:lnTo>
                  <a:lnTo>
                    <a:pt x="1642674" y="563490"/>
                  </a:lnTo>
                  <a:lnTo>
                    <a:pt x="1631415" y="511736"/>
                  </a:lnTo>
                  <a:lnTo>
                    <a:pt x="1617341" y="464051"/>
                  </a:lnTo>
                  <a:lnTo>
                    <a:pt x="1601579" y="420438"/>
                  </a:lnTo>
                  <a:lnTo>
                    <a:pt x="1583565" y="381475"/>
                  </a:lnTo>
                  <a:lnTo>
                    <a:pt x="1556543" y="334954"/>
                  </a:lnTo>
                  <a:lnTo>
                    <a:pt x="1527270" y="290759"/>
                  </a:lnTo>
                  <a:lnTo>
                    <a:pt x="1494056" y="249471"/>
                  </a:lnTo>
                  <a:lnTo>
                    <a:pt x="1458590" y="209928"/>
                  </a:lnTo>
                  <a:lnTo>
                    <a:pt x="1419747" y="174455"/>
                  </a:lnTo>
                  <a:lnTo>
                    <a:pt x="1376400" y="141309"/>
                  </a:lnTo>
                  <a:lnTo>
                    <a:pt x="1331365" y="111652"/>
                  </a:lnTo>
                  <a:lnTo>
                    <a:pt x="1283515" y="85483"/>
                  </a:lnTo>
                  <a:lnTo>
                    <a:pt x="1231161" y="63386"/>
                  </a:lnTo>
                  <a:lnTo>
                    <a:pt x="1177119" y="43033"/>
                  </a:lnTo>
                  <a:lnTo>
                    <a:pt x="1118572" y="27332"/>
                  </a:lnTo>
                  <a:lnTo>
                    <a:pt x="1057210" y="14538"/>
                  </a:lnTo>
                  <a:lnTo>
                    <a:pt x="993036" y="5815"/>
                  </a:lnTo>
                  <a:lnTo>
                    <a:pt x="925482" y="5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5" name="Rounded Rectangle 18">
              <a:extLst>
                <a:ext uri="{FF2B5EF4-FFF2-40B4-BE49-F238E27FC236}">
                  <a16:creationId xmlns:a16="http://schemas.microsoft.com/office/drawing/2014/main" xmlns="" id="{29742039-9D57-4ED2-8F36-B9C3295F3A73}"/>
                </a:ext>
              </a:extLst>
            </p:cNvPr>
            <p:cNvSpPr/>
            <p:nvPr/>
          </p:nvSpPr>
          <p:spPr>
            <a:xfrm>
              <a:off x="2733332" y="3284983"/>
              <a:ext cx="1828800" cy="648072"/>
            </a:xfrm>
            <a:custGeom>
              <a:avLst/>
              <a:gdLst/>
              <a:ahLst/>
              <a:cxnLst/>
              <a:rect l="l" t="t" r="r" b="b"/>
              <a:pathLst>
                <a:path w="1828800" h="648072">
                  <a:moveTo>
                    <a:pt x="1605221" y="0"/>
                  </a:moveTo>
                  <a:lnTo>
                    <a:pt x="1764347" y="0"/>
                  </a:lnTo>
                  <a:cubicBezTo>
                    <a:pt x="1799943" y="0"/>
                    <a:pt x="1828800" y="28857"/>
                    <a:pt x="1828800" y="64453"/>
                  </a:cubicBezTo>
                  <a:lnTo>
                    <a:pt x="1828800" y="583619"/>
                  </a:lnTo>
                  <a:cubicBezTo>
                    <a:pt x="1828800" y="619215"/>
                    <a:pt x="1799943" y="648072"/>
                    <a:pt x="1764347" y="648072"/>
                  </a:cubicBezTo>
                  <a:lnTo>
                    <a:pt x="1605221" y="648072"/>
                  </a:lnTo>
                  <a:cubicBezTo>
                    <a:pt x="1569625" y="648072"/>
                    <a:pt x="1540768" y="619215"/>
                    <a:pt x="1540768" y="583619"/>
                  </a:cubicBezTo>
                  <a:lnTo>
                    <a:pt x="1540768" y="581685"/>
                  </a:lnTo>
                  <a:lnTo>
                    <a:pt x="250059" y="581685"/>
                  </a:lnTo>
                  <a:cubicBezTo>
                    <a:pt x="224426" y="581685"/>
                    <a:pt x="203646" y="560905"/>
                    <a:pt x="203646" y="535272"/>
                  </a:cubicBezTo>
                  <a:lnTo>
                    <a:pt x="203646" y="466247"/>
                  </a:lnTo>
                  <a:cubicBezTo>
                    <a:pt x="203230" y="466497"/>
                    <a:pt x="202808" y="466502"/>
                    <a:pt x="202384" y="466502"/>
                  </a:cubicBezTo>
                  <a:lnTo>
                    <a:pt x="49692" y="466502"/>
                  </a:lnTo>
                  <a:cubicBezTo>
                    <a:pt x="22248" y="466502"/>
                    <a:pt x="0" y="444254"/>
                    <a:pt x="0" y="416810"/>
                  </a:cubicBezTo>
                  <a:lnTo>
                    <a:pt x="0" y="193708"/>
                  </a:lnTo>
                  <a:cubicBezTo>
                    <a:pt x="0" y="166264"/>
                    <a:pt x="22248" y="144016"/>
                    <a:pt x="49692" y="144016"/>
                  </a:cubicBezTo>
                  <a:lnTo>
                    <a:pt x="202384" y="144016"/>
                  </a:lnTo>
                  <a:lnTo>
                    <a:pt x="203646" y="144271"/>
                  </a:lnTo>
                  <a:lnTo>
                    <a:pt x="203646" y="112801"/>
                  </a:lnTo>
                  <a:cubicBezTo>
                    <a:pt x="203646" y="87168"/>
                    <a:pt x="224426" y="66388"/>
                    <a:pt x="250059" y="66388"/>
                  </a:cubicBezTo>
                  <a:lnTo>
                    <a:pt x="1540768" y="66388"/>
                  </a:lnTo>
                  <a:lnTo>
                    <a:pt x="1540768" y="64453"/>
                  </a:lnTo>
                  <a:cubicBezTo>
                    <a:pt x="1540768" y="28857"/>
                    <a:pt x="1569625" y="0"/>
                    <a:pt x="16052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6BFCD68C-C1A7-4386-BA62-62DB7BEEB9F4}"/>
                </a:ext>
              </a:extLst>
            </p:cNvPr>
            <p:cNvSpPr/>
            <p:nvPr/>
          </p:nvSpPr>
          <p:spPr>
            <a:xfrm>
              <a:off x="2940573" y="3339509"/>
              <a:ext cx="669512" cy="864666"/>
            </a:xfrm>
            <a:custGeom>
              <a:avLst/>
              <a:gdLst>
                <a:gd name="connsiteX0" fmla="*/ 237850 w 650123"/>
                <a:gd name="connsiteY0" fmla="*/ 850974 h 866830"/>
                <a:gd name="connsiteX1" fmla="*/ 0 w 650123"/>
                <a:gd name="connsiteY1" fmla="*/ 63427 h 866830"/>
                <a:gd name="connsiteX2" fmla="*/ 153281 w 650123"/>
                <a:gd name="connsiteY2" fmla="*/ 184994 h 866830"/>
                <a:gd name="connsiteX3" fmla="*/ 216708 w 650123"/>
                <a:gd name="connsiteY3" fmla="*/ 5286 h 866830"/>
                <a:gd name="connsiteX4" fmla="*/ 317133 w 650123"/>
                <a:gd name="connsiteY4" fmla="*/ 184994 h 866830"/>
                <a:gd name="connsiteX5" fmla="*/ 359418 w 650123"/>
                <a:gd name="connsiteY5" fmla="*/ 0 h 866830"/>
                <a:gd name="connsiteX6" fmla="*/ 475700 w 650123"/>
                <a:gd name="connsiteY6" fmla="*/ 126853 h 866830"/>
                <a:gd name="connsiteX7" fmla="*/ 539126 w 650123"/>
                <a:gd name="connsiteY7" fmla="*/ 36999 h 866830"/>
                <a:gd name="connsiteX8" fmla="*/ 650123 w 650123"/>
                <a:gd name="connsiteY8" fmla="*/ 866830 h 866830"/>
                <a:gd name="connsiteX9" fmla="*/ 237850 w 650123"/>
                <a:gd name="connsiteY9" fmla="*/ 850974 h 866830"/>
                <a:gd name="connsiteX0" fmla="*/ 197028 w 609301"/>
                <a:gd name="connsiteY0" fmla="*/ 850974 h 866830"/>
                <a:gd name="connsiteX1" fmla="*/ 0 w 609301"/>
                <a:gd name="connsiteY1" fmla="*/ 60706 h 866830"/>
                <a:gd name="connsiteX2" fmla="*/ 112459 w 609301"/>
                <a:gd name="connsiteY2" fmla="*/ 184994 h 866830"/>
                <a:gd name="connsiteX3" fmla="*/ 175886 w 609301"/>
                <a:gd name="connsiteY3" fmla="*/ 5286 h 866830"/>
                <a:gd name="connsiteX4" fmla="*/ 276311 w 609301"/>
                <a:gd name="connsiteY4" fmla="*/ 184994 h 866830"/>
                <a:gd name="connsiteX5" fmla="*/ 318596 w 609301"/>
                <a:gd name="connsiteY5" fmla="*/ 0 h 866830"/>
                <a:gd name="connsiteX6" fmla="*/ 434878 w 609301"/>
                <a:gd name="connsiteY6" fmla="*/ 126853 h 866830"/>
                <a:gd name="connsiteX7" fmla="*/ 498304 w 609301"/>
                <a:gd name="connsiteY7" fmla="*/ 36999 h 866830"/>
                <a:gd name="connsiteX8" fmla="*/ 609301 w 609301"/>
                <a:gd name="connsiteY8" fmla="*/ 866830 h 866830"/>
                <a:gd name="connsiteX9" fmla="*/ 197028 w 609301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8370 w 620643"/>
                <a:gd name="connsiteY0" fmla="*/ 850974 h 866830"/>
                <a:gd name="connsiteX1" fmla="*/ 11342 w 620643"/>
                <a:gd name="connsiteY1" fmla="*/ 60706 h 866830"/>
                <a:gd name="connsiteX2" fmla="*/ 123801 w 620643"/>
                <a:gd name="connsiteY2" fmla="*/ 184994 h 866830"/>
                <a:gd name="connsiteX3" fmla="*/ 187228 w 620643"/>
                <a:gd name="connsiteY3" fmla="*/ 5286 h 866830"/>
                <a:gd name="connsiteX4" fmla="*/ 287653 w 620643"/>
                <a:gd name="connsiteY4" fmla="*/ 184994 h 866830"/>
                <a:gd name="connsiteX5" fmla="*/ 329938 w 620643"/>
                <a:gd name="connsiteY5" fmla="*/ 0 h 866830"/>
                <a:gd name="connsiteX6" fmla="*/ 446220 w 620643"/>
                <a:gd name="connsiteY6" fmla="*/ 126853 h 866830"/>
                <a:gd name="connsiteX7" fmla="*/ 509646 w 620643"/>
                <a:gd name="connsiteY7" fmla="*/ 36999 h 866830"/>
                <a:gd name="connsiteX8" fmla="*/ 620643 w 620643"/>
                <a:gd name="connsiteY8" fmla="*/ 866830 h 866830"/>
                <a:gd name="connsiteX9" fmla="*/ 208370 w 620643"/>
                <a:gd name="connsiteY9" fmla="*/ 850974 h 866830"/>
                <a:gd name="connsiteX0" fmla="*/ 209189 w 621462"/>
                <a:gd name="connsiteY0" fmla="*/ 850974 h 866830"/>
                <a:gd name="connsiteX1" fmla="*/ 12161 w 621462"/>
                <a:gd name="connsiteY1" fmla="*/ 60706 h 866830"/>
                <a:gd name="connsiteX2" fmla="*/ 124620 w 621462"/>
                <a:gd name="connsiteY2" fmla="*/ 184994 h 866830"/>
                <a:gd name="connsiteX3" fmla="*/ 188047 w 621462"/>
                <a:gd name="connsiteY3" fmla="*/ 5286 h 866830"/>
                <a:gd name="connsiteX4" fmla="*/ 288472 w 621462"/>
                <a:gd name="connsiteY4" fmla="*/ 184994 h 866830"/>
                <a:gd name="connsiteX5" fmla="*/ 330757 w 621462"/>
                <a:gd name="connsiteY5" fmla="*/ 0 h 866830"/>
                <a:gd name="connsiteX6" fmla="*/ 447039 w 621462"/>
                <a:gd name="connsiteY6" fmla="*/ 126853 h 866830"/>
                <a:gd name="connsiteX7" fmla="*/ 510465 w 621462"/>
                <a:gd name="connsiteY7" fmla="*/ 36999 h 866830"/>
                <a:gd name="connsiteX8" fmla="*/ 621462 w 621462"/>
                <a:gd name="connsiteY8" fmla="*/ 866830 h 866830"/>
                <a:gd name="connsiteX9" fmla="*/ 209189 w 621462"/>
                <a:gd name="connsiteY9" fmla="*/ 850974 h 866830"/>
                <a:gd name="connsiteX0" fmla="*/ 160744 w 624724"/>
                <a:gd name="connsiteY0" fmla="*/ 812874 h 866830"/>
                <a:gd name="connsiteX1" fmla="*/ 15423 w 624724"/>
                <a:gd name="connsiteY1" fmla="*/ 60706 h 866830"/>
                <a:gd name="connsiteX2" fmla="*/ 127882 w 624724"/>
                <a:gd name="connsiteY2" fmla="*/ 184994 h 866830"/>
                <a:gd name="connsiteX3" fmla="*/ 191309 w 624724"/>
                <a:gd name="connsiteY3" fmla="*/ 5286 h 866830"/>
                <a:gd name="connsiteX4" fmla="*/ 291734 w 624724"/>
                <a:gd name="connsiteY4" fmla="*/ 184994 h 866830"/>
                <a:gd name="connsiteX5" fmla="*/ 334019 w 624724"/>
                <a:gd name="connsiteY5" fmla="*/ 0 h 866830"/>
                <a:gd name="connsiteX6" fmla="*/ 450301 w 624724"/>
                <a:gd name="connsiteY6" fmla="*/ 126853 h 866830"/>
                <a:gd name="connsiteX7" fmla="*/ 513727 w 624724"/>
                <a:gd name="connsiteY7" fmla="*/ 36999 h 866830"/>
                <a:gd name="connsiteX8" fmla="*/ 624724 w 624724"/>
                <a:gd name="connsiteY8" fmla="*/ 866830 h 866830"/>
                <a:gd name="connsiteX9" fmla="*/ 160744 w 624724"/>
                <a:gd name="connsiteY9" fmla="*/ 812874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6607 w 621601"/>
                <a:gd name="connsiteY0" fmla="*/ 853696 h 866830"/>
                <a:gd name="connsiteX1" fmla="*/ 12300 w 621601"/>
                <a:gd name="connsiteY1" fmla="*/ 60706 h 866830"/>
                <a:gd name="connsiteX2" fmla="*/ 124759 w 621601"/>
                <a:gd name="connsiteY2" fmla="*/ 184994 h 866830"/>
                <a:gd name="connsiteX3" fmla="*/ 188186 w 621601"/>
                <a:gd name="connsiteY3" fmla="*/ 5286 h 866830"/>
                <a:gd name="connsiteX4" fmla="*/ 288611 w 621601"/>
                <a:gd name="connsiteY4" fmla="*/ 184994 h 866830"/>
                <a:gd name="connsiteX5" fmla="*/ 330896 w 621601"/>
                <a:gd name="connsiteY5" fmla="*/ 0 h 866830"/>
                <a:gd name="connsiteX6" fmla="*/ 447178 w 621601"/>
                <a:gd name="connsiteY6" fmla="*/ 126853 h 866830"/>
                <a:gd name="connsiteX7" fmla="*/ 510604 w 621601"/>
                <a:gd name="connsiteY7" fmla="*/ 36999 h 866830"/>
                <a:gd name="connsiteX8" fmla="*/ 621601 w 621601"/>
                <a:gd name="connsiteY8" fmla="*/ 866830 h 866830"/>
                <a:gd name="connsiteX9" fmla="*/ 206607 w 621601"/>
                <a:gd name="connsiteY9" fmla="*/ 853696 h 866830"/>
                <a:gd name="connsiteX0" fmla="*/ 209190 w 621463"/>
                <a:gd name="connsiteY0" fmla="*/ 864582 h 866830"/>
                <a:gd name="connsiteX1" fmla="*/ 12162 w 621463"/>
                <a:gd name="connsiteY1" fmla="*/ 60706 h 866830"/>
                <a:gd name="connsiteX2" fmla="*/ 124621 w 621463"/>
                <a:gd name="connsiteY2" fmla="*/ 184994 h 866830"/>
                <a:gd name="connsiteX3" fmla="*/ 188048 w 621463"/>
                <a:gd name="connsiteY3" fmla="*/ 5286 h 866830"/>
                <a:gd name="connsiteX4" fmla="*/ 288473 w 621463"/>
                <a:gd name="connsiteY4" fmla="*/ 184994 h 866830"/>
                <a:gd name="connsiteX5" fmla="*/ 330758 w 621463"/>
                <a:gd name="connsiteY5" fmla="*/ 0 h 866830"/>
                <a:gd name="connsiteX6" fmla="*/ 447040 w 621463"/>
                <a:gd name="connsiteY6" fmla="*/ 126853 h 866830"/>
                <a:gd name="connsiteX7" fmla="*/ 510466 w 621463"/>
                <a:gd name="connsiteY7" fmla="*/ 36999 h 866830"/>
                <a:gd name="connsiteX8" fmla="*/ 621463 w 621463"/>
                <a:gd name="connsiteY8" fmla="*/ 866830 h 866830"/>
                <a:gd name="connsiteX9" fmla="*/ 209190 w 621463"/>
                <a:gd name="connsiteY9" fmla="*/ 864582 h 866830"/>
                <a:gd name="connsiteX0" fmla="*/ 209190 w 586084"/>
                <a:gd name="connsiteY0" fmla="*/ 864582 h 869551"/>
                <a:gd name="connsiteX1" fmla="*/ 12162 w 586084"/>
                <a:gd name="connsiteY1" fmla="*/ 60706 h 869551"/>
                <a:gd name="connsiteX2" fmla="*/ 124621 w 586084"/>
                <a:gd name="connsiteY2" fmla="*/ 184994 h 869551"/>
                <a:gd name="connsiteX3" fmla="*/ 188048 w 586084"/>
                <a:gd name="connsiteY3" fmla="*/ 5286 h 869551"/>
                <a:gd name="connsiteX4" fmla="*/ 288473 w 586084"/>
                <a:gd name="connsiteY4" fmla="*/ 184994 h 869551"/>
                <a:gd name="connsiteX5" fmla="*/ 330758 w 586084"/>
                <a:gd name="connsiteY5" fmla="*/ 0 h 869551"/>
                <a:gd name="connsiteX6" fmla="*/ 447040 w 586084"/>
                <a:gd name="connsiteY6" fmla="*/ 126853 h 869551"/>
                <a:gd name="connsiteX7" fmla="*/ 510466 w 586084"/>
                <a:gd name="connsiteY7" fmla="*/ 36999 h 869551"/>
                <a:gd name="connsiteX8" fmla="*/ 586084 w 586084"/>
                <a:gd name="connsiteY8" fmla="*/ 869551 h 869551"/>
                <a:gd name="connsiteX9" fmla="*/ 209190 w 586084"/>
                <a:gd name="connsiteY9" fmla="*/ 864582 h 869551"/>
                <a:gd name="connsiteX0" fmla="*/ 209190 w 602413"/>
                <a:gd name="connsiteY0" fmla="*/ 864582 h 864582"/>
                <a:gd name="connsiteX1" fmla="*/ 12162 w 602413"/>
                <a:gd name="connsiteY1" fmla="*/ 60706 h 864582"/>
                <a:gd name="connsiteX2" fmla="*/ 124621 w 602413"/>
                <a:gd name="connsiteY2" fmla="*/ 184994 h 864582"/>
                <a:gd name="connsiteX3" fmla="*/ 188048 w 602413"/>
                <a:gd name="connsiteY3" fmla="*/ 5286 h 864582"/>
                <a:gd name="connsiteX4" fmla="*/ 288473 w 602413"/>
                <a:gd name="connsiteY4" fmla="*/ 184994 h 864582"/>
                <a:gd name="connsiteX5" fmla="*/ 330758 w 602413"/>
                <a:gd name="connsiteY5" fmla="*/ 0 h 864582"/>
                <a:gd name="connsiteX6" fmla="*/ 447040 w 602413"/>
                <a:gd name="connsiteY6" fmla="*/ 126853 h 864582"/>
                <a:gd name="connsiteX7" fmla="*/ 510466 w 602413"/>
                <a:gd name="connsiteY7" fmla="*/ 36999 h 864582"/>
                <a:gd name="connsiteX8" fmla="*/ 602413 w 602413"/>
                <a:gd name="connsiteY8" fmla="*/ 864109 h 864582"/>
                <a:gd name="connsiteX9" fmla="*/ 209190 w 602413"/>
                <a:gd name="connsiteY9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8742"/>
                <a:gd name="connsiteY0" fmla="*/ 864582 h 864582"/>
                <a:gd name="connsiteX1" fmla="*/ 12162 w 618742"/>
                <a:gd name="connsiteY1" fmla="*/ 60706 h 864582"/>
                <a:gd name="connsiteX2" fmla="*/ 124621 w 618742"/>
                <a:gd name="connsiteY2" fmla="*/ 184994 h 864582"/>
                <a:gd name="connsiteX3" fmla="*/ 188048 w 618742"/>
                <a:gd name="connsiteY3" fmla="*/ 5286 h 864582"/>
                <a:gd name="connsiteX4" fmla="*/ 288473 w 618742"/>
                <a:gd name="connsiteY4" fmla="*/ 184994 h 864582"/>
                <a:gd name="connsiteX5" fmla="*/ 330758 w 618742"/>
                <a:gd name="connsiteY5" fmla="*/ 0 h 864582"/>
                <a:gd name="connsiteX6" fmla="*/ 447040 w 618742"/>
                <a:gd name="connsiteY6" fmla="*/ 126853 h 864582"/>
                <a:gd name="connsiteX7" fmla="*/ 510466 w 618742"/>
                <a:gd name="connsiteY7" fmla="*/ 36999 h 864582"/>
                <a:gd name="connsiteX8" fmla="*/ 618742 w 618742"/>
                <a:gd name="connsiteY8" fmla="*/ 578595 h 864582"/>
                <a:gd name="connsiteX9" fmla="*/ 602413 w 618742"/>
                <a:gd name="connsiteY9" fmla="*/ 864109 h 864582"/>
                <a:gd name="connsiteX10" fmla="*/ 209190 w 618742"/>
                <a:gd name="connsiteY10" fmla="*/ 864582 h 864582"/>
                <a:gd name="connsiteX0" fmla="*/ 209190 w 619592"/>
                <a:gd name="connsiteY0" fmla="*/ 864582 h 864582"/>
                <a:gd name="connsiteX1" fmla="*/ 12162 w 619592"/>
                <a:gd name="connsiteY1" fmla="*/ 60706 h 864582"/>
                <a:gd name="connsiteX2" fmla="*/ 124621 w 619592"/>
                <a:gd name="connsiteY2" fmla="*/ 184994 h 864582"/>
                <a:gd name="connsiteX3" fmla="*/ 188048 w 619592"/>
                <a:gd name="connsiteY3" fmla="*/ 5286 h 864582"/>
                <a:gd name="connsiteX4" fmla="*/ 288473 w 619592"/>
                <a:gd name="connsiteY4" fmla="*/ 184994 h 864582"/>
                <a:gd name="connsiteX5" fmla="*/ 330758 w 619592"/>
                <a:gd name="connsiteY5" fmla="*/ 0 h 864582"/>
                <a:gd name="connsiteX6" fmla="*/ 447040 w 619592"/>
                <a:gd name="connsiteY6" fmla="*/ 126853 h 864582"/>
                <a:gd name="connsiteX7" fmla="*/ 510466 w 619592"/>
                <a:gd name="connsiteY7" fmla="*/ 36999 h 864582"/>
                <a:gd name="connsiteX8" fmla="*/ 618742 w 619592"/>
                <a:gd name="connsiteY8" fmla="*/ 578595 h 864582"/>
                <a:gd name="connsiteX9" fmla="*/ 602413 w 619592"/>
                <a:gd name="connsiteY9" fmla="*/ 864109 h 864582"/>
                <a:gd name="connsiteX10" fmla="*/ 209190 w 619592"/>
                <a:gd name="connsiteY10" fmla="*/ 864582 h 864582"/>
                <a:gd name="connsiteX0" fmla="*/ 209190 w 620629"/>
                <a:gd name="connsiteY0" fmla="*/ 864582 h 864582"/>
                <a:gd name="connsiteX1" fmla="*/ 12162 w 620629"/>
                <a:gd name="connsiteY1" fmla="*/ 60706 h 864582"/>
                <a:gd name="connsiteX2" fmla="*/ 124621 w 620629"/>
                <a:gd name="connsiteY2" fmla="*/ 184994 h 864582"/>
                <a:gd name="connsiteX3" fmla="*/ 188048 w 620629"/>
                <a:gd name="connsiteY3" fmla="*/ 5286 h 864582"/>
                <a:gd name="connsiteX4" fmla="*/ 288473 w 620629"/>
                <a:gd name="connsiteY4" fmla="*/ 184994 h 864582"/>
                <a:gd name="connsiteX5" fmla="*/ 330758 w 620629"/>
                <a:gd name="connsiteY5" fmla="*/ 0 h 864582"/>
                <a:gd name="connsiteX6" fmla="*/ 447040 w 620629"/>
                <a:gd name="connsiteY6" fmla="*/ 126853 h 864582"/>
                <a:gd name="connsiteX7" fmla="*/ 510466 w 620629"/>
                <a:gd name="connsiteY7" fmla="*/ 36999 h 864582"/>
                <a:gd name="connsiteX8" fmla="*/ 618742 w 620629"/>
                <a:gd name="connsiteY8" fmla="*/ 578595 h 864582"/>
                <a:gd name="connsiteX9" fmla="*/ 602413 w 620629"/>
                <a:gd name="connsiteY9" fmla="*/ 864109 h 864582"/>
                <a:gd name="connsiteX10" fmla="*/ 209190 w 620629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3"/>
                <a:gd name="connsiteY0" fmla="*/ 864582 h 864582"/>
                <a:gd name="connsiteX1" fmla="*/ 12162 w 618743"/>
                <a:gd name="connsiteY1" fmla="*/ 60706 h 864582"/>
                <a:gd name="connsiteX2" fmla="*/ 124621 w 618743"/>
                <a:gd name="connsiteY2" fmla="*/ 184994 h 864582"/>
                <a:gd name="connsiteX3" fmla="*/ 188048 w 618743"/>
                <a:gd name="connsiteY3" fmla="*/ 5286 h 864582"/>
                <a:gd name="connsiteX4" fmla="*/ 288473 w 618743"/>
                <a:gd name="connsiteY4" fmla="*/ 184994 h 864582"/>
                <a:gd name="connsiteX5" fmla="*/ 330758 w 618743"/>
                <a:gd name="connsiteY5" fmla="*/ 0 h 864582"/>
                <a:gd name="connsiteX6" fmla="*/ 447040 w 618743"/>
                <a:gd name="connsiteY6" fmla="*/ 126853 h 864582"/>
                <a:gd name="connsiteX7" fmla="*/ 510466 w 618743"/>
                <a:gd name="connsiteY7" fmla="*/ 36999 h 864582"/>
                <a:gd name="connsiteX8" fmla="*/ 618742 w 618743"/>
                <a:gd name="connsiteY8" fmla="*/ 578595 h 864582"/>
                <a:gd name="connsiteX9" fmla="*/ 602413 w 618743"/>
                <a:gd name="connsiteY9" fmla="*/ 864109 h 864582"/>
                <a:gd name="connsiteX10" fmla="*/ 209190 w 618743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47040 w 618745"/>
                <a:gd name="connsiteY6" fmla="*/ 126853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45"/>
                <a:gd name="connsiteY0" fmla="*/ 864582 h 864582"/>
                <a:gd name="connsiteX1" fmla="*/ 12162 w 618745"/>
                <a:gd name="connsiteY1" fmla="*/ 60706 h 864582"/>
                <a:gd name="connsiteX2" fmla="*/ 124621 w 618745"/>
                <a:gd name="connsiteY2" fmla="*/ 184994 h 864582"/>
                <a:gd name="connsiteX3" fmla="*/ 188048 w 618745"/>
                <a:gd name="connsiteY3" fmla="*/ 5286 h 864582"/>
                <a:gd name="connsiteX4" fmla="*/ 288473 w 618745"/>
                <a:gd name="connsiteY4" fmla="*/ 184994 h 864582"/>
                <a:gd name="connsiteX5" fmla="*/ 330758 w 618745"/>
                <a:gd name="connsiteY5" fmla="*/ 0 h 864582"/>
                <a:gd name="connsiteX6" fmla="*/ 430711 w 618745"/>
                <a:gd name="connsiteY6" fmla="*/ 121410 h 864582"/>
                <a:gd name="connsiteX7" fmla="*/ 510466 w 618745"/>
                <a:gd name="connsiteY7" fmla="*/ 36999 h 864582"/>
                <a:gd name="connsiteX8" fmla="*/ 618742 w 618745"/>
                <a:gd name="connsiteY8" fmla="*/ 578595 h 864582"/>
                <a:gd name="connsiteX9" fmla="*/ 602413 w 618745"/>
                <a:gd name="connsiteY9" fmla="*/ 864109 h 864582"/>
                <a:gd name="connsiteX10" fmla="*/ 209190 w 618745"/>
                <a:gd name="connsiteY10" fmla="*/ 864582 h 864582"/>
                <a:gd name="connsiteX0" fmla="*/ 209190 w 618782"/>
                <a:gd name="connsiteY0" fmla="*/ 864582 h 864582"/>
                <a:gd name="connsiteX1" fmla="*/ 12162 w 618782"/>
                <a:gd name="connsiteY1" fmla="*/ 60706 h 864582"/>
                <a:gd name="connsiteX2" fmla="*/ 124621 w 618782"/>
                <a:gd name="connsiteY2" fmla="*/ 184994 h 864582"/>
                <a:gd name="connsiteX3" fmla="*/ 188048 w 618782"/>
                <a:gd name="connsiteY3" fmla="*/ 5286 h 864582"/>
                <a:gd name="connsiteX4" fmla="*/ 288473 w 618782"/>
                <a:gd name="connsiteY4" fmla="*/ 184994 h 864582"/>
                <a:gd name="connsiteX5" fmla="*/ 330758 w 618782"/>
                <a:gd name="connsiteY5" fmla="*/ 0 h 864582"/>
                <a:gd name="connsiteX6" fmla="*/ 430711 w 618782"/>
                <a:gd name="connsiteY6" fmla="*/ 121410 h 864582"/>
                <a:gd name="connsiteX7" fmla="*/ 510466 w 618782"/>
                <a:gd name="connsiteY7" fmla="*/ 36999 h 864582"/>
                <a:gd name="connsiteX8" fmla="*/ 618742 w 618782"/>
                <a:gd name="connsiteY8" fmla="*/ 578595 h 864582"/>
                <a:gd name="connsiteX9" fmla="*/ 602413 w 618782"/>
                <a:gd name="connsiteY9" fmla="*/ 864109 h 864582"/>
                <a:gd name="connsiteX10" fmla="*/ 209190 w 618782"/>
                <a:gd name="connsiteY10" fmla="*/ 864582 h 864582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4 h 864664"/>
                <a:gd name="connsiteX1" fmla="*/ 12162 w 618782"/>
                <a:gd name="connsiteY1" fmla="*/ 60788 h 864664"/>
                <a:gd name="connsiteX2" fmla="*/ 124621 w 618782"/>
                <a:gd name="connsiteY2" fmla="*/ 185076 h 864664"/>
                <a:gd name="connsiteX3" fmla="*/ 188048 w 618782"/>
                <a:gd name="connsiteY3" fmla="*/ 5368 h 864664"/>
                <a:gd name="connsiteX4" fmla="*/ 288473 w 618782"/>
                <a:gd name="connsiteY4" fmla="*/ 185076 h 864664"/>
                <a:gd name="connsiteX5" fmla="*/ 330758 w 618782"/>
                <a:gd name="connsiteY5" fmla="*/ 82 h 864664"/>
                <a:gd name="connsiteX6" fmla="*/ 430711 w 618782"/>
                <a:gd name="connsiteY6" fmla="*/ 121492 h 864664"/>
                <a:gd name="connsiteX7" fmla="*/ 510466 w 618782"/>
                <a:gd name="connsiteY7" fmla="*/ 37081 h 864664"/>
                <a:gd name="connsiteX8" fmla="*/ 618742 w 618782"/>
                <a:gd name="connsiteY8" fmla="*/ 578677 h 864664"/>
                <a:gd name="connsiteX9" fmla="*/ 602413 w 618782"/>
                <a:gd name="connsiteY9" fmla="*/ 864191 h 864664"/>
                <a:gd name="connsiteX10" fmla="*/ 209190 w 618782"/>
                <a:gd name="connsiteY10" fmla="*/ 864664 h 864664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8473 w 618782"/>
                <a:gd name="connsiteY4" fmla="*/ 185078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85752 w 618782"/>
                <a:gd name="connsiteY4" fmla="*/ 149700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09190 w 618782"/>
                <a:gd name="connsiteY0" fmla="*/ 864666 h 864666"/>
                <a:gd name="connsiteX1" fmla="*/ 12162 w 618782"/>
                <a:gd name="connsiteY1" fmla="*/ 60790 h 864666"/>
                <a:gd name="connsiteX2" fmla="*/ 124621 w 618782"/>
                <a:gd name="connsiteY2" fmla="*/ 185078 h 864666"/>
                <a:gd name="connsiteX3" fmla="*/ 188048 w 618782"/>
                <a:gd name="connsiteY3" fmla="*/ 5370 h 864666"/>
                <a:gd name="connsiteX4" fmla="*/ 274866 w 618782"/>
                <a:gd name="connsiteY4" fmla="*/ 144257 h 864666"/>
                <a:gd name="connsiteX5" fmla="*/ 330758 w 618782"/>
                <a:gd name="connsiteY5" fmla="*/ 84 h 864666"/>
                <a:gd name="connsiteX6" fmla="*/ 430711 w 618782"/>
                <a:gd name="connsiteY6" fmla="*/ 121494 h 864666"/>
                <a:gd name="connsiteX7" fmla="*/ 510466 w 618782"/>
                <a:gd name="connsiteY7" fmla="*/ 37083 h 864666"/>
                <a:gd name="connsiteX8" fmla="*/ 618742 w 618782"/>
                <a:gd name="connsiteY8" fmla="*/ 578679 h 864666"/>
                <a:gd name="connsiteX9" fmla="*/ 602413 w 618782"/>
                <a:gd name="connsiteY9" fmla="*/ 864193 h 864666"/>
                <a:gd name="connsiteX10" fmla="*/ 209190 w 618782"/>
                <a:gd name="connsiteY10" fmla="*/ 864666 h 864666"/>
                <a:gd name="connsiteX0" fmla="*/ 212601 w 622193"/>
                <a:gd name="connsiteY0" fmla="*/ 864666 h 864666"/>
                <a:gd name="connsiteX1" fmla="*/ 15573 w 622193"/>
                <a:gd name="connsiteY1" fmla="*/ 60790 h 864666"/>
                <a:gd name="connsiteX2" fmla="*/ 128032 w 622193"/>
                <a:gd name="connsiteY2" fmla="*/ 185078 h 864666"/>
                <a:gd name="connsiteX3" fmla="*/ 191459 w 622193"/>
                <a:gd name="connsiteY3" fmla="*/ 5370 h 864666"/>
                <a:gd name="connsiteX4" fmla="*/ 278277 w 622193"/>
                <a:gd name="connsiteY4" fmla="*/ 144257 h 864666"/>
                <a:gd name="connsiteX5" fmla="*/ 334169 w 622193"/>
                <a:gd name="connsiteY5" fmla="*/ 84 h 864666"/>
                <a:gd name="connsiteX6" fmla="*/ 434122 w 622193"/>
                <a:gd name="connsiteY6" fmla="*/ 121494 h 864666"/>
                <a:gd name="connsiteX7" fmla="*/ 513877 w 622193"/>
                <a:gd name="connsiteY7" fmla="*/ 37083 h 864666"/>
                <a:gd name="connsiteX8" fmla="*/ 622153 w 622193"/>
                <a:gd name="connsiteY8" fmla="*/ 578679 h 864666"/>
                <a:gd name="connsiteX9" fmla="*/ 605824 w 622193"/>
                <a:gd name="connsiteY9" fmla="*/ 864193 h 864666"/>
                <a:gd name="connsiteX10" fmla="*/ 212601 w 622193"/>
                <a:gd name="connsiteY10" fmla="*/ 864666 h 864666"/>
                <a:gd name="connsiteX0" fmla="*/ 198912 w 608504"/>
                <a:gd name="connsiteY0" fmla="*/ 864666 h 864666"/>
                <a:gd name="connsiteX1" fmla="*/ 28798 w 608504"/>
                <a:gd name="connsiteY1" fmla="*/ 510643 h 864666"/>
                <a:gd name="connsiteX2" fmla="*/ 1884 w 608504"/>
                <a:gd name="connsiteY2" fmla="*/ 60790 h 864666"/>
                <a:gd name="connsiteX3" fmla="*/ 114343 w 608504"/>
                <a:gd name="connsiteY3" fmla="*/ 185078 h 864666"/>
                <a:gd name="connsiteX4" fmla="*/ 177770 w 608504"/>
                <a:gd name="connsiteY4" fmla="*/ 5370 h 864666"/>
                <a:gd name="connsiteX5" fmla="*/ 264588 w 608504"/>
                <a:gd name="connsiteY5" fmla="*/ 144257 h 864666"/>
                <a:gd name="connsiteX6" fmla="*/ 320480 w 608504"/>
                <a:gd name="connsiteY6" fmla="*/ 84 h 864666"/>
                <a:gd name="connsiteX7" fmla="*/ 420433 w 608504"/>
                <a:gd name="connsiteY7" fmla="*/ 121494 h 864666"/>
                <a:gd name="connsiteX8" fmla="*/ 500188 w 608504"/>
                <a:gd name="connsiteY8" fmla="*/ 37083 h 864666"/>
                <a:gd name="connsiteX9" fmla="*/ 608464 w 608504"/>
                <a:gd name="connsiteY9" fmla="*/ 578679 h 864666"/>
                <a:gd name="connsiteX10" fmla="*/ 592135 w 608504"/>
                <a:gd name="connsiteY10" fmla="*/ 864193 h 864666"/>
                <a:gd name="connsiteX11" fmla="*/ 198912 w 608504"/>
                <a:gd name="connsiteY11" fmla="*/ 864666 h 864666"/>
                <a:gd name="connsiteX0" fmla="*/ 201622 w 611214"/>
                <a:gd name="connsiteY0" fmla="*/ 864666 h 864666"/>
                <a:gd name="connsiteX1" fmla="*/ 31508 w 611214"/>
                <a:gd name="connsiteY1" fmla="*/ 510643 h 864666"/>
                <a:gd name="connsiteX2" fmla="*/ 4594 w 611214"/>
                <a:gd name="connsiteY2" fmla="*/ 60790 h 864666"/>
                <a:gd name="connsiteX3" fmla="*/ 117053 w 611214"/>
                <a:gd name="connsiteY3" fmla="*/ 185078 h 864666"/>
                <a:gd name="connsiteX4" fmla="*/ 180480 w 611214"/>
                <a:gd name="connsiteY4" fmla="*/ 5370 h 864666"/>
                <a:gd name="connsiteX5" fmla="*/ 267298 w 611214"/>
                <a:gd name="connsiteY5" fmla="*/ 144257 h 864666"/>
                <a:gd name="connsiteX6" fmla="*/ 323190 w 611214"/>
                <a:gd name="connsiteY6" fmla="*/ 84 h 864666"/>
                <a:gd name="connsiteX7" fmla="*/ 423143 w 611214"/>
                <a:gd name="connsiteY7" fmla="*/ 121494 h 864666"/>
                <a:gd name="connsiteX8" fmla="*/ 502898 w 611214"/>
                <a:gd name="connsiteY8" fmla="*/ 37083 h 864666"/>
                <a:gd name="connsiteX9" fmla="*/ 611174 w 611214"/>
                <a:gd name="connsiteY9" fmla="*/ 578679 h 864666"/>
                <a:gd name="connsiteX10" fmla="*/ 594845 w 611214"/>
                <a:gd name="connsiteY10" fmla="*/ 864193 h 864666"/>
                <a:gd name="connsiteX11" fmla="*/ 201622 w 611214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6998 w 641159"/>
                <a:gd name="connsiteY3" fmla="*/ 185078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44276 w 641159"/>
                <a:gd name="connsiteY3" fmla="*/ 138814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44257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76446 w 641159"/>
                <a:gd name="connsiteY5" fmla="*/ 64329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61453 w 641159"/>
                <a:gd name="connsiteY1" fmla="*/ 510643 h 864666"/>
                <a:gd name="connsiteX2" fmla="*/ 34539 w 641159"/>
                <a:gd name="connsiteY2" fmla="*/ 60790 h 864666"/>
                <a:gd name="connsiteX3" fmla="*/ 155162 w 641159"/>
                <a:gd name="connsiteY3" fmla="*/ 130650 h 864666"/>
                <a:gd name="connsiteX4" fmla="*/ 210425 w 641159"/>
                <a:gd name="connsiteY4" fmla="*/ 5370 h 864666"/>
                <a:gd name="connsiteX5" fmla="*/ 297243 w 641159"/>
                <a:gd name="connsiteY5" fmla="*/ 117043 h 864666"/>
                <a:gd name="connsiteX6" fmla="*/ 353135 w 641159"/>
                <a:gd name="connsiteY6" fmla="*/ 84 h 864666"/>
                <a:gd name="connsiteX7" fmla="*/ 453088 w 641159"/>
                <a:gd name="connsiteY7" fmla="*/ 121494 h 864666"/>
                <a:gd name="connsiteX8" fmla="*/ 532843 w 641159"/>
                <a:gd name="connsiteY8" fmla="*/ 37083 h 864666"/>
                <a:gd name="connsiteX9" fmla="*/ 641119 w 641159"/>
                <a:gd name="connsiteY9" fmla="*/ 578679 h 864666"/>
                <a:gd name="connsiteX10" fmla="*/ 624790 w 641159"/>
                <a:gd name="connsiteY10" fmla="*/ 864193 h 864666"/>
                <a:gd name="connsiteX11" fmla="*/ 231567 w 641159"/>
                <a:gd name="connsiteY11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99553 w 641159"/>
                <a:gd name="connsiteY1" fmla="*/ 807279 h 864666"/>
                <a:gd name="connsiteX2" fmla="*/ 61453 w 641159"/>
                <a:gd name="connsiteY2" fmla="*/ 510643 h 864666"/>
                <a:gd name="connsiteX3" fmla="*/ 34539 w 641159"/>
                <a:gd name="connsiteY3" fmla="*/ 60790 h 864666"/>
                <a:gd name="connsiteX4" fmla="*/ 155162 w 641159"/>
                <a:gd name="connsiteY4" fmla="*/ 130650 h 864666"/>
                <a:gd name="connsiteX5" fmla="*/ 210425 w 641159"/>
                <a:gd name="connsiteY5" fmla="*/ 5370 h 864666"/>
                <a:gd name="connsiteX6" fmla="*/ 297243 w 641159"/>
                <a:gd name="connsiteY6" fmla="*/ 117043 h 864666"/>
                <a:gd name="connsiteX7" fmla="*/ 353135 w 641159"/>
                <a:gd name="connsiteY7" fmla="*/ 84 h 864666"/>
                <a:gd name="connsiteX8" fmla="*/ 453088 w 641159"/>
                <a:gd name="connsiteY8" fmla="*/ 121494 h 864666"/>
                <a:gd name="connsiteX9" fmla="*/ 532843 w 641159"/>
                <a:gd name="connsiteY9" fmla="*/ 37083 h 864666"/>
                <a:gd name="connsiteX10" fmla="*/ 641119 w 641159"/>
                <a:gd name="connsiteY10" fmla="*/ 578679 h 864666"/>
                <a:gd name="connsiteX11" fmla="*/ 624790 w 641159"/>
                <a:gd name="connsiteY11" fmla="*/ 864193 h 864666"/>
                <a:gd name="connsiteX12" fmla="*/ 231567 w 641159"/>
                <a:gd name="connsiteY12" fmla="*/ 864666 h 864666"/>
                <a:gd name="connsiteX0" fmla="*/ 231567 w 641159"/>
                <a:gd name="connsiteY0" fmla="*/ 864666 h 864666"/>
                <a:gd name="connsiteX1" fmla="*/ 197525 w 641159"/>
                <a:gd name="connsiteY1" fmla="*/ 793672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31567 w 641159"/>
                <a:gd name="connsiteY0" fmla="*/ 864666 h 864666"/>
                <a:gd name="connsiteX1" fmla="*/ 202968 w 641159"/>
                <a:gd name="connsiteY1" fmla="*/ 801837 h 864666"/>
                <a:gd name="connsiteX2" fmla="*/ 99553 w 641159"/>
                <a:gd name="connsiteY2" fmla="*/ 807279 h 864666"/>
                <a:gd name="connsiteX3" fmla="*/ 61453 w 641159"/>
                <a:gd name="connsiteY3" fmla="*/ 510643 h 864666"/>
                <a:gd name="connsiteX4" fmla="*/ 34539 w 641159"/>
                <a:gd name="connsiteY4" fmla="*/ 60790 h 864666"/>
                <a:gd name="connsiteX5" fmla="*/ 155162 w 641159"/>
                <a:gd name="connsiteY5" fmla="*/ 130650 h 864666"/>
                <a:gd name="connsiteX6" fmla="*/ 210425 w 641159"/>
                <a:gd name="connsiteY6" fmla="*/ 5370 h 864666"/>
                <a:gd name="connsiteX7" fmla="*/ 297243 w 641159"/>
                <a:gd name="connsiteY7" fmla="*/ 117043 h 864666"/>
                <a:gd name="connsiteX8" fmla="*/ 353135 w 641159"/>
                <a:gd name="connsiteY8" fmla="*/ 84 h 864666"/>
                <a:gd name="connsiteX9" fmla="*/ 453088 w 641159"/>
                <a:gd name="connsiteY9" fmla="*/ 121494 h 864666"/>
                <a:gd name="connsiteX10" fmla="*/ 532843 w 641159"/>
                <a:gd name="connsiteY10" fmla="*/ 37083 h 864666"/>
                <a:gd name="connsiteX11" fmla="*/ 641119 w 641159"/>
                <a:gd name="connsiteY11" fmla="*/ 578679 h 864666"/>
                <a:gd name="connsiteX12" fmla="*/ 624790 w 641159"/>
                <a:gd name="connsiteY12" fmla="*/ 864193 h 864666"/>
                <a:gd name="connsiteX13" fmla="*/ 231567 w 641159"/>
                <a:gd name="connsiteY13" fmla="*/ 864666 h 864666"/>
                <a:gd name="connsiteX0" fmla="*/ 257487 w 667079"/>
                <a:gd name="connsiteY0" fmla="*/ 864666 h 864666"/>
                <a:gd name="connsiteX1" fmla="*/ 228888 w 667079"/>
                <a:gd name="connsiteY1" fmla="*/ 801837 h 864666"/>
                <a:gd name="connsiteX2" fmla="*/ 125473 w 667079"/>
                <a:gd name="connsiteY2" fmla="*/ 807279 h 864666"/>
                <a:gd name="connsiteX3" fmla="*/ 288 w 667079"/>
                <a:gd name="connsiteY3" fmla="*/ 595007 h 864666"/>
                <a:gd name="connsiteX4" fmla="*/ 87373 w 667079"/>
                <a:gd name="connsiteY4" fmla="*/ 510643 h 864666"/>
                <a:gd name="connsiteX5" fmla="*/ 60459 w 667079"/>
                <a:gd name="connsiteY5" fmla="*/ 60790 h 864666"/>
                <a:gd name="connsiteX6" fmla="*/ 181082 w 667079"/>
                <a:gd name="connsiteY6" fmla="*/ 130650 h 864666"/>
                <a:gd name="connsiteX7" fmla="*/ 236345 w 667079"/>
                <a:gd name="connsiteY7" fmla="*/ 5370 h 864666"/>
                <a:gd name="connsiteX8" fmla="*/ 323163 w 667079"/>
                <a:gd name="connsiteY8" fmla="*/ 117043 h 864666"/>
                <a:gd name="connsiteX9" fmla="*/ 379055 w 667079"/>
                <a:gd name="connsiteY9" fmla="*/ 84 h 864666"/>
                <a:gd name="connsiteX10" fmla="*/ 479008 w 667079"/>
                <a:gd name="connsiteY10" fmla="*/ 121494 h 864666"/>
                <a:gd name="connsiteX11" fmla="*/ 558763 w 667079"/>
                <a:gd name="connsiteY11" fmla="*/ 37083 h 864666"/>
                <a:gd name="connsiteX12" fmla="*/ 667039 w 667079"/>
                <a:gd name="connsiteY12" fmla="*/ 578679 h 864666"/>
                <a:gd name="connsiteX13" fmla="*/ 650710 w 667079"/>
                <a:gd name="connsiteY13" fmla="*/ 864193 h 864666"/>
                <a:gd name="connsiteX14" fmla="*/ 257487 w 667079"/>
                <a:gd name="connsiteY14" fmla="*/ 864666 h 864666"/>
                <a:gd name="connsiteX0" fmla="*/ 260201 w 669793"/>
                <a:gd name="connsiteY0" fmla="*/ 864666 h 864666"/>
                <a:gd name="connsiteX1" fmla="*/ 231602 w 669793"/>
                <a:gd name="connsiteY1" fmla="*/ 801837 h 864666"/>
                <a:gd name="connsiteX2" fmla="*/ 128187 w 669793"/>
                <a:gd name="connsiteY2" fmla="*/ 807279 h 864666"/>
                <a:gd name="connsiteX3" fmla="*/ 281 w 669793"/>
                <a:gd name="connsiteY3" fmla="*/ 526971 h 864666"/>
                <a:gd name="connsiteX4" fmla="*/ 90087 w 669793"/>
                <a:gd name="connsiteY4" fmla="*/ 510643 h 864666"/>
                <a:gd name="connsiteX5" fmla="*/ 63173 w 669793"/>
                <a:gd name="connsiteY5" fmla="*/ 60790 h 864666"/>
                <a:gd name="connsiteX6" fmla="*/ 183796 w 669793"/>
                <a:gd name="connsiteY6" fmla="*/ 130650 h 864666"/>
                <a:gd name="connsiteX7" fmla="*/ 239059 w 669793"/>
                <a:gd name="connsiteY7" fmla="*/ 5370 h 864666"/>
                <a:gd name="connsiteX8" fmla="*/ 325877 w 669793"/>
                <a:gd name="connsiteY8" fmla="*/ 117043 h 864666"/>
                <a:gd name="connsiteX9" fmla="*/ 381769 w 669793"/>
                <a:gd name="connsiteY9" fmla="*/ 84 h 864666"/>
                <a:gd name="connsiteX10" fmla="*/ 481722 w 669793"/>
                <a:gd name="connsiteY10" fmla="*/ 121494 h 864666"/>
                <a:gd name="connsiteX11" fmla="*/ 561477 w 669793"/>
                <a:gd name="connsiteY11" fmla="*/ 37083 h 864666"/>
                <a:gd name="connsiteX12" fmla="*/ 669753 w 669793"/>
                <a:gd name="connsiteY12" fmla="*/ 578679 h 864666"/>
                <a:gd name="connsiteX13" fmla="*/ 653424 w 669793"/>
                <a:gd name="connsiteY13" fmla="*/ 864193 h 864666"/>
                <a:gd name="connsiteX14" fmla="*/ 260201 w 669793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  <a:gd name="connsiteX0" fmla="*/ 259920 w 669512"/>
                <a:gd name="connsiteY0" fmla="*/ 864666 h 864666"/>
                <a:gd name="connsiteX1" fmla="*/ 231321 w 669512"/>
                <a:gd name="connsiteY1" fmla="*/ 801837 h 864666"/>
                <a:gd name="connsiteX2" fmla="*/ 127906 w 669512"/>
                <a:gd name="connsiteY2" fmla="*/ 807279 h 864666"/>
                <a:gd name="connsiteX3" fmla="*/ 0 w 669512"/>
                <a:gd name="connsiteY3" fmla="*/ 526971 h 864666"/>
                <a:gd name="connsiteX4" fmla="*/ 89806 w 669512"/>
                <a:gd name="connsiteY4" fmla="*/ 510643 h 864666"/>
                <a:gd name="connsiteX5" fmla="*/ 62892 w 669512"/>
                <a:gd name="connsiteY5" fmla="*/ 60790 h 864666"/>
                <a:gd name="connsiteX6" fmla="*/ 183515 w 669512"/>
                <a:gd name="connsiteY6" fmla="*/ 130650 h 864666"/>
                <a:gd name="connsiteX7" fmla="*/ 238778 w 669512"/>
                <a:gd name="connsiteY7" fmla="*/ 5370 h 864666"/>
                <a:gd name="connsiteX8" fmla="*/ 325596 w 669512"/>
                <a:gd name="connsiteY8" fmla="*/ 117043 h 864666"/>
                <a:gd name="connsiteX9" fmla="*/ 381488 w 669512"/>
                <a:gd name="connsiteY9" fmla="*/ 84 h 864666"/>
                <a:gd name="connsiteX10" fmla="*/ 481441 w 669512"/>
                <a:gd name="connsiteY10" fmla="*/ 121494 h 864666"/>
                <a:gd name="connsiteX11" fmla="*/ 561196 w 669512"/>
                <a:gd name="connsiteY11" fmla="*/ 37083 h 864666"/>
                <a:gd name="connsiteX12" fmla="*/ 669472 w 669512"/>
                <a:gd name="connsiteY12" fmla="*/ 578679 h 864666"/>
                <a:gd name="connsiteX13" fmla="*/ 653143 w 669512"/>
                <a:gd name="connsiteY13" fmla="*/ 864193 h 864666"/>
                <a:gd name="connsiteX14" fmla="*/ 259920 w 669512"/>
                <a:gd name="connsiteY14" fmla="*/ 864666 h 86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512" h="864666">
                  <a:moveTo>
                    <a:pt x="259920" y="864666"/>
                  </a:moveTo>
                  <a:cubicBezTo>
                    <a:pt x="237695" y="826606"/>
                    <a:pt x="245159" y="825008"/>
                    <a:pt x="231321" y="801837"/>
                  </a:cubicBezTo>
                  <a:cubicBezTo>
                    <a:pt x="184826" y="794994"/>
                    <a:pt x="202292" y="803651"/>
                    <a:pt x="127906" y="807279"/>
                  </a:cubicBezTo>
                  <a:cubicBezTo>
                    <a:pt x="107042" y="780972"/>
                    <a:pt x="6350" y="576410"/>
                    <a:pt x="0" y="526971"/>
                  </a:cubicBezTo>
                  <a:cubicBezTo>
                    <a:pt x="58964" y="502024"/>
                    <a:pt x="28977" y="523479"/>
                    <a:pt x="89806" y="510643"/>
                  </a:cubicBezTo>
                  <a:cubicBezTo>
                    <a:pt x="46082" y="333121"/>
                    <a:pt x="-8516" y="81486"/>
                    <a:pt x="62892" y="60790"/>
                  </a:cubicBezTo>
                  <a:cubicBezTo>
                    <a:pt x="138478" y="39627"/>
                    <a:pt x="162358" y="62006"/>
                    <a:pt x="183515" y="130650"/>
                  </a:cubicBezTo>
                  <a:cubicBezTo>
                    <a:pt x="185607" y="62583"/>
                    <a:pt x="163207" y="19009"/>
                    <a:pt x="238778" y="5370"/>
                  </a:cubicBezTo>
                  <a:cubicBezTo>
                    <a:pt x="335937" y="-2341"/>
                    <a:pt x="301811" y="117924"/>
                    <a:pt x="325596" y="117043"/>
                  </a:cubicBezTo>
                  <a:cubicBezTo>
                    <a:pt x="328806" y="55378"/>
                    <a:pt x="299358" y="7320"/>
                    <a:pt x="381488" y="84"/>
                  </a:cubicBezTo>
                  <a:cubicBezTo>
                    <a:pt x="488285" y="-2989"/>
                    <a:pt x="459008" y="78303"/>
                    <a:pt x="481441" y="121494"/>
                  </a:cubicBezTo>
                  <a:cubicBezTo>
                    <a:pt x="497140" y="80657"/>
                    <a:pt x="482904" y="31655"/>
                    <a:pt x="561196" y="37083"/>
                  </a:cubicBezTo>
                  <a:cubicBezTo>
                    <a:pt x="672580" y="39816"/>
                    <a:pt x="669666" y="488862"/>
                    <a:pt x="669472" y="578679"/>
                  </a:cubicBezTo>
                  <a:cubicBezTo>
                    <a:pt x="666751" y="690178"/>
                    <a:pt x="672193" y="766300"/>
                    <a:pt x="653143" y="864193"/>
                  </a:cubicBezTo>
                  <a:cubicBezTo>
                    <a:pt x="514812" y="859815"/>
                    <a:pt x="460845" y="856509"/>
                    <a:pt x="259920" y="864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D402C4ED-89A6-4B84-8190-AFD45BC7621F}"/>
                </a:ext>
              </a:extLst>
            </p:cNvPr>
            <p:cNvSpPr/>
            <p:nvPr/>
          </p:nvSpPr>
          <p:spPr>
            <a:xfrm>
              <a:off x="1100103" y="4121089"/>
              <a:ext cx="2742086" cy="2359188"/>
            </a:xfrm>
            <a:custGeom>
              <a:avLst/>
              <a:gdLst>
                <a:gd name="connsiteX0" fmla="*/ 19050 w 2628900"/>
                <a:gd name="connsiteY0" fmla="*/ 95250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19050 w 2628900"/>
                <a:gd name="connsiteY8" fmla="*/ 95250 h 2085975"/>
                <a:gd name="connsiteX0" fmla="*/ 95250 w 2628900"/>
                <a:gd name="connsiteY0" fmla="*/ 66675 h 2085975"/>
                <a:gd name="connsiteX1" fmla="*/ 0 w 2628900"/>
                <a:gd name="connsiteY1" fmla="*/ 2085975 h 2085975"/>
                <a:gd name="connsiteX2" fmla="*/ 1685925 w 2628900"/>
                <a:gd name="connsiteY2" fmla="*/ 2085975 h 2085975"/>
                <a:gd name="connsiteX3" fmla="*/ 1704975 w 2628900"/>
                <a:gd name="connsiteY3" fmla="*/ 1581150 h 2085975"/>
                <a:gd name="connsiteX4" fmla="*/ 2628900 w 2628900"/>
                <a:gd name="connsiteY4" fmla="*/ 47625 h 2085975"/>
                <a:gd name="connsiteX5" fmla="*/ 1914525 w 2628900"/>
                <a:gd name="connsiteY5" fmla="*/ 0 h 2085975"/>
                <a:gd name="connsiteX6" fmla="*/ 1914525 w 2628900"/>
                <a:gd name="connsiteY6" fmla="*/ 762000 h 2085975"/>
                <a:gd name="connsiteX7" fmla="*/ 1133475 w 2628900"/>
                <a:gd name="connsiteY7" fmla="*/ 533400 h 2085975"/>
                <a:gd name="connsiteX8" fmla="*/ 95250 w 262890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66675 h 2085975"/>
                <a:gd name="connsiteX1" fmla="*/ 137220 w 2766120"/>
                <a:gd name="connsiteY1" fmla="*/ 2085975 h 2085975"/>
                <a:gd name="connsiteX2" fmla="*/ 1823145 w 2766120"/>
                <a:gd name="connsiteY2" fmla="*/ 2085975 h 2085975"/>
                <a:gd name="connsiteX3" fmla="*/ 1842195 w 2766120"/>
                <a:gd name="connsiteY3" fmla="*/ 1581150 h 2085975"/>
                <a:gd name="connsiteX4" fmla="*/ 2766120 w 2766120"/>
                <a:gd name="connsiteY4" fmla="*/ 47625 h 2085975"/>
                <a:gd name="connsiteX5" fmla="*/ 2051745 w 2766120"/>
                <a:gd name="connsiteY5" fmla="*/ 0 h 2085975"/>
                <a:gd name="connsiteX6" fmla="*/ 2051745 w 2766120"/>
                <a:gd name="connsiteY6" fmla="*/ 762000 h 2085975"/>
                <a:gd name="connsiteX7" fmla="*/ 1270695 w 2766120"/>
                <a:gd name="connsiteY7" fmla="*/ 533400 h 2085975"/>
                <a:gd name="connsiteX8" fmla="*/ 232470 w 2766120"/>
                <a:gd name="connsiteY8" fmla="*/ 66675 h 2085975"/>
                <a:gd name="connsiteX0" fmla="*/ 232470 w 2766120"/>
                <a:gd name="connsiteY0" fmla="*/ 114300 h 2133600"/>
                <a:gd name="connsiteX1" fmla="*/ 137220 w 2766120"/>
                <a:gd name="connsiteY1" fmla="*/ 2133600 h 2133600"/>
                <a:gd name="connsiteX2" fmla="*/ 1823145 w 2766120"/>
                <a:gd name="connsiteY2" fmla="*/ 2133600 h 2133600"/>
                <a:gd name="connsiteX3" fmla="*/ 1842195 w 2766120"/>
                <a:gd name="connsiteY3" fmla="*/ 1628775 h 2133600"/>
                <a:gd name="connsiteX4" fmla="*/ 2766120 w 2766120"/>
                <a:gd name="connsiteY4" fmla="*/ 95250 h 2133600"/>
                <a:gd name="connsiteX5" fmla="*/ 1908870 w 2766120"/>
                <a:gd name="connsiteY5" fmla="*/ 0 h 2133600"/>
                <a:gd name="connsiteX6" fmla="*/ 2051745 w 2766120"/>
                <a:gd name="connsiteY6" fmla="*/ 809625 h 2133600"/>
                <a:gd name="connsiteX7" fmla="*/ 1270695 w 2766120"/>
                <a:gd name="connsiteY7" fmla="*/ 581025 h 2133600"/>
                <a:gd name="connsiteX8" fmla="*/ 232470 w 2766120"/>
                <a:gd name="connsiteY8" fmla="*/ 114300 h 2133600"/>
                <a:gd name="connsiteX0" fmla="*/ 232470 w 2766120"/>
                <a:gd name="connsiteY0" fmla="*/ 151521 h 2170821"/>
                <a:gd name="connsiteX1" fmla="*/ 137220 w 2766120"/>
                <a:gd name="connsiteY1" fmla="*/ 2170821 h 2170821"/>
                <a:gd name="connsiteX2" fmla="*/ 1823145 w 2766120"/>
                <a:gd name="connsiteY2" fmla="*/ 2170821 h 2170821"/>
                <a:gd name="connsiteX3" fmla="*/ 1842195 w 2766120"/>
                <a:gd name="connsiteY3" fmla="*/ 1665996 h 2170821"/>
                <a:gd name="connsiteX4" fmla="*/ 2766120 w 2766120"/>
                <a:gd name="connsiteY4" fmla="*/ 132471 h 2170821"/>
                <a:gd name="connsiteX5" fmla="*/ 1908870 w 2766120"/>
                <a:gd name="connsiteY5" fmla="*/ 37221 h 2170821"/>
                <a:gd name="connsiteX6" fmla="*/ 1937445 w 2766120"/>
                <a:gd name="connsiteY6" fmla="*/ 808746 h 2170821"/>
                <a:gd name="connsiteX7" fmla="*/ 1270695 w 2766120"/>
                <a:gd name="connsiteY7" fmla="*/ 618246 h 2170821"/>
                <a:gd name="connsiteX8" fmla="*/ 232470 w 2766120"/>
                <a:gd name="connsiteY8" fmla="*/ 151521 h 2170821"/>
                <a:gd name="connsiteX0" fmla="*/ 232470 w 2766120"/>
                <a:gd name="connsiteY0" fmla="*/ 176078 h 2195378"/>
                <a:gd name="connsiteX1" fmla="*/ 137220 w 2766120"/>
                <a:gd name="connsiteY1" fmla="*/ 2195378 h 2195378"/>
                <a:gd name="connsiteX2" fmla="*/ 1823145 w 2766120"/>
                <a:gd name="connsiteY2" fmla="*/ 2195378 h 2195378"/>
                <a:gd name="connsiteX3" fmla="*/ 1842195 w 2766120"/>
                <a:gd name="connsiteY3" fmla="*/ 1690553 h 2195378"/>
                <a:gd name="connsiteX4" fmla="*/ 2766120 w 2766120"/>
                <a:gd name="connsiteY4" fmla="*/ 157028 h 2195378"/>
                <a:gd name="connsiteX5" fmla="*/ 1908870 w 2766120"/>
                <a:gd name="connsiteY5" fmla="*/ 61778 h 2195378"/>
                <a:gd name="connsiteX6" fmla="*/ 1937445 w 2766120"/>
                <a:gd name="connsiteY6" fmla="*/ 833303 h 2195378"/>
                <a:gd name="connsiteX7" fmla="*/ 1270695 w 2766120"/>
                <a:gd name="connsiteY7" fmla="*/ 642803 h 2195378"/>
                <a:gd name="connsiteX8" fmla="*/ 232470 w 2766120"/>
                <a:gd name="connsiteY8" fmla="*/ 176078 h 2195378"/>
                <a:gd name="connsiteX0" fmla="*/ 232470 w 2661345"/>
                <a:gd name="connsiteY0" fmla="*/ 155790 h 2175090"/>
                <a:gd name="connsiteX1" fmla="*/ 137220 w 2661345"/>
                <a:gd name="connsiteY1" fmla="*/ 2175090 h 2175090"/>
                <a:gd name="connsiteX2" fmla="*/ 1823145 w 2661345"/>
                <a:gd name="connsiteY2" fmla="*/ 2175090 h 2175090"/>
                <a:gd name="connsiteX3" fmla="*/ 1842195 w 2661345"/>
                <a:gd name="connsiteY3" fmla="*/ 1670265 h 2175090"/>
                <a:gd name="connsiteX4" fmla="*/ 2661345 w 2661345"/>
                <a:gd name="connsiteY4" fmla="*/ 117690 h 2175090"/>
                <a:gd name="connsiteX5" fmla="*/ 1908870 w 2661345"/>
                <a:gd name="connsiteY5" fmla="*/ 41490 h 2175090"/>
                <a:gd name="connsiteX6" fmla="*/ 1937445 w 2661345"/>
                <a:gd name="connsiteY6" fmla="*/ 813015 h 2175090"/>
                <a:gd name="connsiteX7" fmla="*/ 1270695 w 2661345"/>
                <a:gd name="connsiteY7" fmla="*/ 622515 h 2175090"/>
                <a:gd name="connsiteX8" fmla="*/ 232470 w 2661345"/>
                <a:gd name="connsiteY8" fmla="*/ 155790 h 2175090"/>
                <a:gd name="connsiteX0" fmla="*/ 232470 w 2709520"/>
                <a:gd name="connsiteY0" fmla="*/ 155790 h 2175090"/>
                <a:gd name="connsiteX1" fmla="*/ 137220 w 2709520"/>
                <a:gd name="connsiteY1" fmla="*/ 2175090 h 2175090"/>
                <a:gd name="connsiteX2" fmla="*/ 1823145 w 2709520"/>
                <a:gd name="connsiteY2" fmla="*/ 2175090 h 2175090"/>
                <a:gd name="connsiteX3" fmla="*/ 1842195 w 2709520"/>
                <a:gd name="connsiteY3" fmla="*/ 1670265 h 2175090"/>
                <a:gd name="connsiteX4" fmla="*/ 2661345 w 2709520"/>
                <a:gd name="connsiteY4" fmla="*/ 117690 h 2175090"/>
                <a:gd name="connsiteX5" fmla="*/ 1908870 w 2709520"/>
                <a:gd name="connsiteY5" fmla="*/ 41490 h 2175090"/>
                <a:gd name="connsiteX6" fmla="*/ 1937445 w 2709520"/>
                <a:gd name="connsiteY6" fmla="*/ 813015 h 2175090"/>
                <a:gd name="connsiteX7" fmla="*/ 1270695 w 2709520"/>
                <a:gd name="connsiteY7" fmla="*/ 622515 h 2175090"/>
                <a:gd name="connsiteX8" fmla="*/ 232470 w 2709520"/>
                <a:gd name="connsiteY8" fmla="*/ 155790 h 2175090"/>
                <a:gd name="connsiteX0" fmla="*/ 232470 w 2725405"/>
                <a:gd name="connsiteY0" fmla="*/ 155790 h 2175090"/>
                <a:gd name="connsiteX1" fmla="*/ 137220 w 2725405"/>
                <a:gd name="connsiteY1" fmla="*/ 2175090 h 2175090"/>
                <a:gd name="connsiteX2" fmla="*/ 1823145 w 2725405"/>
                <a:gd name="connsiteY2" fmla="*/ 2175090 h 2175090"/>
                <a:gd name="connsiteX3" fmla="*/ 1842195 w 2725405"/>
                <a:gd name="connsiteY3" fmla="*/ 1670265 h 2175090"/>
                <a:gd name="connsiteX4" fmla="*/ 2661345 w 2725405"/>
                <a:gd name="connsiteY4" fmla="*/ 117690 h 2175090"/>
                <a:gd name="connsiteX5" fmla="*/ 1908870 w 2725405"/>
                <a:gd name="connsiteY5" fmla="*/ 41490 h 2175090"/>
                <a:gd name="connsiteX6" fmla="*/ 1937445 w 2725405"/>
                <a:gd name="connsiteY6" fmla="*/ 813015 h 2175090"/>
                <a:gd name="connsiteX7" fmla="*/ 1270695 w 2725405"/>
                <a:gd name="connsiteY7" fmla="*/ 622515 h 2175090"/>
                <a:gd name="connsiteX8" fmla="*/ 232470 w 2725405"/>
                <a:gd name="connsiteY8" fmla="*/ 155790 h 2175090"/>
                <a:gd name="connsiteX0" fmla="*/ 232470 w 2760521"/>
                <a:gd name="connsiteY0" fmla="*/ 155790 h 2175090"/>
                <a:gd name="connsiteX1" fmla="*/ 137220 w 2760521"/>
                <a:gd name="connsiteY1" fmla="*/ 2175090 h 2175090"/>
                <a:gd name="connsiteX2" fmla="*/ 1823145 w 2760521"/>
                <a:gd name="connsiteY2" fmla="*/ 2175090 h 2175090"/>
                <a:gd name="connsiteX3" fmla="*/ 1842195 w 2760521"/>
                <a:gd name="connsiteY3" fmla="*/ 1670265 h 2175090"/>
                <a:gd name="connsiteX4" fmla="*/ 2699445 w 2760521"/>
                <a:gd name="connsiteY4" fmla="*/ 117690 h 2175090"/>
                <a:gd name="connsiteX5" fmla="*/ 1908870 w 2760521"/>
                <a:gd name="connsiteY5" fmla="*/ 41490 h 2175090"/>
                <a:gd name="connsiteX6" fmla="*/ 1937445 w 2760521"/>
                <a:gd name="connsiteY6" fmla="*/ 813015 h 2175090"/>
                <a:gd name="connsiteX7" fmla="*/ 1270695 w 2760521"/>
                <a:gd name="connsiteY7" fmla="*/ 622515 h 2175090"/>
                <a:gd name="connsiteX8" fmla="*/ 232470 w 2760521"/>
                <a:gd name="connsiteY8" fmla="*/ 155790 h 2175090"/>
                <a:gd name="connsiteX0" fmla="*/ 232470 w 2757220"/>
                <a:gd name="connsiteY0" fmla="*/ 155790 h 2175090"/>
                <a:gd name="connsiteX1" fmla="*/ 137220 w 2757220"/>
                <a:gd name="connsiteY1" fmla="*/ 2175090 h 2175090"/>
                <a:gd name="connsiteX2" fmla="*/ 1823145 w 2757220"/>
                <a:gd name="connsiteY2" fmla="*/ 2175090 h 2175090"/>
                <a:gd name="connsiteX3" fmla="*/ 1842195 w 2757220"/>
                <a:gd name="connsiteY3" fmla="*/ 1670265 h 2175090"/>
                <a:gd name="connsiteX4" fmla="*/ 2699445 w 2757220"/>
                <a:gd name="connsiteY4" fmla="*/ 117690 h 2175090"/>
                <a:gd name="connsiteX5" fmla="*/ 1908870 w 2757220"/>
                <a:gd name="connsiteY5" fmla="*/ 41490 h 2175090"/>
                <a:gd name="connsiteX6" fmla="*/ 1937445 w 2757220"/>
                <a:gd name="connsiteY6" fmla="*/ 813015 h 2175090"/>
                <a:gd name="connsiteX7" fmla="*/ 1270695 w 2757220"/>
                <a:gd name="connsiteY7" fmla="*/ 622515 h 2175090"/>
                <a:gd name="connsiteX8" fmla="*/ 232470 w 2757220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55790 h 2175090"/>
                <a:gd name="connsiteX1" fmla="*/ 137220 w 2741311"/>
                <a:gd name="connsiteY1" fmla="*/ 2175090 h 2175090"/>
                <a:gd name="connsiteX2" fmla="*/ 1823145 w 2741311"/>
                <a:gd name="connsiteY2" fmla="*/ 2175090 h 2175090"/>
                <a:gd name="connsiteX3" fmla="*/ 1842195 w 2741311"/>
                <a:gd name="connsiteY3" fmla="*/ 1670265 h 2175090"/>
                <a:gd name="connsiteX4" fmla="*/ 2699445 w 2741311"/>
                <a:gd name="connsiteY4" fmla="*/ 117690 h 2175090"/>
                <a:gd name="connsiteX5" fmla="*/ 1908870 w 2741311"/>
                <a:gd name="connsiteY5" fmla="*/ 41490 h 2175090"/>
                <a:gd name="connsiteX6" fmla="*/ 1937445 w 2741311"/>
                <a:gd name="connsiteY6" fmla="*/ 813015 h 2175090"/>
                <a:gd name="connsiteX7" fmla="*/ 1270695 w 2741311"/>
                <a:gd name="connsiteY7" fmla="*/ 622515 h 2175090"/>
                <a:gd name="connsiteX8" fmla="*/ 232470 w 2741311"/>
                <a:gd name="connsiteY8" fmla="*/ 155790 h 2175090"/>
                <a:gd name="connsiteX0" fmla="*/ 232470 w 2741311"/>
                <a:gd name="connsiteY0" fmla="*/ 147713 h 2167013"/>
                <a:gd name="connsiteX1" fmla="*/ 137220 w 2741311"/>
                <a:gd name="connsiteY1" fmla="*/ 2167013 h 2167013"/>
                <a:gd name="connsiteX2" fmla="*/ 1823145 w 2741311"/>
                <a:gd name="connsiteY2" fmla="*/ 2167013 h 2167013"/>
                <a:gd name="connsiteX3" fmla="*/ 1842195 w 2741311"/>
                <a:gd name="connsiteY3" fmla="*/ 1662188 h 2167013"/>
                <a:gd name="connsiteX4" fmla="*/ 2699445 w 2741311"/>
                <a:gd name="connsiteY4" fmla="*/ 109613 h 2167013"/>
                <a:gd name="connsiteX5" fmla="*/ 1908870 w 2741311"/>
                <a:gd name="connsiteY5" fmla="*/ 33413 h 2167013"/>
                <a:gd name="connsiteX6" fmla="*/ 1937445 w 2741311"/>
                <a:gd name="connsiteY6" fmla="*/ 804938 h 2167013"/>
                <a:gd name="connsiteX7" fmla="*/ 1270695 w 2741311"/>
                <a:gd name="connsiteY7" fmla="*/ 614438 h 2167013"/>
                <a:gd name="connsiteX8" fmla="*/ 232470 w 2741311"/>
                <a:gd name="connsiteY8" fmla="*/ 147713 h 2167013"/>
                <a:gd name="connsiteX0" fmla="*/ 232470 w 2741311"/>
                <a:gd name="connsiteY0" fmla="*/ 95560 h 2114860"/>
                <a:gd name="connsiteX1" fmla="*/ 137220 w 2741311"/>
                <a:gd name="connsiteY1" fmla="*/ 2114860 h 2114860"/>
                <a:gd name="connsiteX2" fmla="*/ 1823145 w 2741311"/>
                <a:gd name="connsiteY2" fmla="*/ 2114860 h 2114860"/>
                <a:gd name="connsiteX3" fmla="*/ 1842195 w 2741311"/>
                <a:gd name="connsiteY3" fmla="*/ 1610035 h 2114860"/>
                <a:gd name="connsiteX4" fmla="*/ 2699445 w 2741311"/>
                <a:gd name="connsiteY4" fmla="*/ 57460 h 2114860"/>
                <a:gd name="connsiteX5" fmla="*/ 1927920 w 2741311"/>
                <a:gd name="connsiteY5" fmla="*/ 47935 h 2114860"/>
                <a:gd name="connsiteX6" fmla="*/ 1937445 w 2741311"/>
                <a:gd name="connsiteY6" fmla="*/ 752785 h 2114860"/>
                <a:gd name="connsiteX7" fmla="*/ 1270695 w 2741311"/>
                <a:gd name="connsiteY7" fmla="*/ 562285 h 2114860"/>
                <a:gd name="connsiteX8" fmla="*/ 232470 w 2741311"/>
                <a:gd name="connsiteY8" fmla="*/ 95560 h 2114860"/>
                <a:gd name="connsiteX0" fmla="*/ 232470 w 2741311"/>
                <a:gd name="connsiteY0" fmla="*/ 189280 h 2208580"/>
                <a:gd name="connsiteX1" fmla="*/ 137220 w 2741311"/>
                <a:gd name="connsiteY1" fmla="*/ 2208580 h 2208580"/>
                <a:gd name="connsiteX2" fmla="*/ 1823145 w 2741311"/>
                <a:gd name="connsiteY2" fmla="*/ 2208580 h 2208580"/>
                <a:gd name="connsiteX3" fmla="*/ 1842195 w 2741311"/>
                <a:gd name="connsiteY3" fmla="*/ 1703755 h 2208580"/>
                <a:gd name="connsiteX4" fmla="*/ 2699445 w 2741311"/>
                <a:gd name="connsiteY4" fmla="*/ 151180 h 2208580"/>
                <a:gd name="connsiteX5" fmla="*/ 1908870 w 2741311"/>
                <a:gd name="connsiteY5" fmla="*/ 27355 h 2208580"/>
                <a:gd name="connsiteX6" fmla="*/ 1937445 w 2741311"/>
                <a:gd name="connsiteY6" fmla="*/ 846505 h 2208580"/>
                <a:gd name="connsiteX7" fmla="*/ 1270695 w 2741311"/>
                <a:gd name="connsiteY7" fmla="*/ 656005 h 2208580"/>
                <a:gd name="connsiteX8" fmla="*/ 232470 w 2741311"/>
                <a:gd name="connsiteY8" fmla="*/ 189280 h 2208580"/>
                <a:gd name="connsiteX0" fmla="*/ 232470 w 2741311"/>
                <a:gd name="connsiteY0" fmla="*/ 213274 h 2232574"/>
                <a:gd name="connsiteX1" fmla="*/ 137220 w 2741311"/>
                <a:gd name="connsiteY1" fmla="*/ 2232574 h 2232574"/>
                <a:gd name="connsiteX2" fmla="*/ 1823145 w 2741311"/>
                <a:gd name="connsiteY2" fmla="*/ 2232574 h 2232574"/>
                <a:gd name="connsiteX3" fmla="*/ 1842195 w 2741311"/>
                <a:gd name="connsiteY3" fmla="*/ 1727749 h 2232574"/>
                <a:gd name="connsiteX4" fmla="*/ 2699445 w 2741311"/>
                <a:gd name="connsiteY4" fmla="*/ 175174 h 2232574"/>
                <a:gd name="connsiteX5" fmla="*/ 2127946 w 2741311"/>
                <a:gd name="connsiteY5" fmla="*/ 127549 h 2232574"/>
                <a:gd name="connsiteX6" fmla="*/ 1908870 w 2741311"/>
                <a:gd name="connsiteY6" fmla="*/ 51349 h 2232574"/>
                <a:gd name="connsiteX7" fmla="*/ 1937445 w 2741311"/>
                <a:gd name="connsiteY7" fmla="*/ 870499 h 2232574"/>
                <a:gd name="connsiteX8" fmla="*/ 1270695 w 2741311"/>
                <a:gd name="connsiteY8" fmla="*/ 679999 h 2232574"/>
                <a:gd name="connsiteX9" fmla="*/ 232470 w 2741311"/>
                <a:gd name="connsiteY9" fmla="*/ 213274 h 2232574"/>
                <a:gd name="connsiteX0" fmla="*/ 232470 w 2741311"/>
                <a:gd name="connsiteY0" fmla="*/ 214182 h 2233482"/>
                <a:gd name="connsiteX1" fmla="*/ 137220 w 2741311"/>
                <a:gd name="connsiteY1" fmla="*/ 2233482 h 2233482"/>
                <a:gd name="connsiteX2" fmla="*/ 1823145 w 2741311"/>
                <a:gd name="connsiteY2" fmla="*/ 2233482 h 2233482"/>
                <a:gd name="connsiteX3" fmla="*/ 1842195 w 2741311"/>
                <a:gd name="connsiteY3" fmla="*/ 1728657 h 2233482"/>
                <a:gd name="connsiteX4" fmla="*/ 2699445 w 2741311"/>
                <a:gd name="connsiteY4" fmla="*/ 176082 h 2233482"/>
                <a:gd name="connsiteX5" fmla="*/ 2048663 w 2741311"/>
                <a:gd name="connsiteY5" fmla="*/ 123172 h 2233482"/>
                <a:gd name="connsiteX6" fmla="*/ 1908870 w 2741311"/>
                <a:gd name="connsiteY6" fmla="*/ 52257 h 2233482"/>
                <a:gd name="connsiteX7" fmla="*/ 1937445 w 2741311"/>
                <a:gd name="connsiteY7" fmla="*/ 871407 h 2233482"/>
                <a:gd name="connsiteX8" fmla="*/ 1270695 w 2741311"/>
                <a:gd name="connsiteY8" fmla="*/ 680907 h 2233482"/>
                <a:gd name="connsiteX9" fmla="*/ 232470 w 2741311"/>
                <a:gd name="connsiteY9" fmla="*/ 214182 h 2233482"/>
                <a:gd name="connsiteX0" fmla="*/ 232470 w 2741311"/>
                <a:gd name="connsiteY0" fmla="*/ 228069 h 2247369"/>
                <a:gd name="connsiteX1" fmla="*/ 137220 w 2741311"/>
                <a:gd name="connsiteY1" fmla="*/ 2247369 h 2247369"/>
                <a:gd name="connsiteX2" fmla="*/ 1823145 w 2741311"/>
                <a:gd name="connsiteY2" fmla="*/ 2247369 h 2247369"/>
                <a:gd name="connsiteX3" fmla="*/ 1842195 w 2741311"/>
                <a:gd name="connsiteY3" fmla="*/ 1742544 h 2247369"/>
                <a:gd name="connsiteX4" fmla="*/ 2699445 w 2741311"/>
                <a:gd name="connsiteY4" fmla="*/ 189969 h 2247369"/>
                <a:gd name="connsiteX5" fmla="*/ 2048663 w 2741311"/>
                <a:gd name="connsiteY5" fmla="*/ 137059 h 2247369"/>
                <a:gd name="connsiteX6" fmla="*/ 1908870 w 2741311"/>
                <a:gd name="connsiteY6" fmla="*/ 66144 h 2247369"/>
                <a:gd name="connsiteX7" fmla="*/ 1937445 w 2741311"/>
                <a:gd name="connsiteY7" fmla="*/ 885294 h 2247369"/>
                <a:gd name="connsiteX8" fmla="*/ 1270695 w 2741311"/>
                <a:gd name="connsiteY8" fmla="*/ 694794 h 2247369"/>
                <a:gd name="connsiteX9" fmla="*/ 232470 w 2741311"/>
                <a:gd name="connsiteY9" fmla="*/ 228069 h 2247369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175032 h 2194332"/>
                <a:gd name="connsiteX1" fmla="*/ 137220 w 2741311"/>
                <a:gd name="connsiteY1" fmla="*/ 2194332 h 2194332"/>
                <a:gd name="connsiteX2" fmla="*/ 1823145 w 2741311"/>
                <a:gd name="connsiteY2" fmla="*/ 2194332 h 2194332"/>
                <a:gd name="connsiteX3" fmla="*/ 1842195 w 2741311"/>
                <a:gd name="connsiteY3" fmla="*/ 1689507 h 2194332"/>
                <a:gd name="connsiteX4" fmla="*/ 2699445 w 2741311"/>
                <a:gd name="connsiteY4" fmla="*/ 136932 h 2194332"/>
                <a:gd name="connsiteX5" fmla="*/ 2048663 w 2741311"/>
                <a:gd name="connsiteY5" fmla="*/ 84022 h 2194332"/>
                <a:gd name="connsiteX6" fmla="*/ 1908870 w 2741311"/>
                <a:gd name="connsiteY6" fmla="*/ 13107 h 2194332"/>
                <a:gd name="connsiteX7" fmla="*/ 1937445 w 2741311"/>
                <a:gd name="connsiteY7" fmla="*/ 832257 h 2194332"/>
                <a:gd name="connsiteX8" fmla="*/ 1270695 w 2741311"/>
                <a:gd name="connsiteY8" fmla="*/ 641757 h 2194332"/>
                <a:gd name="connsiteX9" fmla="*/ 232470 w 2741311"/>
                <a:gd name="connsiteY9" fmla="*/ 175032 h 219433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232422 h 2251722"/>
                <a:gd name="connsiteX1" fmla="*/ 137220 w 2741311"/>
                <a:gd name="connsiteY1" fmla="*/ 2251722 h 2251722"/>
                <a:gd name="connsiteX2" fmla="*/ 1823145 w 2741311"/>
                <a:gd name="connsiteY2" fmla="*/ 2251722 h 2251722"/>
                <a:gd name="connsiteX3" fmla="*/ 1842195 w 2741311"/>
                <a:gd name="connsiteY3" fmla="*/ 1746897 h 2251722"/>
                <a:gd name="connsiteX4" fmla="*/ 2699445 w 2741311"/>
                <a:gd name="connsiteY4" fmla="*/ 194322 h 2251722"/>
                <a:gd name="connsiteX5" fmla="*/ 2048663 w 2741311"/>
                <a:gd name="connsiteY5" fmla="*/ 141412 h 2251722"/>
                <a:gd name="connsiteX6" fmla="*/ 2040679 w 2741311"/>
                <a:gd name="connsiteY6" fmla="*/ 48749 h 2251722"/>
                <a:gd name="connsiteX7" fmla="*/ 1908870 w 2741311"/>
                <a:gd name="connsiteY7" fmla="*/ 70497 h 2251722"/>
                <a:gd name="connsiteX8" fmla="*/ 1937445 w 2741311"/>
                <a:gd name="connsiteY8" fmla="*/ 889647 h 2251722"/>
                <a:gd name="connsiteX9" fmla="*/ 1270695 w 2741311"/>
                <a:gd name="connsiteY9" fmla="*/ 699147 h 2251722"/>
                <a:gd name="connsiteX10" fmla="*/ 232470 w 2741311"/>
                <a:gd name="connsiteY10" fmla="*/ 232422 h 2251722"/>
                <a:gd name="connsiteX0" fmla="*/ 232470 w 2741311"/>
                <a:gd name="connsiteY0" fmla="*/ 188264 h 2207564"/>
                <a:gd name="connsiteX1" fmla="*/ 137220 w 2741311"/>
                <a:gd name="connsiteY1" fmla="*/ 2207564 h 2207564"/>
                <a:gd name="connsiteX2" fmla="*/ 1823145 w 2741311"/>
                <a:gd name="connsiteY2" fmla="*/ 2207564 h 2207564"/>
                <a:gd name="connsiteX3" fmla="*/ 1842195 w 2741311"/>
                <a:gd name="connsiteY3" fmla="*/ 1702739 h 2207564"/>
                <a:gd name="connsiteX4" fmla="*/ 2699445 w 2741311"/>
                <a:gd name="connsiteY4" fmla="*/ 150164 h 2207564"/>
                <a:gd name="connsiteX5" fmla="*/ 2048663 w 2741311"/>
                <a:gd name="connsiteY5" fmla="*/ 97254 h 2207564"/>
                <a:gd name="connsiteX6" fmla="*/ 2040679 w 2741311"/>
                <a:gd name="connsiteY6" fmla="*/ 4591 h 2207564"/>
                <a:gd name="connsiteX7" fmla="*/ 1908870 w 2741311"/>
                <a:gd name="connsiteY7" fmla="*/ 26339 h 2207564"/>
                <a:gd name="connsiteX8" fmla="*/ 1937445 w 2741311"/>
                <a:gd name="connsiteY8" fmla="*/ 845489 h 2207564"/>
                <a:gd name="connsiteX9" fmla="*/ 1270695 w 2741311"/>
                <a:gd name="connsiteY9" fmla="*/ 654989 h 2207564"/>
                <a:gd name="connsiteX10" fmla="*/ 232470 w 2741311"/>
                <a:gd name="connsiteY10" fmla="*/ 188264 h 2207564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741311"/>
                <a:gd name="connsiteY0" fmla="*/ 183976 h 2203276"/>
                <a:gd name="connsiteX1" fmla="*/ 137220 w 2741311"/>
                <a:gd name="connsiteY1" fmla="*/ 2203276 h 2203276"/>
                <a:gd name="connsiteX2" fmla="*/ 1823145 w 2741311"/>
                <a:gd name="connsiteY2" fmla="*/ 2203276 h 2203276"/>
                <a:gd name="connsiteX3" fmla="*/ 1842195 w 2741311"/>
                <a:gd name="connsiteY3" fmla="*/ 1698451 h 2203276"/>
                <a:gd name="connsiteX4" fmla="*/ 2699445 w 2741311"/>
                <a:gd name="connsiteY4" fmla="*/ 145876 h 2203276"/>
                <a:gd name="connsiteX5" fmla="*/ 2048663 w 2741311"/>
                <a:gd name="connsiteY5" fmla="*/ 92966 h 2203276"/>
                <a:gd name="connsiteX6" fmla="*/ 2040679 w 2741311"/>
                <a:gd name="connsiteY6" fmla="*/ 303 h 2203276"/>
                <a:gd name="connsiteX7" fmla="*/ 1908870 w 2741311"/>
                <a:gd name="connsiteY7" fmla="*/ 22051 h 2203276"/>
                <a:gd name="connsiteX8" fmla="*/ 1937445 w 2741311"/>
                <a:gd name="connsiteY8" fmla="*/ 841201 h 2203276"/>
                <a:gd name="connsiteX9" fmla="*/ 1270695 w 2741311"/>
                <a:gd name="connsiteY9" fmla="*/ 650701 h 2203276"/>
                <a:gd name="connsiteX10" fmla="*/ 232470 w 2741311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2372"/>
                <a:gd name="connsiteY0" fmla="*/ 183976 h 2203276"/>
                <a:gd name="connsiteX1" fmla="*/ 137220 w 2662372"/>
                <a:gd name="connsiteY1" fmla="*/ 2203276 h 2203276"/>
                <a:gd name="connsiteX2" fmla="*/ 1823145 w 2662372"/>
                <a:gd name="connsiteY2" fmla="*/ 2203276 h 2203276"/>
                <a:gd name="connsiteX3" fmla="*/ 1842195 w 2662372"/>
                <a:gd name="connsiteY3" fmla="*/ 1698451 h 2203276"/>
                <a:gd name="connsiteX4" fmla="*/ 2614876 w 2662372"/>
                <a:gd name="connsiteY4" fmla="*/ 119448 h 2203276"/>
                <a:gd name="connsiteX5" fmla="*/ 2048663 w 2662372"/>
                <a:gd name="connsiteY5" fmla="*/ 92966 h 2203276"/>
                <a:gd name="connsiteX6" fmla="*/ 2040679 w 2662372"/>
                <a:gd name="connsiteY6" fmla="*/ 303 h 2203276"/>
                <a:gd name="connsiteX7" fmla="*/ 1908870 w 2662372"/>
                <a:gd name="connsiteY7" fmla="*/ 22051 h 2203276"/>
                <a:gd name="connsiteX8" fmla="*/ 1937445 w 2662372"/>
                <a:gd name="connsiteY8" fmla="*/ 841201 h 2203276"/>
                <a:gd name="connsiteX9" fmla="*/ 1270695 w 2662372"/>
                <a:gd name="connsiteY9" fmla="*/ 650701 h 2203276"/>
                <a:gd name="connsiteX10" fmla="*/ 232470 w 2662372"/>
                <a:gd name="connsiteY10" fmla="*/ 183976 h 2203276"/>
                <a:gd name="connsiteX0" fmla="*/ 232470 w 2664220"/>
                <a:gd name="connsiteY0" fmla="*/ 183976 h 2203276"/>
                <a:gd name="connsiteX1" fmla="*/ 137220 w 2664220"/>
                <a:gd name="connsiteY1" fmla="*/ 2203276 h 2203276"/>
                <a:gd name="connsiteX2" fmla="*/ 1823145 w 2664220"/>
                <a:gd name="connsiteY2" fmla="*/ 2203276 h 2203276"/>
                <a:gd name="connsiteX3" fmla="*/ 1842195 w 2664220"/>
                <a:gd name="connsiteY3" fmla="*/ 1698451 h 2203276"/>
                <a:gd name="connsiteX4" fmla="*/ 2614876 w 2664220"/>
                <a:gd name="connsiteY4" fmla="*/ 119448 h 2203276"/>
                <a:gd name="connsiteX5" fmla="*/ 2048663 w 2664220"/>
                <a:gd name="connsiteY5" fmla="*/ 92966 h 2203276"/>
                <a:gd name="connsiteX6" fmla="*/ 2040679 w 2664220"/>
                <a:gd name="connsiteY6" fmla="*/ 303 h 2203276"/>
                <a:gd name="connsiteX7" fmla="*/ 1908870 w 2664220"/>
                <a:gd name="connsiteY7" fmla="*/ 22051 h 2203276"/>
                <a:gd name="connsiteX8" fmla="*/ 1937445 w 2664220"/>
                <a:gd name="connsiteY8" fmla="*/ 841201 h 2203276"/>
                <a:gd name="connsiteX9" fmla="*/ 1270695 w 2664220"/>
                <a:gd name="connsiteY9" fmla="*/ 650701 h 2203276"/>
                <a:gd name="connsiteX10" fmla="*/ 232470 w 2664220"/>
                <a:gd name="connsiteY10" fmla="*/ 183976 h 2203276"/>
                <a:gd name="connsiteX0" fmla="*/ 232470 w 2695242"/>
                <a:gd name="connsiteY0" fmla="*/ 183976 h 2203276"/>
                <a:gd name="connsiteX1" fmla="*/ 137220 w 2695242"/>
                <a:gd name="connsiteY1" fmla="*/ 2203276 h 2203276"/>
                <a:gd name="connsiteX2" fmla="*/ 1823145 w 2695242"/>
                <a:gd name="connsiteY2" fmla="*/ 2203276 h 2203276"/>
                <a:gd name="connsiteX3" fmla="*/ 1842195 w 2695242"/>
                <a:gd name="connsiteY3" fmla="*/ 1698451 h 2203276"/>
                <a:gd name="connsiteX4" fmla="*/ 2614876 w 2695242"/>
                <a:gd name="connsiteY4" fmla="*/ 119448 h 2203276"/>
                <a:gd name="connsiteX5" fmla="*/ 2048663 w 2695242"/>
                <a:gd name="connsiteY5" fmla="*/ 92966 h 2203276"/>
                <a:gd name="connsiteX6" fmla="*/ 2040679 w 2695242"/>
                <a:gd name="connsiteY6" fmla="*/ 303 h 2203276"/>
                <a:gd name="connsiteX7" fmla="*/ 1908870 w 2695242"/>
                <a:gd name="connsiteY7" fmla="*/ 22051 h 2203276"/>
                <a:gd name="connsiteX8" fmla="*/ 1937445 w 2695242"/>
                <a:gd name="connsiteY8" fmla="*/ 841201 h 2203276"/>
                <a:gd name="connsiteX9" fmla="*/ 1270695 w 2695242"/>
                <a:gd name="connsiteY9" fmla="*/ 650701 h 2203276"/>
                <a:gd name="connsiteX10" fmla="*/ 232470 w 2695242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270695 w 2718665"/>
                <a:gd name="connsiteY9" fmla="*/ 650701 h 2203276"/>
                <a:gd name="connsiteX10" fmla="*/ 232470 w 2718665"/>
                <a:gd name="connsiteY10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41201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37445 w 2718665"/>
                <a:gd name="connsiteY8" fmla="*/ 820059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395842 w 2718665"/>
                <a:gd name="connsiteY9" fmla="*/ 576428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270695 w 2718665"/>
                <a:gd name="connsiteY10" fmla="*/ 650701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10848 w 2718665"/>
                <a:gd name="connsiteY9" fmla="*/ 513001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48663 w 2718665"/>
                <a:gd name="connsiteY5" fmla="*/ 92966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18665"/>
                <a:gd name="connsiteY0" fmla="*/ 183976 h 2203276"/>
                <a:gd name="connsiteX1" fmla="*/ 137220 w 2718665"/>
                <a:gd name="connsiteY1" fmla="*/ 2203276 h 2203276"/>
                <a:gd name="connsiteX2" fmla="*/ 1823145 w 2718665"/>
                <a:gd name="connsiteY2" fmla="*/ 2203276 h 2203276"/>
                <a:gd name="connsiteX3" fmla="*/ 1842195 w 2718665"/>
                <a:gd name="connsiteY3" fmla="*/ 1698451 h 2203276"/>
                <a:gd name="connsiteX4" fmla="*/ 2614876 w 2718665"/>
                <a:gd name="connsiteY4" fmla="*/ 119448 h 2203276"/>
                <a:gd name="connsiteX5" fmla="*/ 2064991 w 2718665"/>
                <a:gd name="connsiteY5" fmla="*/ 98409 h 2203276"/>
                <a:gd name="connsiteX6" fmla="*/ 2040679 w 2718665"/>
                <a:gd name="connsiteY6" fmla="*/ 303 h 2203276"/>
                <a:gd name="connsiteX7" fmla="*/ 1908870 w 2718665"/>
                <a:gd name="connsiteY7" fmla="*/ 22051 h 2203276"/>
                <a:gd name="connsiteX8" fmla="*/ 1911018 w 2718665"/>
                <a:gd name="connsiteY8" fmla="*/ 783060 h 2203276"/>
                <a:gd name="connsiteX9" fmla="*/ 1237275 w 2718665"/>
                <a:gd name="connsiteY9" fmla="*/ 497145 h 2203276"/>
                <a:gd name="connsiteX10" fmla="*/ 1122700 w 2718665"/>
                <a:gd name="connsiteY10" fmla="*/ 497420 h 2203276"/>
                <a:gd name="connsiteX11" fmla="*/ 232470 w 2718665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32470 w 2770027"/>
                <a:gd name="connsiteY0" fmla="*/ 183976 h 2203276"/>
                <a:gd name="connsiteX1" fmla="*/ 137220 w 2770027"/>
                <a:gd name="connsiteY1" fmla="*/ 2203276 h 2203276"/>
                <a:gd name="connsiteX2" fmla="*/ 1823145 w 2770027"/>
                <a:gd name="connsiteY2" fmla="*/ 2203276 h 2203276"/>
                <a:gd name="connsiteX3" fmla="*/ 1842195 w 2770027"/>
                <a:gd name="connsiteY3" fmla="*/ 1698451 h 2203276"/>
                <a:gd name="connsiteX4" fmla="*/ 2674747 w 2770027"/>
                <a:gd name="connsiteY4" fmla="*/ 130334 h 2203276"/>
                <a:gd name="connsiteX5" fmla="*/ 2064991 w 2770027"/>
                <a:gd name="connsiteY5" fmla="*/ 98409 h 2203276"/>
                <a:gd name="connsiteX6" fmla="*/ 2040679 w 2770027"/>
                <a:gd name="connsiteY6" fmla="*/ 303 h 2203276"/>
                <a:gd name="connsiteX7" fmla="*/ 1908870 w 2770027"/>
                <a:gd name="connsiteY7" fmla="*/ 22051 h 2203276"/>
                <a:gd name="connsiteX8" fmla="*/ 1911018 w 2770027"/>
                <a:gd name="connsiteY8" fmla="*/ 783060 h 2203276"/>
                <a:gd name="connsiteX9" fmla="*/ 1237275 w 2770027"/>
                <a:gd name="connsiteY9" fmla="*/ 497145 h 2203276"/>
                <a:gd name="connsiteX10" fmla="*/ 1122700 w 2770027"/>
                <a:gd name="connsiteY10" fmla="*/ 497420 h 2203276"/>
                <a:gd name="connsiteX11" fmla="*/ 232470 w 2770027"/>
                <a:gd name="connsiteY11" fmla="*/ 183976 h 2203276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17457 w 2764339"/>
                <a:gd name="connsiteY2" fmla="*/ 2203276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17012 w 2764339"/>
                <a:gd name="connsiteY10" fmla="*/ 497420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26782 w 2764339"/>
                <a:gd name="connsiteY0" fmla="*/ 183976 h 2400339"/>
                <a:gd name="connsiteX1" fmla="*/ 150300 w 2764339"/>
                <a:gd name="connsiteY1" fmla="*/ 2400339 h 2400339"/>
                <a:gd name="connsiteX2" fmla="*/ 1873761 w 2764339"/>
                <a:gd name="connsiteY2" fmla="*/ 2390955 h 2400339"/>
                <a:gd name="connsiteX3" fmla="*/ 1836507 w 2764339"/>
                <a:gd name="connsiteY3" fmla="*/ 1698451 h 2400339"/>
                <a:gd name="connsiteX4" fmla="*/ 2669059 w 2764339"/>
                <a:gd name="connsiteY4" fmla="*/ 130334 h 2400339"/>
                <a:gd name="connsiteX5" fmla="*/ 2059303 w 2764339"/>
                <a:gd name="connsiteY5" fmla="*/ 98409 h 2400339"/>
                <a:gd name="connsiteX6" fmla="*/ 2034991 w 2764339"/>
                <a:gd name="connsiteY6" fmla="*/ 303 h 2400339"/>
                <a:gd name="connsiteX7" fmla="*/ 1903182 w 2764339"/>
                <a:gd name="connsiteY7" fmla="*/ 22051 h 2400339"/>
                <a:gd name="connsiteX8" fmla="*/ 1905330 w 2764339"/>
                <a:gd name="connsiteY8" fmla="*/ 783060 h 2400339"/>
                <a:gd name="connsiteX9" fmla="*/ 1231587 w 2764339"/>
                <a:gd name="connsiteY9" fmla="*/ 497145 h 2400339"/>
                <a:gd name="connsiteX10" fmla="*/ 1135780 w 2764339"/>
                <a:gd name="connsiteY10" fmla="*/ 572491 h 2400339"/>
                <a:gd name="connsiteX11" fmla="*/ 226782 w 2764339"/>
                <a:gd name="connsiteY11" fmla="*/ 183976 h 2400339"/>
                <a:gd name="connsiteX0" fmla="*/ 231749 w 2769306"/>
                <a:gd name="connsiteY0" fmla="*/ 183976 h 2390955"/>
                <a:gd name="connsiteX1" fmla="*/ 138828 w 2769306"/>
                <a:gd name="connsiteY1" fmla="*/ 2064983 h 2390955"/>
                <a:gd name="connsiteX2" fmla="*/ 1878728 w 2769306"/>
                <a:gd name="connsiteY2" fmla="*/ 2390955 h 2390955"/>
                <a:gd name="connsiteX3" fmla="*/ 1841474 w 2769306"/>
                <a:gd name="connsiteY3" fmla="*/ 1698451 h 2390955"/>
                <a:gd name="connsiteX4" fmla="*/ 2674026 w 2769306"/>
                <a:gd name="connsiteY4" fmla="*/ 130334 h 2390955"/>
                <a:gd name="connsiteX5" fmla="*/ 2064270 w 2769306"/>
                <a:gd name="connsiteY5" fmla="*/ 98409 h 2390955"/>
                <a:gd name="connsiteX6" fmla="*/ 2039958 w 2769306"/>
                <a:gd name="connsiteY6" fmla="*/ 303 h 2390955"/>
                <a:gd name="connsiteX7" fmla="*/ 1908149 w 2769306"/>
                <a:gd name="connsiteY7" fmla="*/ 22051 h 2390955"/>
                <a:gd name="connsiteX8" fmla="*/ 1910297 w 2769306"/>
                <a:gd name="connsiteY8" fmla="*/ 783060 h 2390955"/>
                <a:gd name="connsiteX9" fmla="*/ 1236554 w 2769306"/>
                <a:gd name="connsiteY9" fmla="*/ 497145 h 2390955"/>
                <a:gd name="connsiteX10" fmla="*/ 1140747 w 2769306"/>
                <a:gd name="connsiteY10" fmla="*/ 572491 h 2390955"/>
                <a:gd name="connsiteX11" fmla="*/ 231749 w 2769306"/>
                <a:gd name="connsiteY11" fmla="*/ 183976 h 2390955"/>
                <a:gd name="connsiteX0" fmla="*/ 221873 w 2759430"/>
                <a:gd name="connsiteY0" fmla="*/ 183976 h 2390955"/>
                <a:gd name="connsiteX1" fmla="*/ 128952 w 2759430"/>
                <a:gd name="connsiteY1" fmla="*/ 2064983 h 2390955"/>
                <a:gd name="connsiteX2" fmla="*/ 1868852 w 2759430"/>
                <a:gd name="connsiteY2" fmla="*/ 2390955 h 2390955"/>
                <a:gd name="connsiteX3" fmla="*/ 1831598 w 2759430"/>
                <a:gd name="connsiteY3" fmla="*/ 1698451 h 2390955"/>
                <a:gd name="connsiteX4" fmla="*/ 2664150 w 2759430"/>
                <a:gd name="connsiteY4" fmla="*/ 130334 h 2390955"/>
                <a:gd name="connsiteX5" fmla="*/ 2054394 w 2759430"/>
                <a:gd name="connsiteY5" fmla="*/ 98409 h 2390955"/>
                <a:gd name="connsiteX6" fmla="*/ 2030082 w 2759430"/>
                <a:gd name="connsiteY6" fmla="*/ 303 h 2390955"/>
                <a:gd name="connsiteX7" fmla="*/ 1898273 w 2759430"/>
                <a:gd name="connsiteY7" fmla="*/ 22051 h 2390955"/>
                <a:gd name="connsiteX8" fmla="*/ 1900421 w 2759430"/>
                <a:gd name="connsiteY8" fmla="*/ 783060 h 2390955"/>
                <a:gd name="connsiteX9" fmla="*/ 1226678 w 2759430"/>
                <a:gd name="connsiteY9" fmla="*/ 497145 h 2390955"/>
                <a:gd name="connsiteX10" fmla="*/ 1130871 w 2759430"/>
                <a:gd name="connsiteY10" fmla="*/ 572491 h 2390955"/>
                <a:gd name="connsiteX11" fmla="*/ 221873 w 2759430"/>
                <a:gd name="connsiteY11" fmla="*/ 183976 h 2390955"/>
                <a:gd name="connsiteX0" fmla="*/ 221873 w 2759430"/>
                <a:gd name="connsiteY0" fmla="*/ 183976 h 2065462"/>
                <a:gd name="connsiteX1" fmla="*/ 128952 w 2759430"/>
                <a:gd name="connsiteY1" fmla="*/ 2064983 h 2065462"/>
                <a:gd name="connsiteX2" fmla="*/ 1852414 w 2759430"/>
                <a:gd name="connsiteY2" fmla="*/ 2065462 h 2065462"/>
                <a:gd name="connsiteX3" fmla="*/ 1831598 w 2759430"/>
                <a:gd name="connsiteY3" fmla="*/ 1698451 h 2065462"/>
                <a:gd name="connsiteX4" fmla="*/ 2664150 w 2759430"/>
                <a:gd name="connsiteY4" fmla="*/ 130334 h 2065462"/>
                <a:gd name="connsiteX5" fmla="*/ 2054394 w 2759430"/>
                <a:gd name="connsiteY5" fmla="*/ 98409 h 2065462"/>
                <a:gd name="connsiteX6" fmla="*/ 2030082 w 2759430"/>
                <a:gd name="connsiteY6" fmla="*/ 303 h 2065462"/>
                <a:gd name="connsiteX7" fmla="*/ 1898273 w 2759430"/>
                <a:gd name="connsiteY7" fmla="*/ 22051 h 2065462"/>
                <a:gd name="connsiteX8" fmla="*/ 1900421 w 2759430"/>
                <a:gd name="connsiteY8" fmla="*/ 783060 h 2065462"/>
                <a:gd name="connsiteX9" fmla="*/ 1226678 w 2759430"/>
                <a:gd name="connsiteY9" fmla="*/ 497145 h 2065462"/>
                <a:gd name="connsiteX10" fmla="*/ 1130871 w 2759430"/>
                <a:gd name="connsiteY10" fmla="*/ 572491 h 2065462"/>
                <a:gd name="connsiteX11" fmla="*/ 221873 w 2759430"/>
                <a:gd name="connsiteY11" fmla="*/ 183976 h 2065462"/>
                <a:gd name="connsiteX0" fmla="*/ 221873 w 2759430"/>
                <a:gd name="connsiteY0" fmla="*/ 183976 h 2068751"/>
                <a:gd name="connsiteX1" fmla="*/ 128952 w 2759430"/>
                <a:gd name="connsiteY1" fmla="*/ 2064983 h 2068751"/>
                <a:gd name="connsiteX2" fmla="*/ 1852414 w 2759430"/>
                <a:gd name="connsiteY2" fmla="*/ 2068751 h 2068751"/>
                <a:gd name="connsiteX3" fmla="*/ 1831598 w 2759430"/>
                <a:gd name="connsiteY3" fmla="*/ 1698451 h 2068751"/>
                <a:gd name="connsiteX4" fmla="*/ 2664150 w 2759430"/>
                <a:gd name="connsiteY4" fmla="*/ 130334 h 2068751"/>
                <a:gd name="connsiteX5" fmla="*/ 2054394 w 2759430"/>
                <a:gd name="connsiteY5" fmla="*/ 98409 h 2068751"/>
                <a:gd name="connsiteX6" fmla="*/ 2030082 w 2759430"/>
                <a:gd name="connsiteY6" fmla="*/ 303 h 2068751"/>
                <a:gd name="connsiteX7" fmla="*/ 1898273 w 2759430"/>
                <a:gd name="connsiteY7" fmla="*/ 22051 h 2068751"/>
                <a:gd name="connsiteX8" fmla="*/ 1900421 w 2759430"/>
                <a:gd name="connsiteY8" fmla="*/ 783060 h 2068751"/>
                <a:gd name="connsiteX9" fmla="*/ 1226678 w 2759430"/>
                <a:gd name="connsiteY9" fmla="*/ 497145 h 2068751"/>
                <a:gd name="connsiteX10" fmla="*/ 1130871 w 2759430"/>
                <a:gd name="connsiteY10" fmla="*/ 572491 h 2068751"/>
                <a:gd name="connsiteX11" fmla="*/ 221873 w 2759430"/>
                <a:gd name="connsiteY11" fmla="*/ 183976 h 2068751"/>
                <a:gd name="connsiteX0" fmla="*/ 221873 w 2759430"/>
                <a:gd name="connsiteY0" fmla="*/ 183976 h 2077670"/>
                <a:gd name="connsiteX1" fmla="*/ 128952 w 2759430"/>
                <a:gd name="connsiteY1" fmla="*/ 2064983 h 2077670"/>
                <a:gd name="connsiteX2" fmla="*/ 1861333 w 2759430"/>
                <a:gd name="connsiteY2" fmla="*/ 2077670 h 2077670"/>
                <a:gd name="connsiteX3" fmla="*/ 1831598 w 2759430"/>
                <a:gd name="connsiteY3" fmla="*/ 1698451 h 2077670"/>
                <a:gd name="connsiteX4" fmla="*/ 2664150 w 2759430"/>
                <a:gd name="connsiteY4" fmla="*/ 130334 h 2077670"/>
                <a:gd name="connsiteX5" fmla="*/ 2054394 w 2759430"/>
                <a:gd name="connsiteY5" fmla="*/ 98409 h 2077670"/>
                <a:gd name="connsiteX6" fmla="*/ 2030082 w 2759430"/>
                <a:gd name="connsiteY6" fmla="*/ 303 h 2077670"/>
                <a:gd name="connsiteX7" fmla="*/ 1898273 w 2759430"/>
                <a:gd name="connsiteY7" fmla="*/ 22051 h 2077670"/>
                <a:gd name="connsiteX8" fmla="*/ 1900421 w 2759430"/>
                <a:gd name="connsiteY8" fmla="*/ 783060 h 2077670"/>
                <a:gd name="connsiteX9" fmla="*/ 1226678 w 2759430"/>
                <a:gd name="connsiteY9" fmla="*/ 497145 h 2077670"/>
                <a:gd name="connsiteX10" fmla="*/ 1130871 w 2759430"/>
                <a:gd name="connsiteY10" fmla="*/ 572491 h 2077670"/>
                <a:gd name="connsiteX11" fmla="*/ 221873 w 2759430"/>
                <a:gd name="connsiteY11" fmla="*/ 183976 h 2077670"/>
                <a:gd name="connsiteX0" fmla="*/ 221873 w 2759430"/>
                <a:gd name="connsiteY0" fmla="*/ 183976 h 2359188"/>
                <a:gd name="connsiteX1" fmla="*/ 128952 w 2759430"/>
                <a:gd name="connsiteY1" fmla="*/ 2064983 h 2359188"/>
                <a:gd name="connsiteX2" fmla="*/ 1945789 w 2759430"/>
                <a:gd name="connsiteY2" fmla="*/ 2359188 h 2359188"/>
                <a:gd name="connsiteX3" fmla="*/ 1831598 w 2759430"/>
                <a:gd name="connsiteY3" fmla="*/ 1698451 h 2359188"/>
                <a:gd name="connsiteX4" fmla="*/ 2664150 w 2759430"/>
                <a:gd name="connsiteY4" fmla="*/ 130334 h 2359188"/>
                <a:gd name="connsiteX5" fmla="*/ 2054394 w 2759430"/>
                <a:gd name="connsiteY5" fmla="*/ 98409 h 2359188"/>
                <a:gd name="connsiteX6" fmla="*/ 2030082 w 2759430"/>
                <a:gd name="connsiteY6" fmla="*/ 303 h 2359188"/>
                <a:gd name="connsiteX7" fmla="*/ 1898273 w 2759430"/>
                <a:gd name="connsiteY7" fmla="*/ 22051 h 2359188"/>
                <a:gd name="connsiteX8" fmla="*/ 1900421 w 2759430"/>
                <a:gd name="connsiteY8" fmla="*/ 783060 h 2359188"/>
                <a:gd name="connsiteX9" fmla="*/ 1226678 w 2759430"/>
                <a:gd name="connsiteY9" fmla="*/ 497145 h 2359188"/>
                <a:gd name="connsiteX10" fmla="*/ 1130871 w 2759430"/>
                <a:gd name="connsiteY10" fmla="*/ 572491 h 2359188"/>
                <a:gd name="connsiteX11" fmla="*/ 221873 w 2759430"/>
                <a:gd name="connsiteY11" fmla="*/ 183976 h 2359188"/>
                <a:gd name="connsiteX0" fmla="*/ 204528 w 2742085"/>
                <a:gd name="connsiteY0" fmla="*/ 183976 h 2359188"/>
                <a:gd name="connsiteX1" fmla="*/ 177295 w 2742085"/>
                <a:gd name="connsiteY1" fmla="*/ 2346501 h 2359188"/>
                <a:gd name="connsiteX2" fmla="*/ 1928444 w 2742085"/>
                <a:gd name="connsiteY2" fmla="*/ 2359188 h 2359188"/>
                <a:gd name="connsiteX3" fmla="*/ 1814253 w 2742085"/>
                <a:gd name="connsiteY3" fmla="*/ 1698451 h 2359188"/>
                <a:gd name="connsiteX4" fmla="*/ 2646805 w 2742085"/>
                <a:gd name="connsiteY4" fmla="*/ 130334 h 2359188"/>
                <a:gd name="connsiteX5" fmla="*/ 2037049 w 2742085"/>
                <a:gd name="connsiteY5" fmla="*/ 98409 h 2359188"/>
                <a:gd name="connsiteX6" fmla="*/ 2012737 w 2742085"/>
                <a:gd name="connsiteY6" fmla="*/ 303 h 2359188"/>
                <a:gd name="connsiteX7" fmla="*/ 1880928 w 2742085"/>
                <a:gd name="connsiteY7" fmla="*/ 22051 h 2359188"/>
                <a:gd name="connsiteX8" fmla="*/ 1883076 w 2742085"/>
                <a:gd name="connsiteY8" fmla="*/ 783060 h 2359188"/>
                <a:gd name="connsiteX9" fmla="*/ 1209333 w 2742085"/>
                <a:gd name="connsiteY9" fmla="*/ 497145 h 2359188"/>
                <a:gd name="connsiteX10" fmla="*/ 1113526 w 2742085"/>
                <a:gd name="connsiteY10" fmla="*/ 572491 h 2359188"/>
                <a:gd name="connsiteX11" fmla="*/ 204528 w 2742085"/>
                <a:gd name="connsiteY11" fmla="*/ 183976 h 235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2085" h="2359188">
                  <a:moveTo>
                    <a:pt x="204528" y="183976"/>
                  </a:moveTo>
                  <a:cubicBezTo>
                    <a:pt x="-274897" y="923751"/>
                    <a:pt x="248499" y="2120543"/>
                    <a:pt x="177295" y="2346501"/>
                  </a:cubicBezTo>
                  <a:lnTo>
                    <a:pt x="1928444" y="2359188"/>
                  </a:lnTo>
                  <a:cubicBezTo>
                    <a:pt x="1918532" y="2232782"/>
                    <a:pt x="1824165" y="1824857"/>
                    <a:pt x="1814253" y="1698451"/>
                  </a:cubicBezTo>
                  <a:cubicBezTo>
                    <a:pt x="2560139" y="1720658"/>
                    <a:pt x="2930335" y="1991050"/>
                    <a:pt x="2646805" y="130334"/>
                  </a:cubicBezTo>
                  <a:cubicBezTo>
                    <a:pt x="2238128" y="54071"/>
                    <a:pt x="2174254" y="89110"/>
                    <a:pt x="2037049" y="98409"/>
                  </a:cubicBezTo>
                  <a:cubicBezTo>
                    <a:pt x="2029033" y="39791"/>
                    <a:pt x="2036036" y="49121"/>
                    <a:pt x="2012737" y="303"/>
                  </a:cubicBezTo>
                  <a:cubicBezTo>
                    <a:pt x="1947153" y="-945"/>
                    <a:pt x="1983584" y="826"/>
                    <a:pt x="1880928" y="22051"/>
                  </a:cubicBezTo>
                  <a:cubicBezTo>
                    <a:pt x="1887278" y="280813"/>
                    <a:pt x="1873551" y="525885"/>
                    <a:pt x="1883076" y="783060"/>
                  </a:cubicBezTo>
                  <a:cubicBezTo>
                    <a:pt x="1732383" y="751246"/>
                    <a:pt x="1500167" y="597607"/>
                    <a:pt x="1209333" y="497145"/>
                  </a:cubicBezTo>
                  <a:cubicBezTo>
                    <a:pt x="1209205" y="618676"/>
                    <a:pt x="1247519" y="688113"/>
                    <a:pt x="1113526" y="572491"/>
                  </a:cubicBezTo>
                  <a:cubicBezTo>
                    <a:pt x="749388" y="481334"/>
                    <a:pt x="637598" y="385765"/>
                    <a:pt x="204528" y="18397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61ED384B-423F-4C4C-A5C5-E5871D51C883}"/>
                </a:ext>
              </a:extLst>
            </p:cNvPr>
            <p:cNvSpPr/>
            <p:nvPr/>
          </p:nvSpPr>
          <p:spPr>
            <a:xfrm>
              <a:off x="1346402" y="4188188"/>
              <a:ext cx="1094108" cy="581411"/>
            </a:xfrm>
            <a:custGeom>
              <a:avLst/>
              <a:gdLst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  <a:gd name="connsiteX0" fmla="*/ 0 w 1094108"/>
                <a:gd name="connsiteY0" fmla="*/ 200851 h 581411"/>
                <a:gd name="connsiteX1" fmla="*/ 95139 w 1094108"/>
                <a:gd name="connsiteY1" fmla="*/ 0 h 581411"/>
                <a:gd name="connsiteX2" fmla="*/ 1025396 w 1094108"/>
                <a:gd name="connsiteY2" fmla="*/ 338276 h 581411"/>
                <a:gd name="connsiteX3" fmla="*/ 1094108 w 1094108"/>
                <a:gd name="connsiteY3" fmla="*/ 412273 h 581411"/>
                <a:gd name="connsiteX4" fmla="*/ 1078252 w 1094108"/>
                <a:gd name="connsiteY4" fmla="*/ 517984 h 581411"/>
                <a:gd name="connsiteX5" fmla="*/ 1014825 w 1094108"/>
                <a:gd name="connsiteY5" fmla="*/ 480985 h 581411"/>
                <a:gd name="connsiteX6" fmla="*/ 998968 w 1094108"/>
                <a:gd name="connsiteY6" fmla="*/ 581411 h 581411"/>
                <a:gd name="connsiteX7" fmla="*/ 0 w 1094108"/>
                <a:gd name="connsiteY7" fmla="*/ 200851 h 58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4108" h="581411">
                  <a:moveTo>
                    <a:pt x="0" y="200851"/>
                  </a:moveTo>
                  <a:lnTo>
                    <a:pt x="95139" y="0"/>
                  </a:lnTo>
                  <a:lnTo>
                    <a:pt x="1025396" y="338276"/>
                  </a:lnTo>
                  <a:lnTo>
                    <a:pt x="1094108" y="412273"/>
                  </a:lnTo>
                  <a:lnTo>
                    <a:pt x="1078252" y="517984"/>
                  </a:lnTo>
                  <a:lnTo>
                    <a:pt x="1014825" y="480985"/>
                  </a:lnTo>
                  <a:lnTo>
                    <a:pt x="998968" y="581411"/>
                  </a:lnTo>
                  <a:cubicBezTo>
                    <a:pt x="634554" y="475508"/>
                    <a:pt x="332989" y="327704"/>
                    <a:pt x="0" y="200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xmlns="" id="{5649BB5A-E701-4FED-9CA4-557A2FACAE94}"/>
                </a:ext>
              </a:extLst>
            </p:cNvPr>
            <p:cNvSpPr/>
            <p:nvPr/>
          </p:nvSpPr>
          <p:spPr>
            <a:xfrm>
              <a:off x="3006267" y="4007233"/>
              <a:ext cx="628575" cy="227104"/>
            </a:xfrm>
            <a:custGeom>
              <a:avLst/>
              <a:gdLst>
                <a:gd name="connsiteX0" fmla="*/ 5285 w 739976"/>
                <a:gd name="connsiteY0" fmla="*/ 68712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68712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739976"/>
                <a:gd name="connsiteY0" fmla="*/ 110997 h 206136"/>
                <a:gd name="connsiteX1" fmla="*/ 0 w 739976"/>
                <a:gd name="connsiteY1" fmla="*/ 5285 h 206136"/>
                <a:gd name="connsiteX2" fmla="*/ 158566 w 739976"/>
                <a:gd name="connsiteY2" fmla="*/ 0 h 206136"/>
                <a:gd name="connsiteX3" fmla="*/ 163852 w 739976"/>
                <a:gd name="connsiteY3" fmla="*/ 58141 h 206136"/>
                <a:gd name="connsiteX4" fmla="*/ 739976 w 739976"/>
                <a:gd name="connsiteY4" fmla="*/ 84569 h 206136"/>
                <a:gd name="connsiteX5" fmla="*/ 671264 w 739976"/>
                <a:gd name="connsiteY5" fmla="*/ 206136 h 206136"/>
                <a:gd name="connsiteX6" fmla="*/ 110996 w 739976"/>
                <a:gd name="connsiteY6" fmla="*/ 174423 h 206136"/>
                <a:gd name="connsiteX7" fmla="*/ 89854 w 739976"/>
                <a:gd name="connsiteY7" fmla="*/ 84569 h 206136"/>
                <a:gd name="connsiteX8" fmla="*/ 5285 w 739976"/>
                <a:gd name="connsiteY8" fmla="*/ 110997 h 206136"/>
                <a:gd name="connsiteX0" fmla="*/ 5285 w 671264"/>
                <a:gd name="connsiteY0" fmla="*/ 110997 h 206136"/>
                <a:gd name="connsiteX1" fmla="*/ 0 w 671264"/>
                <a:gd name="connsiteY1" fmla="*/ 5285 h 206136"/>
                <a:gd name="connsiteX2" fmla="*/ 158566 w 671264"/>
                <a:gd name="connsiteY2" fmla="*/ 0 h 206136"/>
                <a:gd name="connsiteX3" fmla="*/ 163852 w 671264"/>
                <a:gd name="connsiteY3" fmla="*/ 58141 h 206136"/>
                <a:gd name="connsiteX4" fmla="*/ 581409 w 671264"/>
                <a:gd name="connsiteY4" fmla="*/ 52856 h 206136"/>
                <a:gd name="connsiteX5" fmla="*/ 671264 w 671264"/>
                <a:gd name="connsiteY5" fmla="*/ 206136 h 206136"/>
                <a:gd name="connsiteX6" fmla="*/ 110996 w 671264"/>
                <a:gd name="connsiteY6" fmla="*/ 174423 h 206136"/>
                <a:gd name="connsiteX7" fmla="*/ 89854 w 671264"/>
                <a:gd name="connsiteY7" fmla="*/ 84569 h 206136"/>
                <a:gd name="connsiteX8" fmla="*/ 5285 w 671264"/>
                <a:gd name="connsiteY8" fmla="*/ 110997 h 206136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10997 h 190279"/>
                <a:gd name="connsiteX1" fmla="*/ 0 w 591981"/>
                <a:gd name="connsiteY1" fmla="*/ 5285 h 190279"/>
                <a:gd name="connsiteX2" fmla="*/ 158566 w 591981"/>
                <a:gd name="connsiteY2" fmla="*/ 0 h 190279"/>
                <a:gd name="connsiteX3" fmla="*/ 163852 w 591981"/>
                <a:gd name="connsiteY3" fmla="*/ 58141 h 190279"/>
                <a:gd name="connsiteX4" fmla="*/ 581409 w 591981"/>
                <a:gd name="connsiteY4" fmla="*/ 52856 h 190279"/>
                <a:gd name="connsiteX5" fmla="*/ 591981 w 591981"/>
                <a:gd name="connsiteY5" fmla="*/ 190279 h 190279"/>
                <a:gd name="connsiteX6" fmla="*/ 110996 w 591981"/>
                <a:gd name="connsiteY6" fmla="*/ 174423 h 190279"/>
                <a:gd name="connsiteX7" fmla="*/ 89854 w 591981"/>
                <a:gd name="connsiteY7" fmla="*/ 84569 h 190279"/>
                <a:gd name="connsiteX8" fmla="*/ 5285 w 591981"/>
                <a:gd name="connsiteY8" fmla="*/ 110997 h 190279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89854 w 591981"/>
                <a:gd name="connsiteY7" fmla="*/ 115812 h 221522"/>
                <a:gd name="connsiteX8" fmla="*/ 5285 w 591981"/>
                <a:gd name="connsiteY8" fmla="*/ 142240 h 221522"/>
                <a:gd name="connsiteX0" fmla="*/ 5285 w 591981"/>
                <a:gd name="connsiteY0" fmla="*/ 142240 h 221522"/>
                <a:gd name="connsiteX1" fmla="*/ 0 w 591981"/>
                <a:gd name="connsiteY1" fmla="*/ 36528 h 221522"/>
                <a:gd name="connsiteX2" fmla="*/ 163774 w 591981"/>
                <a:gd name="connsiteY2" fmla="*/ 0 h 221522"/>
                <a:gd name="connsiteX3" fmla="*/ 163852 w 591981"/>
                <a:gd name="connsiteY3" fmla="*/ 89384 h 221522"/>
                <a:gd name="connsiteX4" fmla="*/ 581409 w 591981"/>
                <a:gd name="connsiteY4" fmla="*/ 84099 h 221522"/>
                <a:gd name="connsiteX5" fmla="*/ 591981 w 591981"/>
                <a:gd name="connsiteY5" fmla="*/ 221522 h 221522"/>
                <a:gd name="connsiteX6" fmla="*/ 110996 w 591981"/>
                <a:gd name="connsiteY6" fmla="*/ 205666 h 221522"/>
                <a:gd name="connsiteX7" fmla="*/ 105475 w 591981"/>
                <a:gd name="connsiteY7" fmla="*/ 136641 h 221522"/>
                <a:gd name="connsiteX8" fmla="*/ 5285 w 591981"/>
                <a:gd name="connsiteY8" fmla="*/ 142240 h 221522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63852 w 591981"/>
                <a:gd name="connsiteY3" fmla="*/ 89384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  <a:gd name="connsiteX0" fmla="*/ 5285 w 591981"/>
                <a:gd name="connsiteY0" fmla="*/ 142240 h 227104"/>
                <a:gd name="connsiteX1" fmla="*/ 0 w 591981"/>
                <a:gd name="connsiteY1" fmla="*/ 36528 h 227104"/>
                <a:gd name="connsiteX2" fmla="*/ 163774 w 591981"/>
                <a:gd name="connsiteY2" fmla="*/ 0 h 227104"/>
                <a:gd name="connsiteX3" fmla="*/ 195095 w 591981"/>
                <a:gd name="connsiteY3" fmla="*/ 84177 h 227104"/>
                <a:gd name="connsiteX4" fmla="*/ 581409 w 591981"/>
                <a:gd name="connsiteY4" fmla="*/ 84099 h 227104"/>
                <a:gd name="connsiteX5" fmla="*/ 591981 w 591981"/>
                <a:gd name="connsiteY5" fmla="*/ 221522 h 227104"/>
                <a:gd name="connsiteX6" fmla="*/ 116204 w 591981"/>
                <a:gd name="connsiteY6" fmla="*/ 226495 h 227104"/>
                <a:gd name="connsiteX7" fmla="*/ 105475 w 591981"/>
                <a:gd name="connsiteY7" fmla="*/ 136641 h 227104"/>
                <a:gd name="connsiteX8" fmla="*/ 5285 w 591981"/>
                <a:gd name="connsiteY8" fmla="*/ 142240 h 22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981" h="227104">
                  <a:moveTo>
                    <a:pt x="5285" y="142240"/>
                  </a:moveTo>
                  <a:lnTo>
                    <a:pt x="0" y="36528"/>
                  </a:lnTo>
                  <a:lnTo>
                    <a:pt x="163774" y="0"/>
                  </a:lnTo>
                  <a:cubicBezTo>
                    <a:pt x="163800" y="29795"/>
                    <a:pt x="195069" y="54382"/>
                    <a:pt x="195095" y="84177"/>
                  </a:cubicBezTo>
                  <a:cubicBezTo>
                    <a:pt x="397943" y="29168"/>
                    <a:pt x="389368" y="75290"/>
                    <a:pt x="581409" y="84099"/>
                  </a:cubicBezTo>
                  <a:lnTo>
                    <a:pt x="591981" y="221522"/>
                  </a:lnTo>
                  <a:cubicBezTo>
                    <a:pt x="431653" y="200380"/>
                    <a:pt x="276532" y="231780"/>
                    <a:pt x="116204" y="226495"/>
                  </a:cubicBezTo>
                  <a:lnTo>
                    <a:pt x="105475" y="136641"/>
                  </a:lnTo>
                  <a:lnTo>
                    <a:pt x="5285" y="1422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488867" y="1559621"/>
            <a:ext cx="4390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Menurut</a:t>
            </a:r>
            <a:r>
              <a:rPr lang="en-US" b="1" dirty="0">
                <a:solidFill>
                  <a:schemeClr val="bg1"/>
                </a:solidFill>
              </a:rPr>
              <a:t> Ludlow </a:t>
            </a:r>
            <a:r>
              <a:rPr lang="en-US" b="1" dirty="0" err="1">
                <a:solidFill>
                  <a:schemeClr val="bg1"/>
                </a:solidFill>
              </a:rPr>
              <a:t>dan</a:t>
            </a:r>
            <a:r>
              <a:rPr lang="en-US" b="1" dirty="0">
                <a:solidFill>
                  <a:schemeClr val="bg1"/>
                </a:solidFill>
              </a:rPr>
              <a:t> Panton, </a:t>
            </a:r>
            <a:r>
              <a:rPr lang="en-US" dirty="0" err="1">
                <a:solidFill>
                  <a:schemeClr val="bg1"/>
                </a:solidFill>
              </a:rPr>
              <a:t>terdapat</a:t>
            </a:r>
            <a:r>
              <a:rPr lang="en-US" dirty="0">
                <a:solidFill>
                  <a:schemeClr val="bg1"/>
                </a:solidFill>
              </a:rPr>
              <a:t> 4 </a:t>
            </a:r>
            <a:r>
              <a:rPr lang="en-US" dirty="0" err="1">
                <a:solidFill>
                  <a:schemeClr val="bg1"/>
                </a:solidFill>
              </a:rPr>
              <a:t>gaya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kepemimpinan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diterapkan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situasi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kondisi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berbeda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antara</a:t>
            </a:r>
            <a:r>
              <a:rPr lang="en-US" dirty="0">
                <a:solidFill>
                  <a:schemeClr val="bg1"/>
                </a:solidFill>
              </a:rPr>
              <a:t> lain: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04548" y="216188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sz="1200" dirty="0">
                <a:solidFill>
                  <a:schemeClr val="bg1"/>
                </a:solidFill>
              </a:rPr>
              <a:t>G</a:t>
            </a:r>
            <a:r>
              <a:rPr lang="en-US" sz="1200" dirty="0" err="1" smtClean="0">
                <a:solidFill>
                  <a:schemeClr val="bg1"/>
                </a:solidFill>
              </a:rPr>
              <a:t>aya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kepemimpinan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tepat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digunakan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situasi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kondisi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dimana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karyawan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belum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memiliki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pengalaman</a:t>
            </a:r>
            <a:r>
              <a:rPr lang="en-US" sz="1200" dirty="0">
                <a:solidFill>
                  <a:schemeClr val="bg1"/>
                </a:solidFill>
              </a:rPr>
              <a:t> yang </a:t>
            </a:r>
            <a:r>
              <a:rPr lang="en-US" sz="1200" dirty="0" err="1">
                <a:solidFill>
                  <a:schemeClr val="bg1"/>
                </a:solidFill>
              </a:rPr>
              <a:t>cukup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dalam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mengerjakan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tugasnya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04548" y="1811216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Pengarahan</a:t>
            </a:r>
            <a:r>
              <a:rPr lang="en-US" b="1" dirty="0">
                <a:solidFill>
                  <a:schemeClr val="bg1"/>
                </a:solidFill>
              </a:rPr>
              <a:t> ( directing)</a:t>
            </a:r>
            <a:endParaRPr lang="en-US" b="1" dirty="0"/>
          </a:p>
        </p:txBody>
      </p:sp>
      <p:sp>
        <p:nvSpPr>
          <p:cNvPr id="23" name="Rectangle 22"/>
          <p:cNvSpPr/>
          <p:nvPr/>
        </p:nvSpPr>
        <p:spPr>
          <a:xfrm>
            <a:off x="6102676" y="2949388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Pembekalan</a:t>
            </a:r>
            <a:r>
              <a:rPr lang="en-US" b="1" dirty="0">
                <a:solidFill>
                  <a:schemeClr val="bg1"/>
                </a:solidFill>
              </a:rPr>
              <a:t> (coaching)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04548" y="32714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id-ID" sz="1200" dirty="0" err="1">
                <a:solidFill>
                  <a:schemeClr val="bg1"/>
                </a:solidFill>
              </a:rPr>
              <a:t>T</a:t>
            </a:r>
            <a:r>
              <a:rPr lang="en-US" sz="1200" dirty="0" err="1" smtClean="0">
                <a:solidFill>
                  <a:schemeClr val="bg1"/>
                </a:solidFill>
              </a:rPr>
              <a:t>epat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digunakan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situasi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kondisi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dimana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karyawan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telah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memiliki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pengalaman</a:t>
            </a:r>
            <a:r>
              <a:rPr lang="en-US" sz="1200" dirty="0">
                <a:solidFill>
                  <a:schemeClr val="bg1"/>
                </a:solidFill>
              </a:rPr>
              <a:t> yang </a:t>
            </a:r>
            <a:r>
              <a:rPr lang="en-US" sz="1200" dirty="0" err="1">
                <a:solidFill>
                  <a:schemeClr val="bg1"/>
                </a:solidFill>
              </a:rPr>
              <a:t>cukup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dalam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menyelesaikan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tugasnya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motivasi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untuk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menyelesaikan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tugasnya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masih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tinggi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28324" y="4016482"/>
            <a:ext cx="280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Dukungan</a:t>
            </a:r>
            <a:r>
              <a:rPr lang="en-US" b="1" dirty="0">
                <a:solidFill>
                  <a:schemeClr val="bg1"/>
                </a:solidFill>
              </a:rPr>
              <a:t> (supporting)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28324" y="430166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sz="1200" dirty="0" err="1">
                <a:solidFill>
                  <a:schemeClr val="bg1"/>
                </a:solidFill>
              </a:rPr>
              <a:t>D</a:t>
            </a:r>
            <a:r>
              <a:rPr lang="en-US" sz="1200" dirty="0" err="1" smtClean="0">
                <a:solidFill>
                  <a:schemeClr val="bg1"/>
                </a:solidFill>
              </a:rPr>
              <a:t>igunakan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situasi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kondisi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karyawan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telah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mengenal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teknik-teknik</a:t>
            </a:r>
            <a:r>
              <a:rPr lang="en-US" sz="1200" dirty="0">
                <a:solidFill>
                  <a:schemeClr val="bg1"/>
                </a:solidFill>
              </a:rPr>
              <a:t> yang </a:t>
            </a:r>
            <a:r>
              <a:rPr lang="en-US" sz="1200" dirty="0" err="1">
                <a:solidFill>
                  <a:schemeClr val="bg1"/>
                </a:solidFill>
              </a:rPr>
              <a:t>diruntut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telah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mengembangkan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hubungan</a:t>
            </a:r>
            <a:r>
              <a:rPr lang="en-US" sz="1200" dirty="0">
                <a:solidFill>
                  <a:schemeClr val="bg1"/>
                </a:solidFill>
              </a:rPr>
              <a:t> yang </a:t>
            </a:r>
            <a:r>
              <a:rPr lang="en-US" sz="1200" dirty="0" err="1">
                <a:solidFill>
                  <a:schemeClr val="bg1"/>
                </a:solidFill>
              </a:rPr>
              <a:t>baik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dengan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seorang</a:t>
            </a:r>
            <a:r>
              <a:rPr lang="en-US" sz="1200" dirty="0">
                <a:solidFill>
                  <a:schemeClr val="bg1"/>
                </a:solidFill>
              </a:rPr>
              <a:t> manager.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8324" y="5122649"/>
            <a:ext cx="323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Pendelegasian</a:t>
            </a:r>
            <a:r>
              <a:rPr lang="en-US" b="1" dirty="0">
                <a:solidFill>
                  <a:schemeClr val="bg1"/>
                </a:solidFill>
              </a:rPr>
              <a:t> ( delegating)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5999" y="54158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id-ID" sz="1200" dirty="0" err="1">
                <a:solidFill>
                  <a:schemeClr val="bg1"/>
                </a:solidFill>
              </a:rPr>
              <a:t>T</a:t>
            </a:r>
            <a:r>
              <a:rPr lang="en-US" sz="1200" dirty="0" err="1" smtClean="0">
                <a:solidFill>
                  <a:schemeClr val="bg1"/>
                </a:solidFill>
              </a:rPr>
              <a:t>epat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digunakan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situasi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kondisi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dimana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karyawan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telah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memahami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dengan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baik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tugas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pekerjaan</a:t>
            </a:r>
            <a:r>
              <a:rPr lang="en-US" sz="1200" dirty="0">
                <a:solidFill>
                  <a:schemeClr val="bg1"/>
                </a:solidFill>
              </a:rPr>
              <a:t> yang </a:t>
            </a:r>
            <a:r>
              <a:rPr lang="en-US" sz="1200" dirty="0" err="1">
                <a:solidFill>
                  <a:schemeClr val="bg1"/>
                </a:solidFill>
              </a:rPr>
              <a:t>harus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diselesaikan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sehingga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layak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mendapat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pendelegasian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dari</a:t>
            </a:r>
            <a:r>
              <a:rPr lang="en-US" sz="1200" dirty="0">
                <a:solidFill>
                  <a:schemeClr val="bg1"/>
                </a:solidFill>
              </a:rPr>
              <a:t> manager.</a:t>
            </a:r>
          </a:p>
        </p:txBody>
      </p:sp>
      <p:sp>
        <p:nvSpPr>
          <p:cNvPr id="29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238808" y="3185144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3809684" y="6290053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xmlns="" id="{D8BAB20E-1C8C-4F1B-8554-257E4EA25266}"/>
              </a:ext>
            </a:extLst>
          </p:cNvPr>
          <p:cNvSpPr/>
          <p:nvPr/>
        </p:nvSpPr>
        <p:spPr>
          <a:xfrm>
            <a:off x="4072502" y="482757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xmlns="" id="{E1AE9136-0DCC-49AA-B229-C87FA6A4DE21}"/>
              </a:ext>
            </a:extLst>
          </p:cNvPr>
          <p:cNvSpPr/>
          <p:nvPr/>
        </p:nvSpPr>
        <p:spPr>
          <a:xfrm>
            <a:off x="16289" y="5591293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xmlns="" id="{B91431FE-023B-438C-B613-7DD1A9188A36}"/>
              </a:ext>
            </a:extLst>
          </p:cNvPr>
          <p:cNvSpPr/>
          <p:nvPr/>
        </p:nvSpPr>
        <p:spPr>
          <a:xfrm>
            <a:off x="3234303" y="2612287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xmlns="" id="{FBF71D8A-1543-4188-9624-7AF1BEBCB375}"/>
              </a:ext>
            </a:extLst>
          </p:cNvPr>
          <p:cNvSpPr/>
          <p:nvPr/>
        </p:nvSpPr>
        <p:spPr>
          <a:xfrm>
            <a:off x="5056036" y="6095898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08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1BCF2B-66D9-4E42-9492-9AB825EF6530}"/>
              </a:ext>
            </a:extLst>
          </p:cNvPr>
          <p:cNvSpPr txBox="1"/>
          <p:nvPr/>
        </p:nvSpPr>
        <p:spPr>
          <a:xfrm>
            <a:off x="6647814" y="1088413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3"/>
                </a:solidFill>
                <a:cs typeface="Arial" pitchFamily="34" charset="0"/>
              </a:rPr>
              <a:t>01</a:t>
            </a:r>
            <a:endParaRPr lang="ko-KR" altLang="en-US" sz="6000" b="1" dirty="0">
              <a:ln w="12700">
                <a:noFill/>
              </a:ln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CA2BD03-AF5E-411D-BFA9-371A50AFC1AE}"/>
              </a:ext>
            </a:extLst>
          </p:cNvPr>
          <p:cNvSpPr txBox="1"/>
          <p:nvPr/>
        </p:nvSpPr>
        <p:spPr>
          <a:xfrm>
            <a:off x="2435986" y="4439899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6000" b="1" dirty="0">
              <a:ln w="12700">
                <a:noFill/>
              </a:ln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33FDB0-F733-4533-8D74-00504A8BA247}"/>
              </a:ext>
            </a:extLst>
          </p:cNvPr>
          <p:cNvSpPr txBox="1"/>
          <p:nvPr/>
        </p:nvSpPr>
        <p:spPr>
          <a:xfrm>
            <a:off x="6792686" y="4481992"/>
            <a:ext cx="1096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ln w="12700">
                  <a:noFill/>
                </a:ln>
                <a:solidFill>
                  <a:schemeClr val="accent4"/>
                </a:solidFill>
                <a:cs typeface="Arial" pitchFamily="34" charset="0"/>
              </a:rPr>
              <a:t>03</a:t>
            </a:r>
            <a:endParaRPr lang="ko-KR" altLang="en-US" sz="6000" b="1" dirty="0">
              <a:ln w="12700">
                <a:noFill/>
              </a:ln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4400" dirty="0" smtClean="0"/>
              <a:t>Gaya Kepemimpinan Situasional</a:t>
            </a:r>
            <a:endParaRPr lang="en-US" sz="4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D0FCE6B-9339-4BDE-8C97-679DB774487D}"/>
              </a:ext>
            </a:extLst>
          </p:cNvPr>
          <p:cNvGrpSpPr/>
          <p:nvPr/>
        </p:nvGrpSpPr>
        <p:grpSpPr>
          <a:xfrm>
            <a:off x="2639620" y="1916836"/>
            <a:ext cx="4971181" cy="4041850"/>
            <a:chOff x="1914525" y="1276351"/>
            <a:chExt cx="5333999" cy="4336841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67C82769-781D-44FC-AB31-C4FD3527E41C}"/>
                </a:ext>
              </a:extLst>
            </p:cNvPr>
            <p:cNvSpPr/>
            <p:nvPr/>
          </p:nvSpPr>
          <p:spPr>
            <a:xfrm>
              <a:off x="3587126" y="1400175"/>
              <a:ext cx="3661398" cy="3028950"/>
            </a:xfrm>
            <a:custGeom>
              <a:avLst/>
              <a:gdLst>
                <a:gd name="connsiteX0" fmla="*/ 3695700 w 3695700"/>
                <a:gd name="connsiteY0" fmla="*/ 0 h 3067050"/>
                <a:gd name="connsiteX1" fmla="*/ 2667000 w 3695700"/>
                <a:gd name="connsiteY1" fmla="*/ 7334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724150 w 3695700"/>
                <a:gd name="connsiteY1" fmla="*/ 79057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43200 w 3695700"/>
                <a:gd name="connsiteY2" fmla="*/ 952500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257425 w 3695700"/>
                <a:gd name="connsiteY3" fmla="*/ 11334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657475 w 3695700"/>
                <a:gd name="connsiteY1" fmla="*/ 8096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781300 w 3695700"/>
                <a:gd name="connsiteY2" fmla="*/ 962025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314575 w 3695700"/>
                <a:gd name="connsiteY3" fmla="*/ 122872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0480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67075 w 3695700"/>
                <a:gd name="connsiteY14" fmla="*/ 2809875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648075 w 3695700"/>
                <a:gd name="connsiteY16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16" fmla="*/ 3562350 w 3695700"/>
                <a:gd name="connsiteY16" fmla="*/ 252412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657600 w 3695700"/>
                <a:gd name="connsiteY15" fmla="*/ 25431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133475 w 3695700"/>
                <a:gd name="connsiteY6" fmla="*/ 1419225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1047750 w 3695700"/>
                <a:gd name="connsiteY7" fmla="*/ 1409700 h 3067050"/>
                <a:gd name="connsiteX8" fmla="*/ 304800 w 3695700"/>
                <a:gd name="connsiteY8" fmla="*/ 1466850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04800 w 3695700"/>
                <a:gd name="connsiteY7" fmla="*/ 1466850 h 3067050"/>
                <a:gd name="connsiteX8" fmla="*/ 381000 w 3695700"/>
                <a:gd name="connsiteY8" fmla="*/ 1552575 h 3067050"/>
                <a:gd name="connsiteX9" fmla="*/ 0 w 3695700"/>
                <a:gd name="connsiteY9" fmla="*/ 2143125 h 3067050"/>
                <a:gd name="connsiteX10" fmla="*/ 885825 w 3695700"/>
                <a:gd name="connsiteY10" fmla="*/ 1990725 h 3067050"/>
                <a:gd name="connsiteX11" fmla="*/ 1190625 w 3695700"/>
                <a:gd name="connsiteY11" fmla="*/ 2019300 h 3067050"/>
                <a:gd name="connsiteX12" fmla="*/ 2619375 w 3695700"/>
                <a:gd name="connsiteY12" fmla="*/ 3067050 h 3067050"/>
                <a:gd name="connsiteX13" fmla="*/ 3124200 w 3695700"/>
                <a:gd name="connsiteY13" fmla="*/ 2609850 h 3067050"/>
                <a:gd name="connsiteX14" fmla="*/ 3219450 w 3695700"/>
                <a:gd name="connsiteY14" fmla="*/ 2686050 h 3067050"/>
                <a:gd name="connsiteX15" fmla="*/ 3543300 w 3695700"/>
                <a:gd name="connsiteY15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95700 w 3695700"/>
                <a:gd name="connsiteY0" fmla="*/ 0 h 3067050"/>
                <a:gd name="connsiteX1" fmla="*/ 2438400 w 3695700"/>
                <a:gd name="connsiteY1" fmla="*/ 962025 h 3067050"/>
                <a:gd name="connsiteX2" fmla="*/ 2552700 w 3695700"/>
                <a:gd name="connsiteY2" fmla="*/ 1085850 h 3067050"/>
                <a:gd name="connsiteX3" fmla="*/ 2286000 w 3695700"/>
                <a:gd name="connsiteY3" fmla="*/ 1247775 h 3067050"/>
                <a:gd name="connsiteX4" fmla="*/ 2352675 w 3695700"/>
                <a:gd name="connsiteY4" fmla="*/ 1362075 h 3067050"/>
                <a:gd name="connsiteX5" fmla="*/ 2000250 w 3695700"/>
                <a:gd name="connsiteY5" fmla="*/ 1590675 h 3067050"/>
                <a:gd name="connsiteX6" fmla="*/ 1219200 w 3695700"/>
                <a:gd name="connsiteY6" fmla="*/ 1371600 h 3067050"/>
                <a:gd name="connsiteX7" fmla="*/ 381000 w 3695700"/>
                <a:gd name="connsiteY7" fmla="*/ 1552575 h 3067050"/>
                <a:gd name="connsiteX8" fmla="*/ 0 w 3695700"/>
                <a:gd name="connsiteY8" fmla="*/ 2143125 h 3067050"/>
                <a:gd name="connsiteX9" fmla="*/ 885825 w 3695700"/>
                <a:gd name="connsiteY9" fmla="*/ 1990725 h 3067050"/>
                <a:gd name="connsiteX10" fmla="*/ 1190625 w 3695700"/>
                <a:gd name="connsiteY10" fmla="*/ 2019300 h 3067050"/>
                <a:gd name="connsiteX11" fmla="*/ 2619375 w 3695700"/>
                <a:gd name="connsiteY11" fmla="*/ 3067050 h 3067050"/>
                <a:gd name="connsiteX12" fmla="*/ 3124200 w 3695700"/>
                <a:gd name="connsiteY12" fmla="*/ 2609850 h 3067050"/>
                <a:gd name="connsiteX13" fmla="*/ 3219450 w 3695700"/>
                <a:gd name="connsiteY13" fmla="*/ 2686050 h 3067050"/>
                <a:gd name="connsiteX14" fmla="*/ 3543300 w 3695700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48075 w 3648075"/>
                <a:gd name="connsiteY0" fmla="*/ 0 h 3067050"/>
                <a:gd name="connsiteX1" fmla="*/ 2390775 w 3648075"/>
                <a:gd name="connsiteY1" fmla="*/ 962025 h 3067050"/>
                <a:gd name="connsiteX2" fmla="*/ 2505075 w 3648075"/>
                <a:gd name="connsiteY2" fmla="*/ 1085850 h 3067050"/>
                <a:gd name="connsiteX3" fmla="*/ 2238375 w 3648075"/>
                <a:gd name="connsiteY3" fmla="*/ 1247775 h 3067050"/>
                <a:gd name="connsiteX4" fmla="*/ 2305050 w 3648075"/>
                <a:gd name="connsiteY4" fmla="*/ 1362075 h 3067050"/>
                <a:gd name="connsiteX5" fmla="*/ 1952625 w 3648075"/>
                <a:gd name="connsiteY5" fmla="*/ 1590675 h 3067050"/>
                <a:gd name="connsiteX6" fmla="*/ 1171575 w 3648075"/>
                <a:gd name="connsiteY6" fmla="*/ 1371600 h 3067050"/>
                <a:gd name="connsiteX7" fmla="*/ 333375 w 3648075"/>
                <a:gd name="connsiteY7" fmla="*/ 1552575 h 3067050"/>
                <a:gd name="connsiteX8" fmla="*/ 0 w 3648075"/>
                <a:gd name="connsiteY8" fmla="*/ 2162175 h 3067050"/>
                <a:gd name="connsiteX9" fmla="*/ 838200 w 3648075"/>
                <a:gd name="connsiteY9" fmla="*/ 1990725 h 3067050"/>
                <a:gd name="connsiteX10" fmla="*/ 1143000 w 3648075"/>
                <a:gd name="connsiteY10" fmla="*/ 2019300 h 3067050"/>
                <a:gd name="connsiteX11" fmla="*/ 2571750 w 3648075"/>
                <a:gd name="connsiteY11" fmla="*/ 3067050 h 3067050"/>
                <a:gd name="connsiteX12" fmla="*/ 3076575 w 3648075"/>
                <a:gd name="connsiteY12" fmla="*/ 2609850 h 3067050"/>
                <a:gd name="connsiteX13" fmla="*/ 3171825 w 3648075"/>
                <a:gd name="connsiteY13" fmla="*/ 2686050 h 3067050"/>
                <a:gd name="connsiteX14" fmla="*/ 3495675 w 3648075"/>
                <a:gd name="connsiteY14" fmla="*/ 2466975 h 3067050"/>
                <a:gd name="connsiteX0" fmla="*/ 3660392 w 3660392"/>
                <a:gd name="connsiteY0" fmla="*/ 0 h 3067050"/>
                <a:gd name="connsiteX1" fmla="*/ 2403092 w 3660392"/>
                <a:gd name="connsiteY1" fmla="*/ 962025 h 3067050"/>
                <a:gd name="connsiteX2" fmla="*/ 2517392 w 3660392"/>
                <a:gd name="connsiteY2" fmla="*/ 1085850 h 3067050"/>
                <a:gd name="connsiteX3" fmla="*/ 2250692 w 3660392"/>
                <a:gd name="connsiteY3" fmla="*/ 1247775 h 3067050"/>
                <a:gd name="connsiteX4" fmla="*/ 2317367 w 3660392"/>
                <a:gd name="connsiteY4" fmla="*/ 1362075 h 3067050"/>
                <a:gd name="connsiteX5" fmla="*/ 1964942 w 3660392"/>
                <a:gd name="connsiteY5" fmla="*/ 1590675 h 3067050"/>
                <a:gd name="connsiteX6" fmla="*/ 1183892 w 3660392"/>
                <a:gd name="connsiteY6" fmla="*/ 1371600 h 3067050"/>
                <a:gd name="connsiteX7" fmla="*/ 345692 w 3660392"/>
                <a:gd name="connsiteY7" fmla="*/ 1552575 h 3067050"/>
                <a:gd name="connsiteX8" fmla="*/ 12317 w 3660392"/>
                <a:gd name="connsiteY8" fmla="*/ 2162175 h 3067050"/>
                <a:gd name="connsiteX9" fmla="*/ 850517 w 3660392"/>
                <a:gd name="connsiteY9" fmla="*/ 1990725 h 3067050"/>
                <a:gd name="connsiteX10" fmla="*/ 1155317 w 3660392"/>
                <a:gd name="connsiteY10" fmla="*/ 2019300 h 3067050"/>
                <a:gd name="connsiteX11" fmla="*/ 2584067 w 3660392"/>
                <a:gd name="connsiteY11" fmla="*/ 3067050 h 3067050"/>
                <a:gd name="connsiteX12" fmla="*/ 3088892 w 3660392"/>
                <a:gd name="connsiteY12" fmla="*/ 2609850 h 3067050"/>
                <a:gd name="connsiteX13" fmla="*/ 3184142 w 3660392"/>
                <a:gd name="connsiteY13" fmla="*/ 2686050 h 3067050"/>
                <a:gd name="connsiteX14" fmla="*/ 3507992 w 3660392"/>
                <a:gd name="connsiteY14" fmla="*/ 2466975 h 3067050"/>
                <a:gd name="connsiteX0" fmla="*/ 3661041 w 3661041"/>
                <a:gd name="connsiteY0" fmla="*/ 0 h 3067050"/>
                <a:gd name="connsiteX1" fmla="*/ 2403741 w 3661041"/>
                <a:gd name="connsiteY1" fmla="*/ 962025 h 3067050"/>
                <a:gd name="connsiteX2" fmla="*/ 2518041 w 3661041"/>
                <a:gd name="connsiteY2" fmla="*/ 1085850 h 3067050"/>
                <a:gd name="connsiteX3" fmla="*/ 2251341 w 3661041"/>
                <a:gd name="connsiteY3" fmla="*/ 1247775 h 3067050"/>
                <a:gd name="connsiteX4" fmla="*/ 2318016 w 3661041"/>
                <a:gd name="connsiteY4" fmla="*/ 1362075 h 3067050"/>
                <a:gd name="connsiteX5" fmla="*/ 1965591 w 3661041"/>
                <a:gd name="connsiteY5" fmla="*/ 1590675 h 3067050"/>
                <a:gd name="connsiteX6" fmla="*/ 1184541 w 3661041"/>
                <a:gd name="connsiteY6" fmla="*/ 1371600 h 3067050"/>
                <a:gd name="connsiteX7" fmla="*/ 346341 w 3661041"/>
                <a:gd name="connsiteY7" fmla="*/ 1552575 h 3067050"/>
                <a:gd name="connsiteX8" fmla="*/ 12966 w 3661041"/>
                <a:gd name="connsiteY8" fmla="*/ 2162175 h 3067050"/>
                <a:gd name="connsiteX9" fmla="*/ 813066 w 3661041"/>
                <a:gd name="connsiteY9" fmla="*/ 1905000 h 3067050"/>
                <a:gd name="connsiteX10" fmla="*/ 1155966 w 3661041"/>
                <a:gd name="connsiteY10" fmla="*/ 2019300 h 3067050"/>
                <a:gd name="connsiteX11" fmla="*/ 2584716 w 3661041"/>
                <a:gd name="connsiteY11" fmla="*/ 3067050 h 3067050"/>
                <a:gd name="connsiteX12" fmla="*/ 3089541 w 3661041"/>
                <a:gd name="connsiteY12" fmla="*/ 2609850 h 3067050"/>
                <a:gd name="connsiteX13" fmla="*/ 3184791 w 3661041"/>
                <a:gd name="connsiteY13" fmla="*/ 2686050 h 3067050"/>
                <a:gd name="connsiteX14" fmla="*/ 3508641 w 3661041"/>
                <a:gd name="connsiteY14" fmla="*/ 2466975 h 3067050"/>
                <a:gd name="connsiteX0" fmla="*/ 3662719 w 3662719"/>
                <a:gd name="connsiteY0" fmla="*/ 0 h 3067050"/>
                <a:gd name="connsiteX1" fmla="*/ 2405419 w 3662719"/>
                <a:gd name="connsiteY1" fmla="*/ 962025 h 3067050"/>
                <a:gd name="connsiteX2" fmla="*/ 2519719 w 3662719"/>
                <a:gd name="connsiteY2" fmla="*/ 1085850 h 3067050"/>
                <a:gd name="connsiteX3" fmla="*/ 2253019 w 3662719"/>
                <a:gd name="connsiteY3" fmla="*/ 1247775 h 3067050"/>
                <a:gd name="connsiteX4" fmla="*/ 2319694 w 3662719"/>
                <a:gd name="connsiteY4" fmla="*/ 1362075 h 3067050"/>
                <a:gd name="connsiteX5" fmla="*/ 1967269 w 3662719"/>
                <a:gd name="connsiteY5" fmla="*/ 1590675 h 3067050"/>
                <a:gd name="connsiteX6" fmla="*/ 1186219 w 3662719"/>
                <a:gd name="connsiteY6" fmla="*/ 1371600 h 3067050"/>
                <a:gd name="connsiteX7" fmla="*/ 348019 w 3662719"/>
                <a:gd name="connsiteY7" fmla="*/ 1552575 h 3067050"/>
                <a:gd name="connsiteX8" fmla="*/ 14644 w 3662719"/>
                <a:gd name="connsiteY8" fmla="*/ 2162175 h 3067050"/>
                <a:gd name="connsiteX9" fmla="*/ 814744 w 3662719"/>
                <a:gd name="connsiteY9" fmla="*/ 1905000 h 3067050"/>
                <a:gd name="connsiteX10" fmla="*/ 1157644 w 3662719"/>
                <a:gd name="connsiteY10" fmla="*/ 2019300 h 3067050"/>
                <a:gd name="connsiteX11" fmla="*/ 2586394 w 3662719"/>
                <a:gd name="connsiteY11" fmla="*/ 3067050 h 3067050"/>
                <a:gd name="connsiteX12" fmla="*/ 3091219 w 3662719"/>
                <a:gd name="connsiteY12" fmla="*/ 2609850 h 3067050"/>
                <a:gd name="connsiteX13" fmla="*/ 3186469 w 3662719"/>
                <a:gd name="connsiteY13" fmla="*/ 2686050 h 3067050"/>
                <a:gd name="connsiteX14" fmla="*/ 3510319 w 3662719"/>
                <a:gd name="connsiteY14" fmla="*/ 2466975 h 3067050"/>
                <a:gd name="connsiteX0" fmla="*/ 3663396 w 3663396"/>
                <a:gd name="connsiteY0" fmla="*/ 0 h 3067050"/>
                <a:gd name="connsiteX1" fmla="*/ 2406096 w 3663396"/>
                <a:gd name="connsiteY1" fmla="*/ 962025 h 3067050"/>
                <a:gd name="connsiteX2" fmla="*/ 2520396 w 3663396"/>
                <a:gd name="connsiteY2" fmla="*/ 1085850 h 3067050"/>
                <a:gd name="connsiteX3" fmla="*/ 2253696 w 3663396"/>
                <a:gd name="connsiteY3" fmla="*/ 1247775 h 3067050"/>
                <a:gd name="connsiteX4" fmla="*/ 2320371 w 3663396"/>
                <a:gd name="connsiteY4" fmla="*/ 1362075 h 3067050"/>
                <a:gd name="connsiteX5" fmla="*/ 1967946 w 3663396"/>
                <a:gd name="connsiteY5" fmla="*/ 1590675 h 3067050"/>
                <a:gd name="connsiteX6" fmla="*/ 1186896 w 3663396"/>
                <a:gd name="connsiteY6" fmla="*/ 1371600 h 3067050"/>
                <a:gd name="connsiteX7" fmla="*/ 348696 w 3663396"/>
                <a:gd name="connsiteY7" fmla="*/ 1552575 h 3067050"/>
                <a:gd name="connsiteX8" fmla="*/ 15321 w 3663396"/>
                <a:gd name="connsiteY8" fmla="*/ 2162175 h 3067050"/>
                <a:gd name="connsiteX9" fmla="*/ 786846 w 3663396"/>
                <a:gd name="connsiteY9" fmla="*/ 1905000 h 3067050"/>
                <a:gd name="connsiteX10" fmla="*/ 1158321 w 3663396"/>
                <a:gd name="connsiteY10" fmla="*/ 2019300 h 3067050"/>
                <a:gd name="connsiteX11" fmla="*/ 2587071 w 3663396"/>
                <a:gd name="connsiteY11" fmla="*/ 3067050 h 3067050"/>
                <a:gd name="connsiteX12" fmla="*/ 3091896 w 3663396"/>
                <a:gd name="connsiteY12" fmla="*/ 2609850 h 3067050"/>
                <a:gd name="connsiteX13" fmla="*/ 3187146 w 3663396"/>
                <a:gd name="connsiteY13" fmla="*/ 2686050 h 3067050"/>
                <a:gd name="connsiteX14" fmla="*/ 3510996 w 3663396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67050"/>
                <a:gd name="connsiteX1" fmla="*/ 2404098 w 3661398"/>
                <a:gd name="connsiteY1" fmla="*/ 962025 h 3067050"/>
                <a:gd name="connsiteX2" fmla="*/ 2518398 w 3661398"/>
                <a:gd name="connsiteY2" fmla="*/ 1085850 h 3067050"/>
                <a:gd name="connsiteX3" fmla="*/ 2251698 w 3661398"/>
                <a:gd name="connsiteY3" fmla="*/ 1247775 h 3067050"/>
                <a:gd name="connsiteX4" fmla="*/ 2318373 w 3661398"/>
                <a:gd name="connsiteY4" fmla="*/ 1362075 h 3067050"/>
                <a:gd name="connsiteX5" fmla="*/ 1965948 w 3661398"/>
                <a:gd name="connsiteY5" fmla="*/ 1590675 h 3067050"/>
                <a:gd name="connsiteX6" fmla="*/ 1184898 w 3661398"/>
                <a:gd name="connsiteY6" fmla="*/ 1371600 h 3067050"/>
                <a:gd name="connsiteX7" fmla="*/ 346698 w 3661398"/>
                <a:gd name="connsiteY7" fmla="*/ 1552575 h 3067050"/>
                <a:gd name="connsiteX8" fmla="*/ 13323 w 3661398"/>
                <a:gd name="connsiteY8" fmla="*/ 2162175 h 3067050"/>
                <a:gd name="connsiteX9" fmla="*/ 784848 w 3661398"/>
                <a:gd name="connsiteY9" fmla="*/ 1905000 h 3067050"/>
                <a:gd name="connsiteX10" fmla="*/ 1156323 w 3661398"/>
                <a:gd name="connsiteY10" fmla="*/ 2019300 h 3067050"/>
                <a:gd name="connsiteX11" fmla="*/ 2585073 w 3661398"/>
                <a:gd name="connsiteY11" fmla="*/ 3067050 h 3067050"/>
                <a:gd name="connsiteX12" fmla="*/ 3089898 w 3661398"/>
                <a:gd name="connsiteY12" fmla="*/ 2609850 h 3067050"/>
                <a:gd name="connsiteX13" fmla="*/ 3185148 w 3661398"/>
                <a:gd name="connsiteY13" fmla="*/ 2686050 h 3067050"/>
                <a:gd name="connsiteX14" fmla="*/ 3508998 w 3661398"/>
                <a:gd name="connsiteY14" fmla="*/ 2466975 h 3067050"/>
                <a:gd name="connsiteX0" fmla="*/ 3661398 w 3661398"/>
                <a:gd name="connsiteY0" fmla="*/ 0 h 3028950"/>
                <a:gd name="connsiteX1" fmla="*/ 2404098 w 3661398"/>
                <a:gd name="connsiteY1" fmla="*/ 962025 h 3028950"/>
                <a:gd name="connsiteX2" fmla="*/ 2518398 w 3661398"/>
                <a:gd name="connsiteY2" fmla="*/ 1085850 h 3028950"/>
                <a:gd name="connsiteX3" fmla="*/ 2251698 w 3661398"/>
                <a:gd name="connsiteY3" fmla="*/ 1247775 h 3028950"/>
                <a:gd name="connsiteX4" fmla="*/ 2318373 w 3661398"/>
                <a:gd name="connsiteY4" fmla="*/ 1362075 h 3028950"/>
                <a:gd name="connsiteX5" fmla="*/ 1965948 w 3661398"/>
                <a:gd name="connsiteY5" fmla="*/ 1590675 h 3028950"/>
                <a:gd name="connsiteX6" fmla="*/ 1184898 w 3661398"/>
                <a:gd name="connsiteY6" fmla="*/ 1371600 h 3028950"/>
                <a:gd name="connsiteX7" fmla="*/ 346698 w 3661398"/>
                <a:gd name="connsiteY7" fmla="*/ 1552575 h 3028950"/>
                <a:gd name="connsiteX8" fmla="*/ 13323 w 3661398"/>
                <a:gd name="connsiteY8" fmla="*/ 2162175 h 3028950"/>
                <a:gd name="connsiteX9" fmla="*/ 784848 w 3661398"/>
                <a:gd name="connsiteY9" fmla="*/ 1905000 h 3028950"/>
                <a:gd name="connsiteX10" fmla="*/ 1156323 w 3661398"/>
                <a:gd name="connsiteY10" fmla="*/ 2019300 h 3028950"/>
                <a:gd name="connsiteX11" fmla="*/ 2613648 w 3661398"/>
                <a:gd name="connsiteY11" fmla="*/ 3028950 h 3028950"/>
                <a:gd name="connsiteX12" fmla="*/ 3089898 w 3661398"/>
                <a:gd name="connsiteY12" fmla="*/ 2609850 h 3028950"/>
                <a:gd name="connsiteX13" fmla="*/ 3185148 w 3661398"/>
                <a:gd name="connsiteY13" fmla="*/ 2686050 h 3028950"/>
                <a:gd name="connsiteX14" fmla="*/ 3508998 w 3661398"/>
                <a:gd name="connsiteY14" fmla="*/ 2466975 h 302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61398" h="3028950">
                  <a:moveTo>
                    <a:pt x="3661398" y="0"/>
                  </a:moveTo>
                  <a:lnTo>
                    <a:pt x="2404098" y="962025"/>
                  </a:lnTo>
                  <a:lnTo>
                    <a:pt x="2518398" y="1085850"/>
                  </a:lnTo>
                  <a:lnTo>
                    <a:pt x="2251698" y="1247775"/>
                  </a:lnTo>
                  <a:lnTo>
                    <a:pt x="2318373" y="1362075"/>
                  </a:lnTo>
                  <a:lnTo>
                    <a:pt x="1965948" y="1590675"/>
                  </a:lnTo>
                  <a:cubicBezTo>
                    <a:pt x="1838948" y="1676400"/>
                    <a:pt x="1273798" y="1371600"/>
                    <a:pt x="1184898" y="1371600"/>
                  </a:cubicBezTo>
                  <a:cubicBezTo>
                    <a:pt x="905498" y="1431925"/>
                    <a:pt x="473698" y="1395413"/>
                    <a:pt x="346698" y="1552575"/>
                  </a:cubicBezTo>
                  <a:cubicBezTo>
                    <a:pt x="219698" y="1787525"/>
                    <a:pt x="130798" y="1917700"/>
                    <a:pt x="13323" y="2162175"/>
                  </a:cubicBezTo>
                  <a:cubicBezTo>
                    <a:pt x="-97802" y="2400300"/>
                    <a:pt x="514973" y="2390775"/>
                    <a:pt x="784848" y="1905000"/>
                  </a:cubicBezTo>
                  <a:lnTo>
                    <a:pt x="1156323" y="2019300"/>
                  </a:lnTo>
                  <a:cubicBezTo>
                    <a:pt x="1689723" y="2330450"/>
                    <a:pt x="2137398" y="2679700"/>
                    <a:pt x="2613648" y="3028950"/>
                  </a:cubicBezTo>
                  <a:lnTo>
                    <a:pt x="3089898" y="2609850"/>
                  </a:lnTo>
                  <a:lnTo>
                    <a:pt x="3185148" y="2686050"/>
                  </a:lnTo>
                  <a:lnTo>
                    <a:pt x="3508998" y="2466975"/>
                  </a:ln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A2849569-0C0F-4B45-B799-81DD1A0D607F}"/>
                </a:ext>
              </a:extLst>
            </p:cNvPr>
            <p:cNvSpPr/>
            <p:nvPr/>
          </p:nvSpPr>
          <p:spPr>
            <a:xfrm>
              <a:off x="1914525" y="1276351"/>
              <a:ext cx="4300729" cy="4336841"/>
            </a:xfrm>
            <a:custGeom>
              <a:avLst/>
              <a:gdLst>
                <a:gd name="connsiteX0" fmla="*/ 0 w 4276725"/>
                <a:gd name="connsiteY0" fmla="*/ 0 h 4114800"/>
                <a:gd name="connsiteX1" fmla="*/ 1028700 w 4276725"/>
                <a:gd name="connsiteY1" fmla="*/ 866775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952500 w 4276725"/>
                <a:gd name="connsiteY2" fmla="*/ 990600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33500 w 4276725"/>
                <a:gd name="connsiteY3" fmla="*/ 12858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47775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43025 w 4276725"/>
                <a:gd name="connsiteY3" fmla="*/ 1323975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4478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2857500 w 4276725"/>
                <a:gd name="connsiteY7" fmla="*/ 2219325 h 4114800"/>
                <a:gd name="connsiteX8" fmla="*/ 4276725 w 4276725"/>
                <a:gd name="connsiteY8" fmla="*/ 3314700 h 4114800"/>
                <a:gd name="connsiteX9" fmla="*/ 3952875 w 4276725"/>
                <a:gd name="connsiteY9" fmla="*/ 3590925 h 4114800"/>
                <a:gd name="connsiteX10" fmla="*/ 3524250 w 4276725"/>
                <a:gd name="connsiteY10" fmla="*/ 3914775 h 4114800"/>
                <a:gd name="connsiteX11" fmla="*/ 3124200 w 4276725"/>
                <a:gd name="connsiteY11" fmla="*/ 4114800 h 4114800"/>
                <a:gd name="connsiteX12" fmla="*/ 2514600 w 4276725"/>
                <a:gd name="connsiteY12" fmla="*/ 4114800 h 4114800"/>
                <a:gd name="connsiteX13" fmla="*/ 2257425 w 4276725"/>
                <a:gd name="connsiteY13" fmla="*/ 3695700 h 4114800"/>
                <a:gd name="connsiteX14" fmla="*/ 1828800 w 4276725"/>
                <a:gd name="connsiteY14" fmla="*/ 3409950 h 4114800"/>
                <a:gd name="connsiteX15" fmla="*/ 1476375 w 4276725"/>
                <a:gd name="connsiteY15" fmla="*/ 3171825 h 4114800"/>
                <a:gd name="connsiteX16" fmla="*/ 1114425 w 4276725"/>
                <a:gd name="connsiteY16" fmla="*/ 3019425 h 4114800"/>
                <a:gd name="connsiteX17" fmla="*/ 933450 w 4276725"/>
                <a:gd name="connsiteY17" fmla="*/ 2733675 h 4114800"/>
                <a:gd name="connsiteX18" fmla="*/ 619125 w 4276725"/>
                <a:gd name="connsiteY18" fmla="*/ 2476500 h 4114800"/>
                <a:gd name="connsiteX19" fmla="*/ 447675 w 4276725"/>
                <a:gd name="connsiteY19" fmla="*/ 2571750 h 4114800"/>
                <a:gd name="connsiteX20" fmla="*/ 152400 w 4276725"/>
                <a:gd name="connsiteY20" fmla="*/ 2333625 h 4114800"/>
                <a:gd name="connsiteX21" fmla="*/ 142875 w 4276725"/>
                <a:gd name="connsiteY21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857500 w 4276725"/>
                <a:gd name="connsiteY8" fmla="*/ 221932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4276725 w 4276725"/>
                <a:gd name="connsiteY9" fmla="*/ 3314700 h 4114800"/>
                <a:gd name="connsiteX10" fmla="*/ 3952875 w 4276725"/>
                <a:gd name="connsiteY10" fmla="*/ 3590925 h 4114800"/>
                <a:gd name="connsiteX11" fmla="*/ 3524250 w 4276725"/>
                <a:gd name="connsiteY11" fmla="*/ 3914775 h 4114800"/>
                <a:gd name="connsiteX12" fmla="*/ 3124200 w 4276725"/>
                <a:gd name="connsiteY12" fmla="*/ 4114800 h 4114800"/>
                <a:gd name="connsiteX13" fmla="*/ 2514600 w 4276725"/>
                <a:gd name="connsiteY13" fmla="*/ 4114800 h 4114800"/>
                <a:gd name="connsiteX14" fmla="*/ 2257425 w 4276725"/>
                <a:gd name="connsiteY14" fmla="*/ 3695700 h 4114800"/>
                <a:gd name="connsiteX15" fmla="*/ 1828800 w 4276725"/>
                <a:gd name="connsiteY15" fmla="*/ 3409950 h 4114800"/>
                <a:gd name="connsiteX16" fmla="*/ 1476375 w 4276725"/>
                <a:gd name="connsiteY16" fmla="*/ 3171825 h 4114800"/>
                <a:gd name="connsiteX17" fmla="*/ 1114425 w 4276725"/>
                <a:gd name="connsiteY17" fmla="*/ 3019425 h 4114800"/>
                <a:gd name="connsiteX18" fmla="*/ 933450 w 4276725"/>
                <a:gd name="connsiteY18" fmla="*/ 2733675 h 4114800"/>
                <a:gd name="connsiteX19" fmla="*/ 619125 w 4276725"/>
                <a:gd name="connsiteY19" fmla="*/ 2476500 h 4114800"/>
                <a:gd name="connsiteX20" fmla="*/ 447675 w 4276725"/>
                <a:gd name="connsiteY20" fmla="*/ 2571750 h 4114800"/>
                <a:gd name="connsiteX21" fmla="*/ 152400 w 4276725"/>
                <a:gd name="connsiteY21" fmla="*/ 2333625 h 4114800"/>
                <a:gd name="connsiteX22" fmla="*/ 142875 w 4276725"/>
                <a:gd name="connsiteY22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276725"/>
                <a:gd name="connsiteY0" fmla="*/ 0 h 4114800"/>
                <a:gd name="connsiteX1" fmla="*/ 1190625 w 4276725"/>
                <a:gd name="connsiteY1" fmla="*/ 990600 h 4114800"/>
                <a:gd name="connsiteX2" fmla="*/ 1095375 w 4276725"/>
                <a:gd name="connsiteY2" fmla="*/ 1152525 h 4114800"/>
                <a:gd name="connsiteX3" fmla="*/ 1371600 w 4276725"/>
                <a:gd name="connsiteY3" fmla="*/ 1390650 h 4114800"/>
                <a:gd name="connsiteX4" fmla="*/ 1276350 w 4276725"/>
                <a:gd name="connsiteY4" fmla="*/ 1552575 h 4114800"/>
                <a:gd name="connsiteX5" fmla="*/ 1590675 w 4276725"/>
                <a:gd name="connsiteY5" fmla="*/ 1762125 h 4114800"/>
                <a:gd name="connsiteX6" fmla="*/ 1885950 w 4276725"/>
                <a:gd name="connsiteY6" fmla="*/ 1743075 h 4114800"/>
                <a:gd name="connsiteX7" fmla="*/ 1562100 w 4276725"/>
                <a:gd name="connsiteY7" fmla="*/ 2362200 h 4114800"/>
                <a:gd name="connsiteX8" fmla="*/ 2524125 w 4276725"/>
                <a:gd name="connsiteY8" fmla="*/ 2162175 h 4114800"/>
                <a:gd name="connsiteX9" fmla="*/ 2838450 w 4276725"/>
                <a:gd name="connsiteY9" fmla="*/ 2228850 h 4114800"/>
                <a:gd name="connsiteX10" fmla="*/ 4276725 w 4276725"/>
                <a:gd name="connsiteY10" fmla="*/ 3314700 h 4114800"/>
                <a:gd name="connsiteX11" fmla="*/ 3952875 w 4276725"/>
                <a:gd name="connsiteY11" fmla="*/ 3590925 h 4114800"/>
                <a:gd name="connsiteX12" fmla="*/ 3524250 w 4276725"/>
                <a:gd name="connsiteY12" fmla="*/ 3914775 h 4114800"/>
                <a:gd name="connsiteX13" fmla="*/ 3124200 w 4276725"/>
                <a:gd name="connsiteY13" fmla="*/ 4114800 h 4114800"/>
                <a:gd name="connsiteX14" fmla="*/ 2514600 w 4276725"/>
                <a:gd name="connsiteY14" fmla="*/ 4114800 h 4114800"/>
                <a:gd name="connsiteX15" fmla="*/ 2257425 w 4276725"/>
                <a:gd name="connsiteY15" fmla="*/ 3695700 h 4114800"/>
                <a:gd name="connsiteX16" fmla="*/ 1828800 w 4276725"/>
                <a:gd name="connsiteY16" fmla="*/ 3409950 h 4114800"/>
                <a:gd name="connsiteX17" fmla="*/ 1476375 w 4276725"/>
                <a:gd name="connsiteY17" fmla="*/ 3171825 h 4114800"/>
                <a:gd name="connsiteX18" fmla="*/ 1114425 w 4276725"/>
                <a:gd name="connsiteY18" fmla="*/ 3019425 h 4114800"/>
                <a:gd name="connsiteX19" fmla="*/ 933450 w 4276725"/>
                <a:gd name="connsiteY19" fmla="*/ 2733675 h 4114800"/>
                <a:gd name="connsiteX20" fmla="*/ 619125 w 4276725"/>
                <a:gd name="connsiteY20" fmla="*/ 2476500 h 4114800"/>
                <a:gd name="connsiteX21" fmla="*/ 447675 w 4276725"/>
                <a:gd name="connsiteY21" fmla="*/ 2571750 h 4114800"/>
                <a:gd name="connsiteX22" fmla="*/ 152400 w 4276725"/>
                <a:gd name="connsiteY22" fmla="*/ 2333625 h 4114800"/>
                <a:gd name="connsiteX23" fmla="*/ 142875 w 4276725"/>
                <a:gd name="connsiteY23" fmla="*/ 2305050 h 4114800"/>
                <a:gd name="connsiteX0" fmla="*/ 0 w 4302473"/>
                <a:gd name="connsiteY0" fmla="*/ 0 h 4114800"/>
                <a:gd name="connsiteX1" fmla="*/ 1190625 w 4302473"/>
                <a:gd name="connsiteY1" fmla="*/ 990600 h 4114800"/>
                <a:gd name="connsiteX2" fmla="*/ 1095375 w 4302473"/>
                <a:gd name="connsiteY2" fmla="*/ 1152525 h 4114800"/>
                <a:gd name="connsiteX3" fmla="*/ 1371600 w 4302473"/>
                <a:gd name="connsiteY3" fmla="*/ 1390650 h 4114800"/>
                <a:gd name="connsiteX4" fmla="*/ 1276350 w 4302473"/>
                <a:gd name="connsiteY4" fmla="*/ 1552575 h 4114800"/>
                <a:gd name="connsiteX5" fmla="*/ 1590675 w 4302473"/>
                <a:gd name="connsiteY5" fmla="*/ 1762125 h 4114800"/>
                <a:gd name="connsiteX6" fmla="*/ 1885950 w 4302473"/>
                <a:gd name="connsiteY6" fmla="*/ 1743075 h 4114800"/>
                <a:gd name="connsiteX7" fmla="*/ 1562100 w 4302473"/>
                <a:gd name="connsiteY7" fmla="*/ 2362200 h 4114800"/>
                <a:gd name="connsiteX8" fmla="*/ 2524125 w 4302473"/>
                <a:gd name="connsiteY8" fmla="*/ 2162175 h 4114800"/>
                <a:gd name="connsiteX9" fmla="*/ 2838450 w 4302473"/>
                <a:gd name="connsiteY9" fmla="*/ 2228850 h 4114800"/>
                <a:gd name="connsiteX10" fmla="*/ 4276725 w 4302473"/>
                <a:gd name="connsiteY10" fmla="*/ 3314700 h 4114800"/>
                <a:gd name="connsiteX11" fmla="*/ 3952875 w 4302473"/>
                <a:gd name="connsiteY11" fmla="*/ 3590925 h 4114800"/>
                <a:gd name="connsiteX12" fmla="*/ 3524250 w 4302473"/>
                <a:gd name="connsiteY12" fmla="*/ 3914775 h 4114800"/>
                <a:gd name="connsiteX13" fmla="*/ 3124200 w 4302473"/>
                <a:gd name="connsiteY13" fmla="*/ 4114800 h 4114800"/>
                <a:gd name="connsiteX14" fmla="*/ 2514600 w 4302473"/>
                <a:gd name="connsiteY14" fmla="*/ 4114800 h 4114800"/>
                <a:gd name="connsiteX15" fmla="*/ 2257425 w 4302473"/>
                <a:gd name="connsiteY15" fmla="*/ 3695700 h 4114800"/>
                <a:gd name="connsiteX16" fmla="*/ 1828800 w 4302473"/>
                <a:gd name="connsiteY16" fmla="*/ 3409950 h 4114800"/>
                <a:gd name="connsiteX17" fmla="*/ 1476375 w 4302473"/>
                <a:gd name="connsiteY17" fmla="*/ 3171825 h 4114800"/>
                <a:gd name="connsiteX18" fmla="*/ 1114425 w 4302473"/>
                <a:gd name="connsiteY18" fmla="*/ 3019425 h 4114800"/>
                <a:gd name="connsiteX19" fmla="*/ 933450 w 4302473"/>
                <a:gd name="connsiteY19" fmla="*/ 2733675 h 4114800"/>
                <a:gd name="connsiteX20" fmla="*/ 619125 w 4302473"/>
                <a:gd name="connsiteY20" fmla="*/ 2476500 h 4114800"/>
                <a:gd name="connsiteX21" fmla="*/ 447675 w 4302473"/>
                <a:gd name="connsiteY21" fmla="*/ 2571750 h 4114800"/>
                <a:gd name="connsiteX22" fmla="*/ 152400 w 4302473"/>
                <a:gd name="connsiteY22" fmla="*/ 2333625 h 4114800"/>
                <a:gd name="connsiteX23" fmla="*/ 142875 w 4302473"/>
                <a:gd name="connsiteY23" fmla="*/ 2305050 h 4114800"/>
                <a:gd name="connsiteX0" fmla="*/ 0 w 4315610"/>
                <a:gd name="connsiteY0" fmla="*/ 0 h 4114800"/>
                <a:gd name="connsiteX1" fmla="*/ 1190625 w 4315610"/>
                <a:gd name="connsiteY1" fmla="*/ 990600 h 4114800"/>
                <a:gd name="connsiteX2" fmla="*/ 1095375 w 4315610"/>
                <a:gd name="connsiteY2" fmla="*/ 1152525 h 4114800"/>
                <a:gd name="connsiteX3" fmla="*/ 1371600 w 4315610"/>
                <a:gd name="connsiteY3" fmla="*/ 1390650 h 4114800"/>
                <a:gd name="connsiteX4" fmla="*/ 1276350 w 4315610"/>
                <a:gd name="connsiteY4" fmla="*/ 1552575 h 4114800"/>
                <a:gd name="connsiteX5" fmla="*/ 1590675 w 4315610"/>
                <a:gd name="connsiteY5" fmla="*/ 1762125 h 4114800"/>
                <a:gd name="connsiteX6" fmla="*/ 1885950 w 4315610"/>
                <a:gd name="connsiteY6" fmla="*/ 1743075 h 4114800"/>
                <a:gd name="connsiteX7" fmla="*/ 1562100 w 4315610"/>
                <a:gd name="connsiteY7" fmla="*/ 2362200 h 4114800"/>
                <a:gd name="connsiteX8" fmla="*/ 2524125 w 4315610"/>
                <a:gd name="connsiteY8" fmla="*/ 2162175 h 4114800"/>
                <a:gd name="connsiteX9" fmla="*/ 2838450 w 4315610"/>
                <a:gd name="connsiteY9" fmla="*/ 2228850 h 4114800"/>
                <a:gd name="connsiteX10" fmla="*/ 4276725 w 4315610"/>
                <a:gd name="connsiteY10" fmla="*/ 3314700 h 4114800"/>
                <a:gd name="connsiteX11" fmla="*/ 3952875 w 4315610"/>
                <a:gd name="connsiteY11" fmla="*/ 3590925 h 4114800"/>
                <a:gd name="connsiteX12" fmla="*/ 3524250 w 4315610"/>
                <a:gd name="connsiteY12" fmla="*/ 3914775 h 4114800"/>
                <a:gd name="connsiteX13" fmla="*/ 3124200 w 4315610"/>
                <a:gd name="connsiteY13" fmla="*/ 4114800 h 4114800"/>
                <a:gd name="connsiteX14" fmla="*/ 2514600 w 4315610"/>
                <a:gd name="connsiteY14" fmla="*/ 4114800 h 4114800"/>
                <a:gd name="connsiteX15" fmla="*/ 2257425 w 4315610"/>
                <a:gd name="connsiteY15" fmla="*/ 3695700 h 4114800"/>
                <a:gd name="connsiteX16" fmla="*/ 1828800 w 4315610"/>
                <a:gd name="connsiteY16" fmla="*/ 3409950 h 4114800"/>
                <a:gd name="connsiteX17" fmla="*/ 1476375 w 4315610"/>
                <a:gd name="connsiteY17" fmla="*/ 3171825 h 4114800"/>
                <a:gd name="connsiteX18" fmla="*/ 1114425 w 4315610"/>
                <a:gd name="connsiteY18" fmla="*/ 3019425 h 4114800"/>
                <a:gd name="connsiteX19" fmla="*/ 933450 w 4315610"/>
                <a:gd name="connsiteY19" fmla="*/ 2733675 h 4114800"/>
                <a:gd name="connsiteX20" fmla="*/ 619125 w 4315610"/>
                <a:gd name="connsiteY20" fmla="*/ 2476500 h 4114800"/>
                <a:gd name="connsiteX21" fmla="*/ 447675 w 4315610"/>
                <a:gd name="connsiteY21" fmla="*/ 2571750 h 4114800"/>
                <a:gd name="connsiteX22" fmla="*/ 152400 w 4315610"/>
                <a:gd name="connsiteY22" fmla="*/ 2333625 h 4114800"/>
                <a:gd name="connsiteX23" fmla="*/ 142875 w 4315610"/>
                <a:gd name="connsiteY23" fmla="*/ 2305050 h 4114800"/>
                <a:gd name="connsiteX0" fmla="*/ 0 w 4251400"/>
                <a:gd name="connsiteY0" fmla="*/ 0 h 4114800"/>
                <a:gd name="connsiteX1" fmla="*/ 1190625 w 4251400"/>
                <a:gd name="connsiteY1" fmla="*/ 990600 h 4114800"/>
                <a:gd name="connsiteX2" fmla="*/ 1095375 w 4251400"/>
                <a:gd name="connsiteY2" fmla="*/ 1152525 h 4114800"/>
                <a:gd name="connsiteX3" fmla="*/ 1371600 w 4251400"/>
                <a:gd name="connsiteY3" fmla="*/ 1390650 h 4114800"/>
                <a:gd name="connsiteX4" fmla="*/ 1276350 w 4251400"/>
                <a:gd name="connsiteY4" fmla="*/ 1552575 h 4114800"/>
                <a:gd name="connsiteX5" fmla="*/ 1590675 w 4251400"/>
                <a:gd name="connsiteY5" fmla="*/ 1762125 h 4114800"/>
                <a:gd name="connsiteX6" fmla="*/ 1885950 w 4251400"/>
                <a:gd name="connsiteY6" fmla="*/ 1743075 h 4114800"/>
                <a:gd name="connsiteX7" fmla="*/ 1562100 w 4251400"/>
                <a:gd name="connsiteY7" fmla="*/ 2362200 h 4114800"/>
                <a:gd name="connsiteX8" fmla="*/ 2524125 w 4251400"/>
                <a:gd name="connsiteY8" fmla="*/ 2162175 h 4114800"/>
                <a:gd name="connsiteX9" fmla="*/ 2838450 w 4251400"/>
                <a:gd name="connsiteY9" fmla="*/ 2228850 h 4114800"/>
                <a:gd name="connsiteX10" fmla="*/ 4200525 w 4251400"/>
                <a:gd name="connsiteY10" fmla="*/ 3267075 h 4114800"/>
                <a:gd name="connsiteX11" fmla="*/ 3952875 w 4251400"/>
                <a:gd name="connsiteY11" fmla="*/ 3590925 h 4114800"/>
                <a:gd name="connsiteX12" fmla="*/ 3524250 w 4251400"/>
                <a:gd name="connsiteY12" fmla="*/ 3914775 h 4114800"/>
                <a:gd name="connsiteX13" fmla="*/ 3124200 w 4251400"/>
                <a:gd name="connsiteY13" fmla="*/ 4114800 h 4114800"/>
                <a:gd name="connsiteX14" fmla="*/ 2514600 w 4251400"/>
                <a:gd name="connsiteY14" fmla="*/ 4114800 h 4114800"/>
                <a:gd name="connsiteX15" fmla="*/ 2257425 w 4251400"/>
                <a:gd name="connsiteY15" fmla="*/ 3695700 h 4114800"/>
                <a:gd name="connsiteX16" fmla="*/ 1828800 w 4251400"/>
                <a:gd name="connsiteY16" fmla="*/ 3409950 h 4114800"/>
                <a:gd name="connsiteX17" fmla="*/ 1476375 w 4251400"/>
                <a:gd name="connsiteY17" fmla="*/ 3171825 h 4114800"/>
                <a:gd name="connsiteX18" fmla="*/ 1114425 w 4251400"/>
                <a:gd name="connsiteY18" fmla="*/ 3019425 h 4114800"/>
                <a:gd name="connsiteX19" fmla="*/ 933450 w 4251400"/>
                <a:gd name="connsiteY19" fmla="*/ 2733675 h 4114800"/>
                <a:gd name="connsiteX20" fmla="*/ 619125 w 4251400"/>
                <a:gd name="connsiteY20" fmla="*/ 2476500 h 4114800"/>
                <a:gd name="connsiteX21" fmla="*/ 447675 w 4251400"/>
                <a:gd name="connsiteY21" fmla="*/ 2571750 h 4114800"/>
                <a:gd name="connsiteX22" fmla="*/ 152400 w 4251400"/>
                <a:gd name="connsiteY22" fmla="*/ 2333625 h 4114800"/>
                <a:gd name="connsiteX23" fmla="*/ 142875 w 4251400"/>
                <a:gd name="connsiteY23" fmla="*/ 2305050 h 4114800"/>
                <a:gd name="connsiteX0" fmla="*/ 0 w 4305862"/>
                <a:gd name="connsiteY0" fmla="*/ 0 h 4114800"/>
                <a:gd name="connsiteX1" fmla="*/ 1190625 w 4305862"/>
                <a:gd name="connsiteY1" fmla="*/ 990600 h 4114800"/>
                <a:gd name="connsiteX2" fmla="*/ 1095375 w 4305862"/>
                <a:gd name="connsiteY2" fmla="*/ 1152525 h 4114800"/>
                <a:gd name="connsiteX3" fmla="*/ 1371600 w 4305862"/>
                <a:gd name="connsiteY3" fmla="*/ 1390650 h 4114800"/>
                <a:gd name="connsiteX4" fmla="*/ 1276350 w 4305862"/>
                <a:gd name="connsiteY4" fmla="*/ 1552575 h 4114800"/>
                <a:gd name="connsiteX5" fmla="*/ 1590675 w 4305862"/>
                <a:gd name="connsiteY5" fmla="*/ 1762125 h 4114800"/>
                <a:gd name="connsiteX6" fmla="*/ 1885950 w 4305862"/>
                <a:gd name="connsiteY6" fmla="*/ 1743075 h 4114800"/>
                <a:gd name="connsiteX7" fmla="*/ 1562100 w 4305862"/>
                <a:gd name="connsiteY7" fmla="*/ 2362200 h 4114800"/>
                <a:gd name="connsiteX8" fmla="*/ 2524125 w 4305862"/>
                <a:gd name="connsiteY8" fmla="*/ 2162175 h 4114800"/>
                <a:gd name="connsiteX9" fmla="*/ 2838450 w 4305862"/>
                <a:gd name="connsiteY9" fmla="*/ 2228850 h 4114800"/>
                <a:gd name="connsiteX10" fmla="*/ 4200525 w 4305862"/>
                <a:gd name="connsiteY10" fmla="*/ 3267075 h 4114800"/>
                <a:gd name="connsiteX11" fmla="*/ 3952875 w 4305862"/>
                <a:gd name="connsiteY11" fmla="*/ 3590925 h 4114800"/>
                <a:gd name="connsiteX12" fmla="*/ 3524250 w 4305862"/>
                <a:gd name="connsiteY12" fmla="*/ 3914775 h 4114800"/>
                <a:gd name="connsiteX13" fmla="*/ 3124200 w 4305862"/>
                <a:gd name="connsiteY13" fmla="*/ 4114800 h 4114800"/>
                <a:gd name="connsiteX14" fmla="*/ 2514600 w 4305862"/>
                <a:gd name="connsiteY14" fmla="*/ 4114800 h 4114800"/>
                <a:gd name="connsiteX15" fmla="*/ 2257425 w 4305862"/>
                <a:gd name="connsiteY15" fmla="*/ 3695700 h 4114800"/>
                <a:gd name="connsiteX16" fmla="*/ 1828800 w 4305862"/>
                <a:gd name="connsiteY16" fmla="*/ 3409950 h 4114800"/>
                <a:gd name="connsiteX17" fmla="*/ 1476375 w 4305862"/>
                <a:gd name="connsiteY17" fmla="*/ 3171825 h 4114800"/>
                <a:gd name="connsiteX18" fmla="*/ 1114425 w 4305862"/>
                <a:gd name="connsiteY18" fmla="*/ 3019425 h 4114800"/>
                <a:gd name="connsiteX19" fmla="*/ 933450 w 4305862"/>
                <a:gd name="connsiteY19" fmla="*/ 2733675 h 4114800"/>
                <a:gd name="connsiteX20" fmla="*/ 619125 w 4305862"/>
                <a:gd name="connsiteY20" fmla="*/ 2476500 h 4114800"/>
                <a:gd name="connsiteX21" fmla="*/ 447675 w 4305862"/>
                <a:gd name="connsiteY21" fmla="*/ 2571750 h 4114800"/>
                <a:gd name="connsiteX22" fmla="*/ 152400 w 4305862"/>
                <a:gd name="connsiteY22" fmla="*/ 2333625 h 4114800"/>
                <a:gd name="connsiteX23" fmla="*/ 142875 w 4305862"/>
                <a:gd name="connsiteY23" fmla="*/ 2305050 h 4114800"/>
                <a:gd name="connsiteX0" fmla="*/ 0 w 4296221"/>
                <a:gd name="connsiteY0" fmla="*/ 0 h 4114800"/>
                <a:gd name="connsiteX1" fmla="*/ 1190625 w 4296221"/>
                <a:gd name="connsiteY1" fmla="*/ 990600 h 4114800"/>
                <a:gd name="connsiteX2" fmla="*/ 1095375 w 4296221"/>
                <a:gd name="connsiteY2" fmla="*/ 1152525 h 4114800"/>
                <a:gd name="connsiteX3" fmla="*/ 1371600 w 4296221"/>
                <a:gd name="connsiteY3" fmla="*/ 1390650 h 4114800"/>
                <a:gd name="connsiteX4" fmla="*/ 1276350 w 4296221"/>
                <a:gd name="connsiteY4" fmla="*/ 1552575 h 4114800"/>
                <a:gd name="connsiteX5" fmla="*/ 1590675 w 4296221"/>
                <a:gd name="connsiteY5" fmla="*/ 1762125 h 4114800"/>
                <a:gd name="connsiteX6" fmla="*/ 1885950 w 4296221"/>
                <a:gd name="connsiteY6" fmla="*/ 1743075 h 4114800"/>
                <a:gd name="connsiteX7" fmla="*/ 1562100 w 4296221"/>
                <a:gd name="connsiteY7" fmla="*/ 2362200 h 4114800"/>
                <a:gd name="connsiteX8" fmla="*/ 2524125 w 4296221"/>
                <a:gd name="connsiteY8" fmla="*/ 2162175 h 4114800"/>
                <a:gd name="connsiteX9" fmla="*/ 2838450 w 4296221"/>
                <a:gd name="connsiteY9" fmla="*/ 2228850 h 4114800"/>
                <a:gd name="connsiteX10" fmla="*/ 4200525 w 4296221"/>
                <a:gd name="connsiteY10" fmla="*/ 3267075 h 4114800"/>
                <a:gd name="connsiteX11" fmla="*/ 3905250 w 4296221"/>
                <a:gd name="connsiteY11" fmla="*/ 3552825 h 4114800"/>
                <a:gd name="connsiteX12" fmla="*/ 3524250 w 4296221"/>
                <a:gd name="connsiteY12" fmla="*/ 3914775 h 4114800"/>
                <a:gd name="connsiteX13" fmla="*/ 3124200 w 4296221"/>
                <a:gd name="connsiteY13" fmla="*/ 4114800 h 4114800"/>
                <a:gd name="connsiteX14" fmla="*/ 2514600 w 4296221"/>
                <a:gd name="connsiteY14" fmla="*/ 4114800 h 4114800"/>
                <a:gd name="connsiteX15" fmla="*/ 2257425 w 4296221"/>
                <a:gd name="connsiteY15" fmla="*/ 3695700 h 4114800"/>
                <a:gd name="connsiteX16" fmla="*/ 1828800 w 4296221"/>
                <a:gd name="connsiteY16" fmla="*/ 3409950 h 4114800"/>
                <a:gd name="connsiteX17" fmla="*/ 1476375 w 4296221"/>
                <a:gd name="connsiteY17" fmla="*/ 3171825 h 4114800"/>
                <a:gd name="connsiteX18" fmla="*/ 1114425 w 4296221"/>
                <a:gd name="connsiteY18" fmla="*/ 3019425 h 4114800"/>
                <a:gd name="connsiteX19" fmla="*/ 933450 w 4296221"/>
                <a:gd name="connsiteY19" fmla="*/ 2733675 h 4114800"/>
                <a:gd name="connsiteX20" fmla="*/ 619125 w 4296221"/>
                <a:gd name="connsiteY20" fmla="*/ 2476500 h 4114800"/>
                <a:gd name="connsiteX21" fmla="*/ 447675 w 4296221"/>
                <a:gd name="connsiteY21" fmla="*/ 2571750 h 4114800"/>
                <a:gd name="connsiteX22" fmla="*/ 152400 w 4296221"/>
                <a:gd name="connsiteY22" fmla="*/ 2333625 h 4114800"/>
                <a:gd name="connsiteX23" fmla="*/ 142875 w 4296221"/>
                <a:gd name="connsiteY23" fmla="*/ 2305050 h 4114800"/>
                <a:gd name="connsiteX0" fmla="*/ 0 w 4243525"/>
                <a:gd name="connsiteY0" fmla="*/ 0 h 4114800"/>
                <a:gd name="connsiteX1" fmla="*/ 1190625 w 4243525"/>
                <a:gd name="connsiteY1" fmla="*/ 990600 h 4114800"/>
                <a:gd name="connsiteX2" fmla="*/ 1095375 w 4243525"/>
                <a:gd name="connsiteY2" fmla="*/ 1152525 h 4114800"/>
                <a:gd name="connsiteX3" fmla="*/ 1371600 w 4243525"/>
                <a:gd name="connsiteY3" fmla="*/ 1390650 h 4114800"/>
                <a:gd name="connsiteX4" fmla="*/ 1276350 w 4243525"/>
                <a:gd name="connsiteY4" fmla="*/ 1552575 h 4114800"/>
                <a:gd name="connsiteX5" fmla="*/ 1590675 w 4243525"/>
                <a:gd name="connsiteY5" fmla="*/ 1762125 h 4114800"/>
                <a:gd name="connsiteX6" fmla="*/ 1885950 w 4243525"/>
                <a:gd name="connsiteY6" fmla="*/ 1743075 h 4114800"/>
                <a:gd name="connsiteX7" fmla="*/ 1562100 w 4243525"/>
                <a:gd name="connsiteY7" fmla="*/ 2362200 h 4114800"/>
                <a:gd name="connsiteX8" fmla="*/ 2524125 w 4243525"/>
                <a:gd name="connsiteY8" fmla="*/ 2162175 h 4114800"/>
                <a:gd name="connsiteX9" fmla="*/ 2838450 w 4243525"/>
                <a:gd name="connsiteY9" fmla="*/ 2228850 h 4114800"/>
                <a:gd name="connsiteX10" fmla="*/ 4133850 w 4243525"/>
                <a:gd name="connsiteY10" fmla="*/ 3181350 h 4114800"/>
                <a:gd name="connsiteX11" fmla="*/ 3905250 w 4243525"/>
                <a:gd name="connsiteY11" fmla="*/ 3552825 h 4114800"/>
                <a:gd name="connsiteX12" fmla="*/ 3524250 w 4243525"/>
                <a:gd name="connsiteY12" fmla="*/ 3914775 h 4114800"/>
                <a:gd name="connsiteX13" fmla="*/ 3124200 w 4243525"/>
                <a:gd name="connsiteY13" fmla="*/ 4114800 h 4114800"/>
                <a:gd name="connsiteX14" fmla="*/ 2514600 w 4243525"/>
                <a:gd name="connsiteY14" fmla="*/ 4114800 h 4114800"/>
                <a:gd name="connsiteX15" fmla="*/ 2257425 w 4243525"/>
                <a:gd name="connsiteY15" fmla="*/ 3695700 h 4114800"/>
                <a:gd name="connsiteX16" fmla="*/ 1828800 w 4243525"/>
                <a:gd name="connsiteY16" fmla="*/ 3409950 h 4114800"/>
                <a:gd name="connsiteX17" fmla="*/ 1476375 w 4243525"/>
                <a:gd name="connsiteY17" fmla="*/ 3171825 h 4114800"/>
                <a:gd name="connsiteX18" fmla="*/ 1114425 w 4243525"/>
                <a:gd name="connsiteY18" fmla="*/ 3019425 h 4114800"/>
                <a:gd name="connsiteX19" fmla="*/ 933450 w 4243525"/>
                <a:gd name="connsiteY19" fmla="*/ 2733675 h 4114800"/>
                <a:gd name="connsiteX20" fmla="*/ 619125 w 4243525"/>
                <a:gd name="connsiteY20" fmla="*/ 2476500 h 4114800"/>
                <a:gd name="connsiteX21" fmla="*/ 447675 w 4243525"/>
                <a:gd name="connsiteY21" fmla="*/ 2571750 h 4114800"/>
                <a:gd name="connsiteX22" fmla="*/ 152400 w 4243525"/>
                <a:gd name="connsiteY22" fmla="*/ 2333625 h 4114800"/>
                <a:gd name="connsiteX23" fmla="*/ 142875 w 4243525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914775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68878"/>
                <a:gd name="connsiteY0" fmla="*/ 0 h 4114800"/>
                <a:gd name="connsiteX1" fmla="*/ 1190625 w 4268878"/>
                <a:gd name="connsiteY1" fmla="*/ 990600 h 4114800"/>
                <a:gd name="connsiteX2" fmla="*/ 1095375 w 4268878"/>
                <a:gd name="connsiteY2" fmla="*/ 1152525 h 4114800"/>
                <a:gd name="connsiteX3" fmla="*/ 1371600 w 4268878"/>
                <a:gd name="connsiteY3" fmla="*/ 1390650 h 4114800"/>
                <a:gd name="connsiteX4" fmla="*/ 1276350 w 4268878"/>
                <a:gd name="connsiteY4" fmla="*/ 1552575 h 4114800"/>
                <a:gd name="connsiteX5" fmla="*/ 1590675 w 4268878"/>
                <a:gd name="connsiteY5" fmla="*/ 1762125 h 4114800"/>
                <a:gd name="connsiteX6" fmla="*/ 1885950 w 4268878"/>
                <a:gd name="connsiteY6" fmla="*/ 1743075 h 4114800"/>
                <a:gd name="connsiteX7" fmla="*/ 1562100 w 4268878"/>
                <a:gd name="connsiteY7" fmla="*/ 2362200 h 4114800"/>
                <a:gd name="connsiteX8" fmla="*/ 2524125 w 4268878"/>
                <a:gd name="connsiteY8" fmla="*/ 2162175 h 4114800"/>
                <a:gd name="connsiteX9" fmla="*/ 2838450 w 4268878"/>
                <a:gd name="connsiteY9" fmla="*/ 2228850 h 4114800"/>
                <a:gd name="connsiteX10" fmla="*/ 4133850 w 4268878"/>
                <a:gd name="connsiteY10" fmla="*/ 3181350 h 4114800"/>
                <a:gd name="connsiteX11" fmla="*/ 3905250 w 4268878"/>
                <a:gd name="connsiteY11" fmla="*/ 3552825 h 4114800"/>
                <a:gd name="connsiteX12" fmla="*/ 3524250 w 4268878"/>
                <a:gd name="connsiteY12" fmla="*/ 3886200 h 4114800"/>
                <a:gd name="connsiteX13" fmla="*/ 3124200 w 4268878"/>
                <a:gd name="connsiteY13" fmla="*/ 4114800 h 4114800"/>
                <a:gd name="connsiteX14" fmla="*/ 2514600 w 4268878"/>
                <a:gd name="connsiteY14" fmla="*/ 4114800 h 4114800"/>
                <a:gd name="connsiteX15" fmla="*/ 2257425 w 4268878"/>
                <a:gd name="connsiteY15" fmla="*/ 3695700 h 4114800"/>
                <a:gd name="connsiteX16" fmla="*/ 1828800 w 4268878"/>
                <a:gd name="connsiteY16" fmla="*/ 3409950 h 4114800"/>
                <a:gd name="connsiteX17" fmla="*/ 1476375 w 4268878"/>
                <a:gd name="connsiteY17" fmla="*/ 3171825 h 4114800"/>
                <a:gd name="connsiteX18" fmla="*/ 1114425 w 4268878"/>
                <a:gd name="connsiteY18" fmla="*/ 3019425 h 4114800"/>
                <a:gd name="connsiteX19" fmla="*/ 933450 w 4268878"/>
                <a:gd name="connsiteY19" fmla="*/ 2733675 h 4114800"/>
                <a:gd name="connsiteX20" fmla="*/ 619125 w 4268878"/>
                <a:gd name="connsiteY20" fmla="*/ 2476500 h 4114800"/>
                <a:gd name="connsiteX21" fmla="*/ 447675 w 4268878"/>
                <a:gd name="connsiteY21" fmla="*/ 2571750 h 4114800"/>
                <a:gd name="connsiteX22" fmla="*/ 152400 w 4268878"/>
                <a:gd name="connsiteY22" fmla="*/ 2333625 h 4114800"/>
                <a:gd name="connsiteX23" fmla="*/ 142875 w 4268878"/>
                <a:gd name="connsiteY23" fmla="*/ 2305050 h 4114800"/>
                <a:gd name="connsiteX0" fmla="*/ 0 w 4256323"/>
                <a:gd name="connsiteY0" fmla="*/ 0 h 4114800"/>
                <a:gd name="connsiteX1" fmla="*/ 1190625 w 4256323"/>
                <a:gd name="connsiteY1" fmla="*/ 990600 h 4114800"/>
                <a:gd name="connsiteX2" fmla="*/ 1095375 w 4256323"/>
                <a:gd name="connsiteY2" fmla="*/ 1152525 h 4114800"/>
                <a:gd name="connsiteX3" fmla="*/ 1371600 w 4256323"/>
                <a:gd name="connsiteY3" fmla="*/ 1390650 h 4114800"/>
                <a:gd name="connsiteX4" fmla="*/ 1276350 w 4256323"/>
                <a:gd name="connsiteY4" fmla="*/ 1552575 h 4114800"/>
                <a:gd name="connsiteX5" fmla="*/ 1590675 w 4256323"/>
                <a:gd name="connsiteY5" fmla="*/ 1762125 h 4114800"/>
                <a:gd name="connsiteX6" fmla="*/ 1885950 w 4256323"/>
                <a:gd name="connsiteY6" fmla="*/ 1743075 h 4114800"/>
                <a:gd name="connsiteX7" fmla="*/ 1562100 w 4256323"/>
                <a:gd name="connsiteY7" fmla="*/ 2362200 h 4114800"/>
                <a:gd name="connsiteX8" fmla="*/ 2524125 w 4256323"/>
                <a:gd name="connsiteY8" fmla="*/ 2162175 h 4114800"/>
                <a:gd name="connsiteX9" fmla="*/ 2838450 w 4256323"/>
                <a:gd name="connsiteY9" fmla="*/ 2228850 h 4114800"/>
                <a:gd name="connsiteX10" fmla="*/ 4133850 w 4256323"/>
                <a:gd name="connsiteY10" fmla="*/ 3181350 h 4114800"/>
                <a:gd name="connsiteX11" fmla="*/ 3848100 w 4256323"/>
                <a:gd name="connsiteY11" fmla="*/ 3562350 h 4114800"/>
                <a:gd name="connsiteX12" fmla="*/ 3524250 w 4256323"/>
                <a:gd name="connsiteY12" fmla="*/ 3886200 h 4114800"/>
                <a:gd name="connsiteX13" fmla="*/ 3124200 w 4256323"/>
                <a:gd name="connsiteY13" fmla="*/ 4114800 h 4114800"/>
                <a:gd name="connsiteX14" fmla="*/ 2514600 w 4256323"/>
                <a:gd name="connsiteY14" fmla="*/ 4114800 h 4114800"/>
                <a:gd name="connsiteX15" fmla="*/ 2257425 w 4256323"/>
                <a:gd name="connsiteY15" fmla="*/ 3695700 h 4114800"/>
                <a:gd name="connsiteX16" fmla="*/ 1828800 w 4256323"/>
                <a:gd name="connsiteY16" fmla="*/ 3409950 h 4114800"/>
                <a:gd name="connsiteX17" fmla="*/ 1476375 w 4256323"/>
                <a:gd name="connsiteY17" fmla="*/ 3171825 h 4114800"/>
                <a:gd name="connsiteX18" fmla="*/ 1114425 w 4256323"/>
                <a:gd name="connsiteY18" fmla="*/ 3019425 h 4114800"/>
                <a:gd name="connsiteX19" fmla="*/ 933450 w 4256323"/>
                <a:gd name="connsiteY19" fmla="*/ 2733675 h 4114800"/>
                <a:gd name="connsiteX20" fmla="*/ 619125 w 4256323"/>
                <a:gd name="connsiteY20" fmla="*/ 2476500 h 4114800"/>
                <a:gd name="connsiteX21" fmla="*/ 447675 w 4256323"/>
                <a:gd name="connsiteY21" fmla="*/ 2571750 h 4114800"/>
                <a:gd name="connsiteX22" fmla="*/ 152400 w 4256323"/>
                <a:gd name="connsiteY22" fmla="*/ 2333625 h 4114800"/>
                <a:gd name="connsiteX23" fmla="*/ 142875 w 4256323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524250 w 4265214"/>
                <a:gd name="connsiteY12" fmla="*/ 388620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65214"/>
                <a:gd name="connsiteY0" fmla="*/ 0 h 4114800"/>
                <a:gd name="connsiteX1" fmla="*/ 1190625 w 4265214"/>
                <a:gd name="connsiteY1" fmla="*/ 990600 h 4114800"/>
                <a:gd name="connsiteX2" fmla="*/ 1095375 w 4265214"/>
                <a:gd name="connsiteY2" fmla="*/ 1152525 h 4114800"/>
                <a:gd name="connsiteX3" fmla="*/ 1371600 w 4265214"/>
                <a:gd name="connsiteY3" fmla="*/ 1390650 h 4114800"/>
                <a:gd name="connsiteX4" fmla="*/ 1276350 w 4265214"/>
                <a:gd name="connsiteY4" fmla="*/ 1552575 h 4114800"/>
                <a:gd name="connsiteX5" fmla="*/ 1590675 w 4265214"/>
                <a:gd name="connsiteY5" fmla="*/ 1762125 h 4114800"/>
                <a:gd name="connsiteX6" fmla="*/ 1885950 w 4265214"/>
                <a:gd name="connsiteY6" fmla="*/ 1743075 h 4114800"/>
                <a:gd name="connsiteX7" fmla="*/ 1562100 w 4265214"/>
                <a:gd name="connsiteY7" fmla="*/ 2362200 h 4114800"/>
                <a:gd name="connsiteX8" fmla="*/ 2524125 w 4265214"/>
                <a:gd name="connsiteY8" fmla="*/ 2162175 h 4114800"/>
                <a:gd name="connsiteX9" fmla="*/ 2838450 w 4265214"/>
                <a:gd name="connsiteY9" fmla="*/ 2228850 h 4114800"/>
                <a:gd name="connsiteX10" fmla="*/ 4133850 w 4265214"/>
                <a:gd name="connsiteY10" fmla="*/ 3181350 h 4114800"/>
                <a:gd name="connsiteX11" fmla="*/ 3848100 w 4265214"/>
                <a:gd name="connsiteY11" fmla="*/ 3562350 h 4114800"/>
                <a:gd name="connsiteX12" fmla="*/ 3438525 w 4265214"/>
                <a:gd name="connsiteY12" fmla="*/ 3829050 h 4114800"/>
                <a:gd name="connsiteX13" fmla="*/ 3124200 w 4265214"/>
                <a:gd name="connsiteY13" fmla="*/ 4114800 h 4114800"/>
                <a:gd name="connsiteX14" fmla="*/ 2514600 w 4265214"/>
                <a:gd name="connsiteY14" fmla="*/ 4114800 h 4114800"/>
                <a:gd name="connsiteX15" fmla="*/ 2257425 w 4265214"/>
                <a:gd name="connsiteY15" fmla="*/ 3695700 h 4114800"/>
                <a:gd name="connsiteX16" fmla="*/ 1828800 w 4265214"/>
                <a:gd name="connsiteY16" fmla="*/ 3409950 h 4114800"/>
                <a:gd name="connsiteX17" fmla="*/ 1476375 w 4265214"/>
                <a:gd name="connsiteY17" fmla="*/ 3171825 h 4114800"/>
                <a:gd name="connsiteX18" fmla="*/ 1114425 w 4265214"/>
                <a:gd name="connsiteY18" fmla="*/ 3019425 h 4114800"/>
                <a:gd name="connsiteX19" fmla="*/ 933450 w 4265214"/>
                <a:gd name="connsiteY19" fmla="*/ 2733675 h 4114800"/>
                <a:gd name="connsiteX20" fmla="*/ 619125 w 4265214"/>
                <a:gd name="connsiteY20" fmla="*/ 2476500 h 4114800"/>
                <a:gd name="connsiteX21" fmla="*/ 447675 w 4265214"/>
                <a:gd name="connsiteY21" fmla="*/ 2571750 h 4114800"/>
                <a:gd name="connsiteX22" fmla="*/ 152400 w 4265214"/>
                <a:gd name="connsiteY22" fmla="*/ 2333625 h 4114800"/>
                <a:gd name="connsiteX23" fmla="*/ 142875 w 4265214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14800"/>
                <a:gd name="connsiteX1" fmla="*/ 1190625 w 4257100"/>
                <a:gd name="connsiteY1" fmla="*/ 990600 h 4114800"/>
                <a:gd name="connsiteX2" fmla="*/ 1095375 w 4257100"/>
                <a:gd name="connsiteY2" fmla="*/ 1152525 h 4114800"/>
                <a:gd name="connsiteX3" fmla="*/ 1371600 w 4257100"/>
                <a:gd name="connsiteY3" fmla="*/ 1390650 h 4114800"/>
                <a:gd name="connsiteX4" fmla="*/ 1276350 w 4257100"/>
                <a:gd name="connsiteY4" fmla="*/ 1552575 h 4114800"/>
                <a:gd name="connsiteX5" fmla="*/ 1590675 w 4257100"/>
                <a:gd name="connsiteY5" fmla="*/ 1762125 h 4114800"/>
                <a:gd name="connsiteX6" fmla="*/ 1885950 w 4257100"/>
                <a:gd name="connsiteY6" fmla="*/ 1743075 h 4114800"/>
                <a:gd name="connsiteX7" fmla="*/ 1562100 w 4257100"/>
                <a:gd name="connsiteY7" fmla="*/ 2362200 h 4114800"/>
                <a:gd name="connsiteX8" fmla="*/ 2524125 w 4257100"/>
                <a:gd name="connsiteY8" fmla="*/ 2162175 h 4114800"/>
                <a:gd name="connsiteX9" fmla="*/ 2838450 w 4257100"/>
                <a:gd name="connsiteY9" fmla="*/ 2228850 h 4114800"/>
                <a:gd name="connsiteX10" fmla="*/ 4133850 w 4257100"/>
                <a:gd name="connsiteY10" fmla="*/ 3181350 h 4114800"/>
                <a:gd name="connsiteX11" fmla="*/ 3810000 w 4257100"/>
                <a:gd name="connsiteY11" fmla="*/ 3562350 h 4114800"/>
                <a:gd name="connsiteX12" fmla="*/ 3438525 w 4257100"/>
                <a:gd name="connsiteY12" fmla="*/ 3829050 h 4114800"/>
                <a:gd name="connsiteX13" fmla="*/ 3124200 w 4257100"/>
                <a:gd name="connsiteY13" fmla="*/ 4114800 h 4114800"/>
                <a:gd name="connsiteX14" fmla="*/ 2514600 w 4257100"/>
                <a:gd name="connsiteY14" fmla="*/ 4114800 h 4114800"/>
                <a:gd name="connsiteX15" fmla="*/ 2257425 w 4257100"/>
                <a:gd name="connsiteY15" fmla="*/ 3695700 h 4114800"/>
                <a:gd name="connsiteX16" fmla="*/ 1828800 w 4257100"/>
                <a:gd name="connsiteY16" fmla="*/ 3409950 h 4114800"/>
                <a:gd name="connsiteX17" fmla="*/ 1476375 w 4257100"/>
                <a:gd name="connsiteY17" fmla="*/ 3171825 h 4114800"/>
                <a:gd name="connsiteX18" fmla="*/ 1114425 w 4257100"/>
                <a:gd name="connsiteY18" fmla="*/ 3019425 h 4114800"/>
                <a:gd name="connsiteX19" fmla="*/ 933450 w 4257100"/>
                <a:gd name="connsiteY19" fmla="*/ 2733675 h 4114800"/>
                <a:gd name="connsiteX20" fmla="*/ 619125 w 4257100"/>
                <a:gd name="connsiteY20" fmla="*/ 2476500 h 4114800"/>
                <a:gd name="connsiteX21" fmla="*/ 447675 w 4257100"/>
                <a:gd name="connsiteY21" fmla="*/ 2571750 h 4114800"/>
                <a:gd name="connsiteX22" fmla="*/ 152400 w 4257100"/>
                <a:gd name="connsiteY22" fmla="*/ 2333625 h 4114800"/>
                <a:gd name="connsiteX23" fmla="*/ 142875 w 4257100"/>
                <a:gd name="connsiteY23" fmla="*/ 2305050 h 4114800"/>
                <a:gd name="connsiteX0" fmla="*/ 0 w 4257100"/>
                <a:gd name="connsiteY0" fmla="*/ 0 h 4138481"/>
                <a:gd name="connsiteX1" fmla="*/ 1190625 w 4257100"/>
                <a:gd name="connsiteY1" fmla="*/ 990600 h 4138481"/>
                <a:gd name="connsiteX2" fmla="*/ 1095375 w 4257100"/>
                <a:gd name="connsiteY2" fmla="*/ 1152525 h 4138481"/>
                <a:gd name="connsiteX3" fmla="*/ 1371600 w 4257100"/>
                <a:gd name="connsiteY3" fmla="*/ 1390650 h 4138481"/>
                <a:gd name="connsiteX4" fmla="*/ 1276350 w 4257100"/>
                <a:gd name="connsiteY4" fmla="*/ 1552575 h 4138481"/>
                <a:gd name="connsiteX5" fmla="*/ 1590675 w 4257100"/>
                <a:gd name="connsiteY5" fmla="*/ 1762125 h 4138481"/>
                <a:gd name="connsiteX6" fmla="*/ 1885950 w 4257100"/>
                <a:gd name="connsiteY6" fmla="*/ 1743075 h 4138481"/>
                <a:gd name="connsiteX7" fmla="*/ 1562100 w 4257100"/>
                <a:gd name="connsiteY7" fmla="*/ 2362200 h 4138481"/>
                <a:gd name="connsiteX8" fmla="*/ 2524125 w 4257100"/>
                <a:gd name="connsiteY8" fmla="*/ 2162175 h 4138481"/>
                <a:gd name="connsiteX9" fmla="*/ 2838450 w 4257100"/>
                <a:gd name="connsiteY9" fmla="*/ 2228850 h 4138481"/>
                <a:gd name="connsiteX10" fmla="*/ 4133850 w 4257100"/>
                <a:gd name="connsiteY10" fmla="*/ 3181350 h 4138481"/>
                <a:gd name="connsiteX11" fmla="*/ 3810000 w 4257100"/>
                <a:gd name="connsiteY11" fmla="*/ 3562350 h 4138481"/>
                <a:gd name="connsiteX12" fmla="*/ 3438525 w 4257100"/>
                <a:gd name="connsiteY12" fmla="*/ 3829050 h 4138481"/>
                <a:gd name="connsiteX13" fmla="*/ 3124200 w 4257100"/>
                <a:gd name="connsiteY13" fmla="*/ 4114800 h 4138481"/>
                <a:gd name="connsiteX14" fmla="*/ 2514600 w 4257100"/>
                <a:gd name="connsiteY14" fmla="*/ 4114800 h 4138481"/>
                <a:gd name="connsiteX15" fmla="*/ 2257425 w 4257100"/>
                <a:gd name="connsiteY15" fmla="*/ 3695700 h 4138481"/>
                <a:gd name="connsiteX16" fmla="*/ 1828800 w 4257100"/>
                <a:gd name="connsiteY16" fmla="*/ 3409950 h 4138481"/>
                <a:gd name="connsiteX17" fmla="*/ 1476375 w 4257100"/>
                <a:gd name="connsiteY17" fmla="*/ 3171825 h 4138481"/>
                <a:gd name="connsiteX18" fmla="*/ 1114425 w 4257100"/>
                <a:gd name="connsiteY18" fmla="*/ 3019425 h 4138481"/>
                <a:gd name="connsiteX19" fmla="*/ 933450 w 4257100"/>
                <a:gd name="connsiteY19" fmla="*/ 2733675 h 4138481"/>
                <a:gd name="connsiteX20" fmla="*/ 619125 w 4257100"/>
                <a:gd name="connsiteY20" fmla="*/ 2476500 h 4138481"/>
                <a:gd name="connsiteX21" fmla="*/ 447675 w 4257100"/>
                <a:gd name="connsiteY21" fmla="*/ 2571750 h 4138481"/>
                <a:gd name="connsiteX22" fmla="*/ 152400 w 4257100"/>
                <a:gd name="connsiteY22" fmla="*/ 2333625 h 4138481"/>
                <a:gd name="connsiteX23" fmla="*/ 142875 w 4257100"/>
                <a:gd name="connsiteY23" fmla="*/ 2305050 h 4138481"/>
                <a:gd name="connsiteX0" fmla="*/ 0 w 4257100"/>
                <a:gd name="connsiteY0" fmla="*/ 0 h 4199466"/>
                <a:gd name="connsiteX1" fmla="*/ 1190625 w 4257100"/>
                <a:gd name="connsiteY1" fmla="*/ 990600 h 4199466"/>
                <a:gd name="connsiteX2" fmla="*/ 1095375 w 4257100"/>
                <a:gd name="connsiteY2" fmla="*/ 1152525 h 4199466"/>
                <a:gd name="connsiteX3" fmla="*/ 1371600 w 4257100"/>
                <a:gd name="connsiteY3" fmla="*/ 1390650 h 4199466"/>
                <a:gd name="connsiteX4" fmla="*/ 1276350 w 4257100"/>
                <a:gd name="connsiteY4" fmla="*/ 1552575 h 4199466"/>
                <a:gd name="connsiteX5" fmla="*/ 1590675 w 4257100"/>
                <a:gd name="connsiteY5" fmla="*/ 1762125 h 4199466"/>
                <a:gd name="connsiteX6" fmla="*/ 1885950 w 4257100"/>
                <a:gd name="connsiteY6" fmla="*/ 1743075 h 4199466"/>
                <a:gd name="connsiteX7" fmla="*/ 1562100 w 4257100"/>
                <a:gd name="connsiteY7" fmla="*/ 2362200 h 4199466"/>
                <a:gd name="connsiteX8" fmla="*/ 2524125 w 4257100"/>
                <a:gd name="connsiteY8" fmla="*/ 2162175 h 4199466"/>
                <a:gd name="connsiteX9" fmla="*/ 2838450 w 4257100"/>
                <a:gd name="connsiteY9" fmla="*/ 2228850 h 4199466"/>
                <a:gd name="connsiteX10" fmla="*/ 4133850 w 4257100"/>
                <a:gd name="connsiteY10" fmla="*/ 3181350 h 4199466"/>
                <a:gd name="connsiteX11" fmla="*/ 3810000 w 4257100"/>
                <a:gd name="connsiteY11" fmla="*/ 3562350 h 4199466"/>
                <a:gd name="connsiteX12" fmla="*/ 3438525 w 4257100"/>
                <a:gd name="connsiteY12" fmla="*/ 3829050 h 4199466"/>
                <a:gd name="connsiteX13" fmla="*/ 3124200 w 4257100"/>
                <a:gd name="connsiteY13" fmla="*/ 4114800 h 4199466"/>
                <a:gd name="connsiteX14" fmla="*/ 2514600 w 4257100"/>
                <a:gd name="connsiteY14" fmla="*/ 4114800 h 4199466"/>
                <a:gd name="connsiteX15" fmla="*/ 2257425 w 4257100"/>
                <a:gd name="connsiteY15" fmla="*/ 3695700 h 4199466"/>
                <a:gd name="connsiteX16" fmla="*/ 1828800 w 4257100"/>
                <a:gd name="connsiteY16" fmla="*/ 3409950 h 4199466"/>
                <a:gd name="connsiteX17" fmla="*/ 1476375 w 4257100"/>
                <a:gd name="connsiteY17" fmla="*/ 3171825 h 4199466"/>
                <a:gd name="connsiteX18" fmla="*/ 1114425 w 4257100"/>
                <a:gd name="connsiteY18" fmla="*/ 3019425 h 4199466"/>
                <a:gd name="connsiteX19" fmla="*/ 933450 w 4257100"/>
                <a:gd name="connsiteY19" fmla="*/ 2733675 h 4199466"/>
                <a:gd name="connsiteX20" fmla="*/ 619125 w 4257100"/>
                <a:gd name="connsiteY20" fmla="*/ 2476500 h 4199466"/>
                <a:gd name="connsiteX21" fmla="*/ 447675 w 4257100"/>
                <a:gd name="connsiteY21" fmla="*/ 2571750 h 4199466"/>
                <a:gd name="connsiteX22" fmla="*/ 152400 w 4257100"/>
                <a:gd name="connsiteY22" fmla="*/ 2333625 h 4199466"/>
                <a:gd name="connsiteX23" fmla="*/ 142875 w 4257100"/>
                <a:gd name="connsiteY23" fmla="*/ 2305050 h 4199466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447675 w 4257100"/>
                <a:gd name="connsiteY21" fmla="*/ 2571750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19125 w 4257100"/>
                <a:gd name="connsiteY20" fmla="*/ 2476500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52400 w 4257100"/>
                <a:gd name="connsiteY22" fmla="*/ 2333625 h 4250625"/>
                <a:gd name="connsiteX23" fmla="*/ 142875 w 4257100"/>
                <a:gd name="connsiteY23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142875 w 4257100"/>
                <a:gd name="connsiteY22" fmla="*/ 23050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476375 w 4257100"/>
                <a:gd name="connsiteY17" fmla="*/ 31718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28800 w 4257100"/>
                <a:gd name="connsiteY16" fmla="*/ 340995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50304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7563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847850 w 4257100"/>
                <a:gd name="connsiteY16" fmla="*/ 340614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114425 w 4257100"/>
                <a:gd name="connsiteY18" fmla="*/ 301942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62100 w 4257100"/>
                <a:gd name="connsiteY7" fmla="*/ 236220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85950 w 4257100"/>
                <a:gd name="connsiteY6" fmla="*/ 174307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524125 w 4257100"/>
                <a:gd name="connsiteY8" fmla="*/ 216217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257100"/>
                <a:gd name="connsiteY0" fmla="*/ 0 h 4250625"/>
                <a:gd name="connsiteX1" fmla="*/ 1190625 w 4257100"/>
                <a:gd name="connsiteY1" fmla="*/ 990600 h 4250625"/>
                <a:gd name="connsiteX2" fmla="*/ 1095375 w 4257100"/>
                <a:gd name="connsiteY2" fmla="*/ 1152525 h 4250625"/>
                <a:gd name="connsiteX3" fmla="*/ 1371600 w 4257100"/>
                <a:gd name="connsiteY3" fmla="*/ 1390650 h 4250625"/>
                <a:gd name="connsiteX4" fmla="*/ 1276350 w 4257100"/>
                <a:gd name="connsiteY4" fmla="*/ 1552575 h 4250625"/>
                <a:gd name="connsiteX5" fmla="*/ 1590675 w 4257100"/>
                <a:gd name="connsiteY5" fmla="*/ 1762125 h 4250625"/>
                <a:gd name="connsiteX6" fmla="*/ 1863090 w 4257100"/>
                <a:gd name="connsiteY6" fmla="*/ 1735455 h 4250625"/>
                <a:gd name="connsiteX7" fmla="*/ 1584960 w 4257100"/>
                <a:gd name="connsiteY7" fmla="*/ 2419350 h 4250625"/>
                <a:gd name="connsiteX8" fmla="*/ 2493645 w 4257100"/>
                <a:gd name="connsiteY8" fmla="*/ 2150745 h 4250625"/>
                <a:gd name="connsiteX9" fmla="*/ 2838450 w 4257100"/>
                <a:gd name="connsiteY9" fmla="*/ 2228850 h 4250625"/>
                <a:gd name="connsiteX10" fmla="*/ 4133850 w 4257100"/>
                <a:gd name="connsiteY10" fmla="*/ 3181350 h 4250625"/>
                <a:gd name="connsiteX11" fmla="*/ 3810000 w 4257100"/>
                <a:gd name="connsiteY11" fmla="*/ 3562350 h 4250625"/>
                <a:gd name="connsiteX12" fmla="*/ 3438525 w 4257100"/>
                <a:gd name="connsiteY12" fmla="*/ 3829050 h 4250625"/>
                <a:gd name="connsiteX13" fmla="*/ 3124200 w 4257100"/>
                <a:gd name="connsiteY13" fmla="*/ 4114800 h 4250625"/>
                <a:gd name="connsiteX14" fmla="*/ 2514600 w 4257100"/>
                <a:gd name="connsiteY14" fmla="*/ 4114800 h 4250625"/>
                <a:gd name="connsiteX15" fmla="*/ 2257425 w 4257100"/>
                <a:gd name="connsiteY15" fmla="*/ 3695700 h 4250625"/>
                <a:gd name="connsiteX16" fmla="*/ 1905000 w 4257100"/>
                <a:gd name="connsiteY16" fmla="*/ 3421380 h 4250625"/>
                <a:gd name="connsiteX17" fmla="*/ 1491615 w 4257100"/>
                <a:gd name="connsiteY17" fmla="*/ 3133725 h 4250625"/>
                <a:gd name="connsiteX18" fmla="*/ 1099185 w 4257100"/>
                <a:gd name="connsiteY18" fmla="*/ 3011805 h 4250625"/>
                <a:gd name="connsiteX19" fmla="*/ 933450 w 4257100"/>
                <a:gd name="connsiteY19" fmla="*/ 2733675 h 4250625"/>
                <a:gd name="connsiteX20" fmla="*/ 666750 w 4257100"/>
                <a:gd name="connsiteY20" fmla="*/ 2543175 h 4250625"/>
                <a:gd name="connsiteX21" fmla="*/ 581025 w 4257100"/>
                <a:gd name="connsiteY21" fmla="*/ 2676525 h 4250625"/>
                <a:gd name="connsiteX22" fmla="*/ 200025 w 4257100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319488"/>
                <a:gd name="connsiteY0" fmla="*/ 0 h 4250625"/>
                <a:gd name="connsiteX1" fmla="*/ 1190625 w 4319488"/>
                <a:gd name="connsiteY1" fmla="*/ 990600 h 4250625"/>
                <a:gd name="connsiteX2" fmla="*/ 1095375 w 4319488"/>
                <a:gd name="connsiteY2" fmla="*/ 1152525 h 4250625"/>
                <a:gd name="connsiteX3" fmla="*/ 1371600 w 4319488"/>
                <a:gd name="connsiteY3" fmla="*/ 1390650 h 4250625"/>
                <a:gd name="connsiteX4" fmla="*/ 1276350 w 4319488"/>
                <a:gd name="connsiteY4" fmla="*/ 1552575 h 4250625"/>
                <a:gd name="connsiteX5" fmla="*/ 1590675 w 4319488"/>
                <a:gd name="connsiteY5" fmla="*/ 1762125 h 4250625"/>
                <a:gd name="connsiteX6" fmla="*/ 1863090 w 4319488"/>
                <a:gd name="connsiteY6" fmla="*/ 1735455 h 4250625"/>
                <a:gd name="connsiteX7" fmla="*/ 1584960 w 4319488"/>
                <a:gd name="connsiteY7" fmla="*/ 2419350 h 4250625"/>
                <a:gd name="connsiteX8" fmla="*/ 2493645 w 4319488"/>
                <a:gd name="connsiteY8" fmla="*/ 2150745 h 4250625"/>
                <a:gd name="connsiteX9" fmla="*/ 2838450 w 4319488"/>
                <a:gd name="connsiteY9" fmla="*/ 2228850 h 4250625"/>
                <a:gd name="connsiteX10" fmla="*/ 4210050 w 4319488"/>
                <a:gd name="connsiteY10" fmla="*/ 3192780 h 4250625"/>
                <a:gd name="connsiteX11" fmla="*/ 3810000 w 4319488"/>
                <a:gd name="connsiteY11" fmla="*/ 3562350 h 4250625"/>
                <a:gd name="connsiteX12" fmla="*/ 3438525 w 4319488"/>
                <a:gd name="connsiteY12" fmla="*/ 3829050 h 4250625"/>
                <a:gd name="connsiteX13" fmla="*/ 3124200 w 4319488"/>
                <a:gd name="connsiteY13" fmla="*/ 4114800 h 4250625"/>
                <a:gd name="connsiteX14" fmla="*/ 2514600 w 4319488"/>
                <a:gd name="connsiteY14" fmla="*/ 4114800 h 4250625"/>
                <a:gd name="connsiteX15" fmla="*/ 2257425 w 4319488"/>
                <a:gd name="connsiteY15" fmla="*/ 3695700 h 4250625"/>
                <a:gd name="connsiteX16" fmla="*/ 1905000 w 4319488"/>
                <a:gd name="connsiteY16" fmla="*/ 3421380 h 4250625"/>
                <a:gd name="connsiteX17" fmla="*/ 1491615 w 4319488"/>
                <a:gd name="connsiteY17" fmla="*/ 3133725 h 4250625"/>
                <a:gd name="connsiteX18" fmla="*/ 1099185 w 4319488"/>
                <a:gd name="connsiteY18" fmla="*/ 3011805 h 4250625"/>
                <a:gd name="connsiteX19" fmla="*/ 933450 w 4319488"/>
                <a:gd name="connsiteY19" fmla="*/ 2733675 h 4250625"/>
                <a:gd name="connsiteX20" fmla="*/ 666750 w 4319488"/>
                <a:gd name="connsiteY20" fmla="*/ 2543175 h 4250625"/>
                <a:gd name="connsiteX21" fmla="*/ 581025 w 4319488"/>
                <a:gd name="connsiteY21" fmla="*/ 2676525 h 4250625"/>
                <a:gd name="connsiteX22" fmla="*/ 200025 w 4319488"/>
                <a:gd name="connsiteY22" fmla="*/ 2457450 h 4250625"/>
                <a:gd name="connsiteX0" fmla="*/ 0 w 4274847"/>
                <a:gd name="connsiteY0" fmla="*/ 0 h 4250625"/>
                <a:gd name="connsiteX1" fmla="*/ 1190625 w 4274847"/>
                <a:gd name="connsiteY1" fmla="*/ 990600 h 4250625"/>
                <a:gd name="connsiteX2" fmla="*/ 1095375 w 4274847"/>
                <a:gd name="connsiteY2" fmla="*/ 1152525 h 4250625"/>
                <a:gd name="connsiteX3" fmla="*/ 1371600 w 4274847"/>
                <a:gd name="connsiteY3" fmla="*/ 1390650 h 4250625"/>
                <a:gd name="connsiteX4" fmla="*/ 1276350 w 4274847"/>
                <a:gd name="connsiteY4" fmla="*/ 1552575 h 4250625"/>
                <a:gd name="connsiteX5" fmla="*/ 1590675 w 4274847"/>
                <a:gd name="connsiteY5" fmla="*/ 1762125 h 4250625"/>
                <a:gd name="connsiteX6" fmla="*/ 1863090 w 4274847"/>
                <a:gd name="connsiteY6" fmla="*/ 1735455 h 4250625"/>
                <a:gd name="connsiteX7" fmla="*/ 1584960 w 4274847"/>
                <a:gd name="connsiteY7" fmla="*/ 2419350 h 4250625"/>
                <a:gd name="connsiteX8" fmla="*/ 2493645 w 4274847"/>
                <a:gd name="connsiteY8" fmla="*/ 2150745 h 4250625"/>
                <a:gd name="connsiteX9" fmla="*/ 2838450 w 4274847"/>
                <a:gd name="connsiteY9" fmla="*/ 2228850 h 4250625"/>
                <a:gd name="connsiteX10" fmla="*/ 4210050 w 4274847"/>
                <a:gd name="connsiteY10" fmla="*/ 3192780 h 4250625"/>
                <a:gd name="connsiteX11" fmla="*/ 3810000 w 4274847"/>
                <a:gd name="connsiteY11" fmla="*/ 3562350 h 4250625"/>
                <a:gd name="connsiteX12" fmla="*/ 3438525 w 4274847"/>
                <a:gd name="connsiteY12" fmla="*/ 3829050 h 4250625"/>
                <a:gd name="connsiteX13" fmla="*/ 3124200 w 4274847"/>
                <a:gd name="connsiteY13" fmla="*/ 4114800 h 4250625"/>
                <a:gd name="connsiteX14" fmla="*/ 2514600 w 4274847"/>
                <a:gd name="connsiteY14" fmla="*/ 4114800 h 4250625"/>
                <a:gd name="connsiteX15" fmla="*/ 2257425 w 4274847"/>
                <a:gd name="connsiteY15" fmla="*/ 3695700 h 4250625"/>
                <a:gd name="connsiteX16" fmla="*/ 1905000 w 4274847"/>
                <a:gd name="connsiteY16" fmla="*/ 3421380 h 4250625"/>
                <a:gd name="connsiteX17" fmla="*/ 1491615 w 4274847"/>
                <a:gd name="connsiteY17" fmla="*/ 3133725 h 4250625"/>
                <a:gd name="connsiteX18" fmla="*/ 1099185 w 4274847"/>
                <a:gd name="connsiteY18" fmla="*/ 3011805 h 4250625"/>
                <a:gd name="connsiteX19" fmla="*/ 933450 w 4274847"/>
                <a:gd name="connsiteY19" fmla="*/ 2733675 h 4250625"/>
                <a:gd name="connsiteX20" fmla="*/ 666750 w 4274847"/>
                <a:gd name="connsiteY20" fmla="*/ 2543175 h 4250625"/>
                <a:gd name="connsiteX21" fmla="*/ 581025 w 4274847"/>
                <a:gd name="connsiteY21" fmla="*/ 2676525 h 4250625"/>
                <a:gd name="connsiteX22" fmla="*/ 200025 w 4274847"/>
                <a:gd name="connsiteY22" fmla="*/ 2457450 h 4250625"/>
                <a:gd name="connsiteX0" fmla="*/ 0 w 4283478"/>
                <a:gd name="connsiteY0" fmla="*/ 0 h 4250625"/>
                <a:gd name="connsiteX1" fmla="*/ 1190625 w 4283478"/>
                <a:gd name="connsiteY1" fmla="*/ 990600 h 4250625"/>
                <a:gd name="connsiteX2" fmla="*/ 1095375 w 4283478"/>
                <a:gd name="connsiteY2" fmla="*/ 1152525 h 4250625"/>
                <a:gd name="connsiteX3" fmla="*/ 1371600 w 4283478"/>
                <a:gd name="connsiteY3" fmla="*/ 1390650 h 4250625"/>
                <a:gd name="connsiteX4" fmla="*/ 1276350 w 4283478"/>
                <a:gd name="connsiteY4" fmla="*/ 1552575 h 4250625"/>
                <a:gd name="connsiteX5" fmla="*/ 1590675 w 4283478"/>
                <a:gd name="connsiteY5" fmla="*/ 1762125 h 4250625"/>
                <a:gd name="connsiteX6" fmla="*/ 1863090 w 4283478"/>
                <a:gd name="connsiteY6" fmla="*/ 1735455 h 4250625"/>
                <a:gd name="connsiteX7" fmla="*/ 1584960 w 4283478"/>
                <a:gd name="connsiteY7" fmla="*/ 2419350 h 4250625"/>
                <a:gd name="connsiteX8" fmla="*/ 2493645 w 4283478"/>
                <a:gd name="connsiteY8" fmla="*/ 2150745 h 4250625"/>
                <a:gd name="connsiteX9" fmla="*/ 2838450 w 4283478"/>
                <a:gd name="connsiteY9" fmla="*/ 2228850 h 4250625"/>
                <a:gd name="connsiteX10" fmla="*/ 4210050 w 4283478"/>
                <a:gd name="connsiteY10" fmla="*/ 3192780 h 4250625"/>
                <a:gd name="connsiteX11" fmla="*/ 3867150 w 4283478"/>
                <a:gd name="connsiteY11" fmla="*/ 3558540 h 4250625"/>
                <a:gd name="connsiteX12" fmla="*/ 3438525 w 4283478"/>
                <a:gd name="connsiteY12" fmla="*/ 3829050 h 4250625"/>
                <a:gd name="connsiteX13" fmla="*/ 3124200 w 4283478"/>
                <a:gd name="connsiteY13" fmla="*/ 4114800 h 4250625"/>
                <a:gd name="connsiteX14" fmla="*/ 2514600 w 4283478"/>
                <a:gd name="connsiteY14" fmla="*/ 4114800 h 4250625"/>
                <a:gd name="connsiteX15" fmla="*/ 2257425 w 4283478"/>
                <a:gd name="connsiteY15" fmla="*/ 3695700 h 4250625"/>
                <a:gd name="connsiteX16" fmla="*/ 1905000 w 4283478"/>
                <a:gd name="connsiteY16" fmla="*/ 3421380 h 4250625"/>
                <a:gd name="connsiteX17" fmla="*/ 1491615 w 4283478"/>
                <a:gd name="connsiteY17" fmla="*/ 3133725 h 4250625"/>
                <a:gd name="connsiteX18" fmla="*/ 1099185 w 4283478"/>
                <a:gd name="connsiteY18" fmla="*/ 3011805 h 4250625"/>
                <a:gd name="connsiteX19" fmla="*/ 933450 w 4283478"/>
                <a:gd name="connsiteY19" fmla="*/ 2733675 h 4250625"/>
                <a:gd name="connsiteX20" fmla="*/ 666750 w 4283478"/>
                <a:gd name="connsiteY20" fmla="*/ 2543175 h 4250625"/>
                <a:gd name="connsiteX21" fmla="*/ 581025 w 4283478"/>
                <a:gd name="connsiteY21" fmla="*/ 2676525 h 4250625"/>
                <a:gd name="connsiteX22" fmla="*/ 200025 w 4283478"/>
                <a:gd name="connsiteY22" fmla="*/ 2457450 h 4250625"/>
                <a:gd name="connsiteX0" fmla="*/ 0 w 4277041"/>
                <a:gd name="connsiteY0" fmla="*/ 0 h 4250625"/>
                <a:gd name="connsiteX1" fmla="*/ 1190625 w 4277041"/>
                <a:gd name="connsiteY1" fmla="*/ 990600 h 4250625"/>
                <a:gd name="connsiteX2" fmla="*/ 1095375 w 4277041"/>
                <a:gd name="connsiteY2" fmla="*/ 1152525 h 4250625"/>
                <a:gd name="connsiteX3" fmla="*/ 1371600 w 4277041"/>
                <a:gd name="connsiteY3" fmla="*/ 1390650 h 4250625"/>
                <a:gd name="connsiteX4" fmla="*/ 1276350 w 4277041"/>
                <a:gd name="connsiteY4" fmla="*/ 1552575 h 4250625"/>
                <a:gd name="connsiteX5" fmla="*/ 1590675 w 4277041"/>
                <a:gd name="connsiteY5" fmla="*/ 1762125 h 4250625"/>
                <a:gd name="connsiteX6" fmla="*/ 1863090 w 4277041"/>
                <a:gd name="connsiteY6" fmla="*/ 1735455 h 4250625"/>
                <a:gd name="connsiteX7" fmla="*/ 1584960 w 4277041"/>
                <a:gd name="connsiteY7" fmla="*/ 2419350 h 4250625"/>
                <a:gd name="connsiteX8" fmla="*/ 2493645 w 4277041"/>
                <a:gd name="connsiteY8" fmla="*/ 2150745 h 4250625"/>
                <a:gd name="connsiteX9" fmla="*/ 2838450 w 4277041"/>
                <a:gd name="connsiteY9" fmla="*/ 2228850 h 4250625"/>
                <a:gd name="connsiteX10" fmla="*/ 4210050 w 4277041"/>
                <a:gd name="connsiteY10" fmla="*/ 3192780 h 4250625"/>
                <a:gd name="connsiteX11" fmla="*/ 3867150 w 4277041"/>
                <a:gd name="connsiteY11" fmla="*/ 3558540 h 4250625"/>
                <a:gd name="connsiteX12" fmla="*/ 3438525 w 4277041"/>
                <a:gd name="connsiteY12" fmla="*/ 3829050 h 4250625"/>
                <a:gd name="connsiteX13" fmla="*/ 3124200 w 4277041"/>
                <a:gd name="connsiteY13" fmla="*/ 4114800 h 4250625"/>
                <a:gd name="connsiteX14" fmla="*/ 2514600 w 4277041"/>
                <a:gd name="connsiteY14" fmla="*/ 4114800 h 4250625"/>
                <a:gd name="connsiteX15" fmla="*/ 2257425 w 4277041"/>
                <a:gd name="connsiteY15" fmla="*/ 3695700 h 4250625"/>
                <a:gd name="connsiteX16" fmla="*/ 1905000 w 4277041"/>
                <a:gd name="connsiteY16" fmla="*/ 3421380 h 4250625"/>
                <a:gd name="connsiteX17" fmla="*/ 1491615 w 4277041"/>
                <a:gd name="connsiteY17" fmla="*/ 3133725 h 4250625"/>
                <a:gd name="connsiteX18" fmla="*/ 1099185 w 4277041"/>
                <a:gd name="connsiteY18" fmla="*/ 3011805 h 4250625"/>
                <a:gd name="connsiteX19" fmla="*/ 933450 w 4277041"/>
                <a:gd name="connsiteY19" fmla="*/ 2733675 h 4250625"/>
                <a:gd name="connsiteX20" fmla="*/ 666750 w 4277041"/>
                <a:gd name="connsiteY20" fmla="*/ 2543175 h 4250625"/>
                <a:gd name="connsiteX21" fmla="*/ 581025 w 4277041"/>
                <a:gd name="connsiteY21" fmla="*/ 2676525 h 4250625"/>
                <a:gd name="connsiteX22" fmla="*/ 200025 w 4277041"/>
                <a:gd name="connsiteY22" fmla="*/ 2457450 h 4250625"/>
                <a:gd name="connsiteX0" fmla="*/ 0 w 4248076"/>
                <a:gd name="connsiteY0" fmla="*/ 0 h 4250625"/>
                <a:gd name="connsiteX1" fmla="*/ 1190625 w 4248076"/>
                <a:gd name="connsiteY1" fmla="*/ 990600 h 4250625"/>
                <a:gd name="connsiteX2" fmla="*/ 1095375 w 4248076"/>
                <a:gd name="connsiteY2" fmla="*/ 1152525 h 4250625"/>
                <a:gd name="connsiteX3" fmla="*/ 1371600 w 4248076"/>
                <a:gd name="connsiteY3" fmla="*/ 1390650 h 4250625"/>
                <a:gd name="connsiteX4" fmla="*/ 1276350 w 4248076"/>
                <a:gd name="connsiteY4" fmla="*/ 1552575 h 4250625"/>
                <a:gd name="connsiteX5" fmla="*/ 1590675 w 4248076"/>
                <a:gd name="connsiteY5" fmla="*/ 1762125 h 4250625"/>
                <a:gd name="connsiteX6" fmla="*/ 1863090 w 4248076"/>
                <a:gd name="connsiteY6" fmla="*/ 1735455 h 4250625"/>
                <a:gd name="connsiteX7" fmla="*/ 1584960 w 4248076"/>
                <a:gd name="connsiteY7" fmla="*/ 2419350 h 4250625"/>
                <a:gd name="connsiteX8" fmla="*/ 2493645 w 4248076"/>
                <a:gd name="connsiteY8" fmla="*/ 2150745 h 4250625"/>
                <a:gd name="connsiteX9" fmla="*/ 2838450 w 4248076"/>
                <a:gd name="connsiteY9" fmla="*/ 2228850 h 4250625"/>
                <a:gd name="connsiteX10" fmla="*/ 4175760 w 4248076"/>
                <a:gd name="connsiteY10" fmla="*/ 3162300 h 4250625"/>
                <a:gd name="connsiteX11" fmla="*/ 3867150 w 4248076"/>
                <a:gd name="connsiteY11" fmla="*/ 3558540 h 4250625"/>
                <a:gd name="connsiteX12" fmla="*/ 3438525 w 4248076"/>
                <a:gd name="connsiteY12" fmla="*/ 3829050 h 4250625"/>
                <a:gd name="connsiteX13" fmla="*/ 3124200 w 4248076"/>
                <a:gd name="connsiteY13" fmla="*/ 4114800 h 4250625"/>
                <a:gd name="connsiteX14" fmla="*/ 2514600 w 4248076"/>
                <a:gd name="connsiteY14" fmla="*/ 4114800 h 4250625"/>
                <a:gd name="connsiteX15" fmla="*/ 2257425 w 4248076"/>
                <a:gd name="connsiteY15" fmla="*/ 3695700 h 4250625"/>
                <a:gd name="connsiteX16" fmla="*/ 1905000 w 4248076"/>
                <a:gd name="connsiteY16" fmla="*/ 3421380 h 4250625"/>
                <a:gd name="connsiteX17" fmla="*/ 1491615 w 4248076"/>
                <a:gd name="connsiteY17" fmla="*/ 3133725 h 4250625"/>
                <a:gd name="connsiteX18" fmla="*/ 1099185 w 4248076"/>
                <a:gd name="connsiteY18" fmla="*/ 3011805 h 4250625"/>
                <a:gd name="connsiteX19" fmla="*/ 933450 w 4248076"/>
                <a:gd name="connsiteY19" fmla="*/ 2733675 h 4250625"/>
                <a:gd name="connsiteX20" fmla="*/ 666750 w 4248076"/>
                <a:gd name="connsiteY20" fmla="*/ 2543175 h 4250625"/>
                <a:gd name="connsiteX21" fmla="*/ 581025 w 4248076"/>
                <a:gd name="connsiteY21" fmla="*/ 2676525 h 4250625"/>
                <a:gd name="connsiteX22" fmla="*/ 200025 w 4248076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38525 w 4300729"/>
                <a:gd name="connsiteY12" fmla="*/ 382905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50625"/>
                <a:gd name="connsiteX1" fmla="*/ 1190625 w 4300729"/>
                <a:gd name="connsiteY1" fmla="*/ 990600 h 4250625"/>
                <a:gd name="connsiteX2" fmla="*/ 1095375 w 4300729"/>
                <a:gd name="connsiteY2" fmla="*/ 1152525 h 4250625"/>
                <a:gd name="connsiteX3" fmla="*/ 1371600 w 4300729"/>
                <a:gd name="connsiteY3" fmla="*/ 1390650 h 4250625"/>
                <a:gd name="connsiteX4" fmla="*/ 1276350 w 4300729"/>
                <a:gd name="connsiteY4" fmla="*/ 1552575 h 4250625"/>
                <a:gd name="connsiteX5" fmla="*/ 1590675 w 4300729"/>
                <a:gd name="connsiteY5" fmla="*/ 1762125 h 4250625"/>
                <a:gd name="connsiteX6" fmla="*/ 1863090 w 4300729"/>
                <a:gd name="connsiteY6" fmla="*/ 1735455 h 4250625"/>
                <a:gd name="connsiteX7" fmla="*/ 1584960 w 4300729"/>
                <a:gd name="connsiteY7" fmla="*/ 2419350 h 4250625"/>
                <a:gd name="connsiteX8" fmla="*/ 2493645 w 4300729"/>
                <a:gd name="connsiteY8" fmla="*/ 2150745 h 4250625"/>
                <a:gd name="connsiteX9" fmla="*/ 2838450 w 4300729"/>
                <a:gd name="connsiteY9" fmla="*/ 2228850 h 4250625"/>
                <a:gd name="connsiteX10" fmla="*/ 4175760 w 4300729"/>
                <a:gd name="connsiteY10" fmla="*/ 3162300 h 4250625"/>
                <a:gd name="connsiteX11" fmla="*/ 3867150 w 4300729"/>
                <a:gd name="connsiteY11" fmla="*/ 3558540 h 4250625"/>
                <a:gd name="connsiteX12" fmla="*/ 3499485 w 4300729"/>
                <a:gd name="connsiteY12" fmla="*/ 3825240 h 4250625"/>
                <a:gd name="connsiteX13" fmla="*/ 3124200 w 4300729"/>
                <a:gd name="connsiteY13" fmla="*/ 4114800 h 4250625"/>
                <a:gd name="connsiteX14" fmla="*/ 2514600 w 4300729"/>
                <a:gd name="connsiteY14" fmla="*/ 4114800 h 4250625"/>
                <a:gd name="connsiteX15" fmla="*/ 2257425 w 4300729"/>
                <a:gd name="connsiteY15" fmla="*/ 3695700 h 4250625"/>
                <a:gd name="connsiteX16" fmla="*/ 1905000 w 4300729"/>
                <a:gd name="connsiteY16" fmla="*/ 3421380 h 4250625"/>
                <a:gd name="connsiteX17" fmla="*/ 1491615 w 4300729"/>
                <a:gd name="connsiteY17" fmla="*/ 3133725 h 4250625"/>
                <a:gd name="connsiteX18" fmla="*/ 1099185 w 4300729"/>
                <a:gd name="connsiteY18" fmla="*/ 3011805 h 4250625"/>
                <a:gd name="connsiteX19" fmla="*/ 933450 w 4300729"/>
                <a:gd name="connsiteY19" fmla="*/ 2733675 h 4250625"/>
                <a:gd name="connsiteX20" fmla="*/ 666750 w 4300729"/>
                <a:gd name="connsiteY20" fmla="*/ 2543175 h 4250625"/>
                <a:gd name="connsiteX21" fmla="*/ 581025 w 4300729"/>
                <a:gd name="connsiteY21" fmla="*/ 2676525 h 4250625"/>
                <a:gd name="connsiteX22" fmla="*/ 200025 w 4300729"/>
                <a:gd name="connsiteY22" fmla="*/ 2457450 h 4250625"/>
                <a:gd name="connsiteX0" fmla="*/ 0 w 4300729"/>
                <a:gd name="connsiteY0" fmla="*/ 0 h 4261033"/>
                <a:gd name="connsiteX1" fmla="*/ 1190625 w 4300729"/>
                <a:gd name="connsiteY1" fmla="*/ 990600 h 4261033"/>
                <a:gd name="connsiteX2" fmla="*/ 1095375 w 4300729"/>
                <a:gd name="connsiteY2" fmla="*/ 1152525 h 4261033"/>
                <a:gd name="connsiteX3" fmla="*/ 1371600 w 4300729"/>
                <a:gd name="connsiteY3" fmla="*/ 1390650 h 4261033"/>
                <a:gd name="connsiteX4" fmla="*/ 1276350 w 4300729"/>
                <a:gd name="connsiteY4" fmla="*/ 1552575 h 4261033"/>
                <a:gd name="connsiteX5" fmla="*/ 1590675 w 4300729"/>
                <a:gd name="connsiteY5" fmla="*/ 1762125 h 4261033"/>
                <a:gd name="connsiteX6" fmla="*/ 1863090 w 4300729"/>
                <a:gd name="connsiteY6" fmla="*/ 1735455 h 4261033"/>
                <a:gd name="connsiteX7" fmla="*/ 1584960 w 4300729"/>
                <a:gd name="connsiteY7" fmla="*/ 2419350 h 4261033"/>
                <a:gd name="connsiteX8" fmla="*/ 2493645 w 4300729"/>
                <a:gd name="connsiteY8" fmla="*/ 2150745 h 4261033"/>
                <a:gd name="connsiteX9" fmla="*/ 2838450 w 4300729"/>
                <a:gd name="connsiteY9" fmla="*/ 2228850 h 4261033"/>
                <a:gd name="connsiteX10" fmla="*/ 4175760 w 4300729"/>
                <a:gd name="connsiteY10" fmla="*/ 3162300 h 4261033"/>
                <a:gd name="connsiteX11" fmla="*/ 3867150 w 4300729"/>
                <a:gd name="connsiteY11" fmla="*/ 3558540 h 4261033"/>
                <a:gd name="connsiteX12" fmla="*/ 3499485 w 4300729"/>
                <a:gd name="connsiteY12" fmla="*/ 3825240 h 4261033"/>
                <a:gd name="connsiteX13" fmla="*/ 3124200 w 4300729"/>
                <a:gd name="connsiteY13" fmla="*/ 4114800 h 4261033"/>
                <a:gd name="connsiteX14" fmla="*/ 2514600 w 4300729"/>
                <a:gd name="connsiteY14" fmla="*/ 4114800 h 4261033"/>
                <a:gd name="connsiteX15" fmla="*/ 2257425 w 4300729"/>
                <a:gd name="connsiteY15" fmla="*/ 3695700 h 4261033"/>
                <a:gd name="connsiteX16" fmla="*/ 1905000 w 4300729"/>
                <a:gd name="connsiteY16" fmla="*/ 3421380 h 4261033"/>
                <a:gd name="connsiteX17" fmla="*/ 1491615 w 4300729"/>
                <a:gd name="connsiteY17" fmla="*/ 3133725 h 4261033"/>
                <a:gd name="connsiteX18" fmla="*/ 1099185 w 4300729"/>
                <a:gd name="connsiteY18" fmla="*/ 3011805 h 4261033"/>
                <a:gd name="connsiteX19" fmla="*/ 933450 w 4300729"/>
                <a:gd name="connsiteY19" fmla="*/ 2733675 h 4261033"/>
                <a:gd name="connsiteX20" fmla="*/ 666750 w 4300729"/>
                <a:gd name="connsiteY20" fmla="*/ 2543175 h 4261033"/>
                <a:gd name="connsiteX21" fmla="*/ 581025 w 4300729"/>
                <a:gd name="connsiteY21" fmla="*/ 2676525 h 4261033"/>
                <a:gd name="connsiteX22" fmla="*/ 200025 w 4300729"/>
                <a:gd name="connsiteY22" fmla="*/ 2457450 h 4261033"/>
                <a:gd name="connsiteX0" fmla="*/ 0 w 4300729"/>
                <a:gd name="connsiteY0" fmla="*/ 0 h 4314977"/>
                <a:gd name="connsiteX1" fmla="*/ 1190625 w 4300729"/>
                <a:gd name="connsiteY1" fmla="*/ 990600 h 4314977"/>
                <a:gd name="connsiteX2" fmla="*/ 1095375 w 4300729"/>
                <a:gd name="connsiteY2" fmla="*/ 1152525 h 4314977"/>
                <a:gd name="connsiteX3" fmla="*/ 1371600 w 4300729"/>
                <a:gd name="connsiteY3" fmla="*/ 1390650 h 4314977"/>
                <a:gd name="connsiteX4" fmla="*/ 1276350 w 4300729"/>
                <a:gd name="connsiteY4" fmla="*/ 1552575 h 4314977"/>
                <a:gd name="connsiteX5" fmla="*/ 1590675 w 4300729"/>
                <a:gd name="connsiteY5" fmla="*/ 1762125 h 4314977"/>
                <a:gd name="connsiteX6" fmla="*/ 1863090 w 4300729"/>
                <a:gd name="connsiteY6" fmla="*/ 1735455 h 4314977"/>
                <a:gd name="connsiteX7" fmla="*/ 1584960 w 4300729"/>
                <a:gd name="connsiteY7" fmla="*/ 2419350 h 4314977"/>
                <a:gd name="connsiteX8" fmla="*/ 2493645 w 4300729"/>
                <a:gd name="connsiteY8" fmla="*/ 2150745 h 4314977"/>
                <a:gd name="connsiteX9" fmla="*/ 2838450 w 4300729"/>
                <a:gd name="connsiteY9" fmla="*/ 2228850 h 4314977"/>
                <a:gd name="connsiteX10" fmla="*/ 4175760 w 4300729"/>
                <a:gd name="connsiteY10" fmla="*/ 3162300 h 4314977"/>
                <a:gd name="connsiteX11" fmla="*/ 3867150 w 4300729"/>
                <a:gd name="connsiteY11" fmla="*/ 3558540 h 4314977"/>
                <a:gd name="connsiteX12" fmla="*/ 3499485 w 4300729"/>
                <a:gd name="connsiteY12" fmla="*/ 3825240 h 4314977"/>
                <a:gd name="connsiteX13" fmla="*/ 3124200 w 4300729"/>
                <a:gd name="connsiteY13" fmla="*/ 4114800 h 4314977"/>
                <a:gd name="connsiteX14" fmla="*/ 2514600 w 4300729"/>
                <a:gd name="connsiteY14" fmla="*/ 4114800 h 4314977"/>
                <a:gd name="connsiteX15" fmla="*/ 2257425 w 4300729"/>
                <a:gd name="connsiteY15" fmla="*/ 3695700 h 4314977"/>
                <a:gd name="connsiteX16" fmla="*/ 1905000 w 4300729"/>
                <a:gd name="connsiteY16" fmla="*/ 3421380 h 4314977"/>
                <a:gd name="connsiteX17" fmla="*/ 1491615 w 4300729"/>
                <a:gd name="connsiteY17" fmla="*/ 3133725 h 4314977"/>
                <a:gd name="connsiteX18" fmla="*/ 1099185 w 4300729"/>
                <a:gd name="connsiteY18" fmla="*/ 3011805 h 4314977"/>
                <a:gd name="connsiteX19" fmla="*/ 933450 w 4300729"/>
                <a:gd name="connsiteY19" fmla="*/ 2733675 h 4314977"/>
                <a:gd name="connsiteX20" fmla="*/ 666750 w 4300729"/>
                <a:gd name="connsiteY20" fmla="*/ 2543175 h 4314977"/>
                <a:gd name="connsiteX21" fmla="*/ 581025 w 4300729"/>
                <a:gd name="connsiteY21" fmla="*/ 2676525 h 4314977"/>
                <a:gd name="connsiteX22" fmla="*/ 200025 w 4300729"/>
                <a:gd name="connsiteY22" fmla="*/ 2457450 h 4314977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  <a:gd name="connsiteX0" fmla="*/ 0 w 4300729"/>
                <a:gd name="connsiteY0" fmla="*/ 0 h 4336841"/>
                <a:gd name="connsiteX1" fmla="*/ 1190625 w 4300729"/>
                <a:gd name="connsiteY1" fmla="*/ 990600 h 4336841"/>
                <a:gd name="connsiteX2" fmla="*/ 1095375 w 4300729"/>
                <a:gd name="connsiteY2" fmla="*/ 1152525 h 4336841"/>
                <a:gd name="connsiteX3" fmla="*/ 1371600 w 4300729"/>
                <a:gd name="connsiteY3" fmla="*/ 1390650 h 4336841"/>
                <a:gd name="connsiteX4" fmla="*/ 1276350 w 4300729"/>
                <a:gd name="connsiteY4" fmla="*/ 1552575 h 4336841"/>
                <a:gd name="connsiteX5" fmla="*/ 1590675 w 4300729"/>
                <a:gd name="connsiteY5" fmla="*/ 1762125 h 4336841"/>
                <a:gd name="connsiteX6" fmla="*/ 1863090 w 4300729"/>
                <a:gd name="connsiteY6" fmla="*/ 1735455 h 4336841"/>
                <a:gd name="connsiteX7" fmla="*/ 1584960 w 4300729"/>
                <a:gd name="connsiteY7" fmla="*/ 2419350 h 4336841"/>
                <a:gd name="connsiteX8" fmla="*/ 2493645 w 4300729"/>
                <a:gd name="connsiteY8" fmla="*/ 2150745 h 4336841"/>
                <a:gd name="connsiteX9" fmla="*/ 2838450 w 4300729"/>
                <a:gd name="connsiteY9" fmla="*/ 2228850 h 4336841"/>
                <a:gd name="connsiteX10" fmla="*/ 4175760 w 4300729"/>
                <a:gd name="connsiteY10" fmla="*/ 3162300 h 4336841"/>
                <a:gd name="connsiteX11" fmla="*/ 3867150 w 4300729"/>
                <a:gd name="connsiteY11" fmla="*/ 3558540 h 4336841"/>
                <a:gd name="connsiteX12" fmla="*/ 3499485 w 4300729"/>
                <a:gd name="connsiteY12" fmla="*/ 3825240 h 4336841"/>
                <a:gd name="connsiteX13" fmla="*/ 3124200 w 4300729"/>
                <a:gd name="connsiteY13" fmla="*/ 4114800 h 4336841"/>
                <a:gd name="connsiteX14" fmla="*/ 2514600 w 4300729"/>
                <a:gd name="connsiteY14" fmla="*/ 4114800 h 4336841"/>
                <a:gd name="connsiteX15" fmla="*/ 2257425 w 4300729"/>
                <a:gd name="connsiteY15" fmla="*/ 3695700 h 4336841"/>
                <a:gd name="connsiteX16" fmla="*/ 1905000 w 4300729"/>
                <a:gd name="connsiteY16" fmla="*/ 3421380 h 4336841"/>
                <a:gd name="connsiteX17" fmla="*/ 1491615 w 4300729"/>
                <a:gd name="connsiteY17" fmla="*/ 3133725 h 4336841"/>
                <a:gd name="connsiteX18" fmla="*/ 1099185 w 4300729"/>
                <a:gd name="connsiteY18" fmla="*/ 3011805 h 4336841"/>
                <a:gd name="connsiteX19" fmla="*/ 933450 w 4300729"/>
                <a:gd name="connsiteY19" fmla="*/ 2733675 h 4336841"/>
                <a:gd name="connsiteX20" fmla="*/ 666750 w 4300729"/>
                <a:gd name="connsiteY20" fmla="*/ 2543175 h 4336841"/>
                <a:gd name="connsiteX21" fmla="*/ 581025 w 4300729"/>
                <a:gd name="connsiteY21" fmla="*/ 2676525 h 4336841"/>
                <a:gd name="connsiteX22" fmla="*/ 200025 w 4300729"/>
                <a:gd name="connsiteY22" fmla="*/ 2457450 h 433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300729" h="4336841">
                  <a:moveTo>
                    <a:pt x="0" y="0"/>
                  </a:moveTo>
                  <a:lnTo>
                    <a:pt x="1190625" y="990600"/>
                  </a:lnTo>
                  <a:lnTo>
                    <a:pt x="1095375" y="1152525"/>
                  </a:lnTo>
                  <a:lnTo>
                    <a:pt x="1371600" y="1390650"/>
                  </a:lnTo>
                  <a:cubicBezTo>
                    <a:pt x="1343660" y="1424940"/>
                    <a:pt x="1330960" y="1468755"/>
                    <a:pt x="1276350" y="1552575"/>
                  </a:cubicBezTo>
                  <a:lnTo>
                    <a:pt x="1590675" y="1762125"/>
                  </a:lnTo>
                  <a:lnTo>
                    <a:pt x="1863090" y="1735455"/>
                  </a:lnTo>
                  <a:cubicBezTo>
                    <a:pt x="1779905" y="1943100"/>
                    <a:pt x="1500505" y="2352675"/>
                    <a:pt x="1584960" y="2419350"/>
                  </a:cubicBezTo>
                  <a:cubicBezTo>
                    <a:pt x="1848485" y="2598420"/>
                    <a:pt x="2131060" y="2545080"/>
                    <a:pt x="2493645" y="2150745"/>
                  </a:cubicBezTo>
                  <a:cubicBezTo>
                    <a:pt x="2632710" y="2167890"/>
                    <a:pt x="2667000" y="2194560"/>
                    <a:pt x="2838450" y="2228850"/>
                  </a:cubicBezTo>
                  <a:cubicBezTo>
                    <a:pt x="3365500" y="2581275"/>
                    <a:pt x="3705860" y="2830830"/>
                    <a:pt x="4175760" y="3162300"/>
                  </a:cubicBezTo>
                  <a:cubicBezTo>
                    <a:pt x="4492625" y="3402965"/>
                    <a:pt x="4138930" y="3763645"/>
                    <a:pt x="3867150" y="3558540"/>
                  </a:cubicBezTo>
                  <a:cubicBezTo>
                    <a:pt x="4075430" y="3846830"/>
                    <a:pt x="3731260" y="4053205"/>
                    <a:pt x="3499485" y="3825240"/>
                  </a:cubicBezTo>
                  <a:cubicBezTo>
                    <a:pt x="3655695" y="4135755"/>
                    <a:pt x="3339465" y="4251960"/>
                    <a:pt x="3124200" y="4114800"/>
                  </a:cubicBezTo>
                  <a:cubicBezTo>
                    <a:pt x="3195320" y="4331970"/>
                    <a:pt x="2860675" y="4480560"/>
                    <a:pt x="2514600" y="4114800"/>
                  </a:cubicBezTo>
                  <a:cubicBezTo>
                    <a:pt x="2600325" y="3889375"/>
                    <a:pt x="2466975" y="3663950"/>
                    <a:pt x="2257425" y="3695700"/>
                  </a:cubicBezTo>
                  <a:cubicBezTo>
                    <a:pt x="2286000" y="3454400"/>
                    <a:pt x="2052637" y="3331845"/>
                    <a:pt x="1905000" y="3421380"/>
                  </a:cubicBezTo>
                  <a:cubicBezTo>
                    <a:pt x="1963925" y="3231958"/>
                    <a:pt x="1637665" y="3032125"/>
                    <a:pt x="1491615" y="3133725"/>
                  </a:cubicBezTo>
                  <a:cubicBezTo>
                    <a:pt x="1548130" y="2995295"/>
                    <a:pt x="1286510" y="2834005"/>
                    <a:pt x="1099185" y="3011805"/>
                  </a:cubicBezTo>
                  <a:lnTo>
                    <a:pt x="933450" y="2733675"/>
                  </a:lnTo>
                  <a:lnTo>
                    <a:pt x="666750" y="2543175"/>
                  </a:lnTo>
                  <a:lnTo>
                    <a:pt x="581025" y="2676525"/>
                  </a:lnTo>
                  <a:lnTo>
                    <a:pt x="200025" y="2457450"/>
                  </a:ln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B592FE5F-E9AB-48F4-B3E9-466AB6B6EF29}"/>
                </a:ext>
              </a:extLst>
            </p:cNvPr>
            <p:cNvSpPr/>
            <p:nvPr/>
          </p:nvSpPr>
          <p:spPr>
            <a:xfrm>
              <a:off x="2979453" y="4301052"/>
              <a:ext cx="1379276" cy="1206796"/>
            </a:xfrm>
            <a:custGeom>
              <a:avLst/>
              <a:gdLst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57150 w 1381125"/>
                <a:gd name="connsiteY10" fmla="*/ 24765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224790 h 1209675"/>
                <a:gd name="connsiteX0" fmla="*/ 0 w 1381125"/>
                <a:gd name="connsiteY0" fmla="*/ 228600 h 1209675"/>
                <a:gd name="connsiteX1" fmla="*/ 285750 w 1381125"/>
                <a:gd name="connsiteY1" fmla="*/ 381000 h 1209675"/>
                <a:gd name="connsiteX2" fmla="*/ 581025 w 1381125"/>
                <a:gd name="connsiteY2" fmla="*/ 676275 h 1209675"/>
                <a:gd name="connsiteX3" fmla="*/ 847725 w 1381125"/>
                <a:gd name="connsiteY3" fmla="*/ 952500 h 1209675"/>
                <a:gd name="connsiteX4" fmla="*/ 1257300 w 1381125"/>
                <a:gd name="connsiteY4" fmla="*/ 1209675 h 1209675"/>
                <a:gd name="connsiteX5" fmla="*/ 1381125 w 1381125"/>
                <a:gd name="connsiteY5" fmla="*/ 828675 h 1209675"/>
                <a:gd name="connsiteX6" fmla="*/ 1123950 w 1381125"/>
                <a:gd name="connsiteY6" fmla="*/ 676275 h 1209675"/>
                <a:gd name="connsiteX7" fmla="*/ 838200 w 1381125"/>
                <a:gd name="connsiteY7" fmla="*/ 400050 h 1209675"/>
                <a:gd name="connsiteX8" fmla="*/ 447675 w 1381125"/>
                <a:gd name="connsiteY8" fmla="*/ 219075 h 1209675"/>
                <a:gd name="connsiteX9" fmla="*/ 114300 w 1381125"/>
                <a:gd name="connsiteY9" fmla="*/ 0 h 1209675"/>
                <a:gd name="connsiteX10" fmla="*/ 7620 w 1381125"/>
                <a:gd name="connsiteY10" fmla="*/ 194310 h 1209675"/>
                <a:gd name="connsiteX0" fmla="*/ 3810 w 1384935"/>
                <a:gd name="connsiteY0" fmla="*/ 228600 h 1209675"/>
                <a:gd name="connsiteX1" fmla="*/ 289560 w 1384935"/>
                <a:gd name="connsiteY1" fmla="*/ 381000 h 1209675"/>
                <a:gd name="connsiteX2" fmla="*/ 584835 w 1384935"/>
                <a:gd name="connsiteY2" fmla="*/ 676275 h 1209675"/>
                <a:gd name="connsiteX3" fmla="*/ 851535 w 1384935"/>
                <a:gd name="connsiteY3" fmla="*/ 952500 h 1209675"/>
                <a:gd name="connsiteX4" fmla="*/ 1261110 w 1384935"/>
                <a:gd name="connsiteY4" fmla="*/ 1209675 h 1209675"/>
                <a:gd name="connsiteX5" fmla="*/ 1384935 w 1384935"/>
                <a:gd name="connsiteY5" fmla="*/ 828675 h 1209675"/>
                <a:gd name="connsiteX6" fmla="*/ 1127760 w 1384935"/>
                <a:gd name="connsiteY6" fmla="*/ 676275 h 1209675"/>
                <a:gd name="connsiteX7" fmla="*/ 842010 w 1384935"/>
                <a:gd name="connsiteY7" fmla="*/ 400050 h 1209675"/>
                <a:gd name="connsiteX8" fmla="*/ 451485 w 1384935"/>
                <a:gd name="connsiteY8" fmla="*/ 219075 h 1209675"/>
                <a:gd name="connsiteX9" fmla="*/ 118110 w 1384935"/>
                <a:gd name="connsiteY9" fmla="*/ 0 h 1209675"/>
                <a:gd name="connsiteX10" fmla="*/ 0 w 1384935"/>
                <a:gd name="connsiteY10" fmla="*/ 23622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93370 w 1388745"/>
                <a:gd name="connsiteY1" fmla="*/ 38100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209675"/>
                <a:gd name="connsiteX1" fmla="*/ 243840 w 1388745"/>
                <a:gd name="connsiteY1" fmla="*/ 377190 h 1209675"/>
                <a:gd name="connsiteX2" fmla="*/ 588645 w 1388745"/>
                <a:gd name="connsiteY2" fmla="*/ 676275 h 1209675"/>
                <a:gd name="connsiteX3" fmla="*/ 855345 w 1388745"/>
                <a:gd name="connsiteY3" fmla="*/ 952500 h 1209675"/>
                <a:gd name="connsiteX4" fmla="*/ 1264920 w 1388745"/>
                <a:gd name="connsiteY4" fmla="*/ 1209675 h 1209675"/>
                <a:gd name="connsiteX5" fmla="*/ 1388745 w 1388745"/>
                <a:gd name="connsiteY5" fmla="*/ 828675 h 1209675"/>
                <a:gd name="connsiteX6" fmla="*/ 1131570 w 1388745"/>
                <a:gd name="connsiteY6" fmla="*/ 676275 h 1209675"/>
                <a:gd name="connsiteX7" fmla="*/ 845820 w 1388745"/>
                <a:gd name="connsiteY7" fmla="*/ 400050 h 1209675"/>
                <a:gd name="connsiteX8" fmla="*/ 455295 w 1388745"/>
                <a:gd name="connsiteY8" fmla="*/ 219075 h 1209675"/>
                <a:gd name="connsiteX9" fmla="*/ 121920 w 1388745"/>
                <a:gd name="connsiteY9" fmla="*/ 0 h 1209675"/>
                <a:gd name="connsiteX10" fmla="*/ 0 w 1388745"/>
                <a:gd name="connsiteY10" fmla="*/ 201930 h 1209675"/>
                <a:gd name="connsiteX0" fmla="*/ 7620 w 1388745"/>
                <a:gd name="connsiteY0" fmla="*/ 228600 h 1106805"/>
                <a:gd name="connsiteX1" fmla="*/ 243840 w 1388745"/>
                <a:gd name="connsiteY1" fmla="*/ 377190 h 1106805"/>
                <a:gd name="connsiteX2" fmla="*/ 588645 w 1388745"/>
                <a:gd name="connsiteY2" fmla="*/ 676275 h 1106805"/>
                <a:gd name="connsiteX3" fmla="*/ 855345 w 1388745"/>
                <a:gd name="connsiteY3" fmla="*/ 952500 h 1106805"/>
                <a:gd name="connsiteX4" fmla="*/ 1268730 w 1388745"/>
                <a:gd name="connsiteY4" fmla="*/ 1106805 h 1106805"/>
                <a:gd name="connsiteX5" fmla="*/ 1388745 w 1388745"/>
                <a:gd name="connsiteY5" fmla="*/ 828675 h 1106805"/>
                <a:gd name="connsiteX6" fmla="*/ 1131570 w 1388745"/>
                <a:gd name="connsiteY6" fmla="*/ 676275 h 1106805"/>
                <a:gd name="connsiteX7" fmla="*/ 845820 w 1388745"/>
                <a:gd name="connsiteY7" fmla="*/ 400050 h 1106805"/>
                <a:gd name="connsiteX8" fmla="*/ 455295 w 1388745"/>
                <a:gd name="connsiteY8" fmla="*/ 219075 h 1106805"/>
                <a:gd name="connsiteX9" fmla="*/ 121920 w 1388745"/>
                <a:gd name="connsiteY9" fmla="*/ 0 h 1106805"/>
                <a:gd name="connsiteX10" fmla="*/ 0 w 1388745"/>
                <a:gd name="connsiteY10" fmla="*/ 201930 h 1106805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88745"/>
                <a:gd name="connsiteY0" fmla="*/ 228600 h 1161688"/>
                <a:gd name="connsiteX1" fmla="*/ 243840 w 1388745"/>
                <a:gd name="connsiteY1" fmla="*/ 377190 h 1161688"/>
                <a:gd name="connsiteX2" fmla="*/ 588645 w 1388745"/>
                <a:gd name="connsiteY2" fmla="*/ 676275 h 1161688"/>
                <a:gd name="connsiteX3" fmla="*/ 855345 w 1388745"/>
                <a:gd name="connsiteY3" fmla="*/ 952500 h 1161688"/>
                <a:gd name="connsiteX4" fmla="*/ 1268730 w 1388745"/>
                <a:gd name="connsiteY4" fmla="*/ 1106805 h 1161688"/>
                <a:gd name="connsiteX5" fmla="*/ 1388745 w 1388745"/>
                <a:gd name="connsiteY5" fmla="*/ 828675 h 1161688"/>
                <a:gd name="connsiteX6" fmla="*/ 1131570 w 1388745"/>
                <a:gd name="connsiteY6" fmla="*/ 676275 h 1161688"/>
                <a:gd name="connsiteX7" fmla="*/ 845820 w 1388745"/>
                <a:gd name="connsiteY7" fmla="*/ 400050 h 1161688"/>
                <a:gd name="connsiteX8" fmla="*/ 455295 w 1388745"/>
                <a:gd name="connsiteY8" fmla="*/ 219075 h 1161688"/>
                <a:gd name="connsiteX9" fmla="*/ 121920 w 1388745"/>
                <a:gd name="connsiteY9" fmla="*/ 0 h 1161688"/>
                <a:gd name="connsiteX10" fmla="*/ 0 w 1388745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97320"/>
                <a:gd name="connsiteY0" fmla="*/ 228600 h 1161688"/>
                <a:gd name="connsiteX1" fmla="*/ 243840 w 1397320"/>
                <a:gd name="connsiteY1" fmla="*/ 377190 h 1161688"/>
                <a:gd name="connsiteX2" fmla="*/ 588645 w 1397320"/>
                <a:gd name="connsiteY2" fmla="*/ 676275 h 1161688"/>
                <a:gd name="connsiteX3" fmla="*/ 855345 w 1397320"/>
                <a:gd name="connsiteY3" fmla="*/ 952500 h 1161688"/>
                <a:gd name="connsiteX4" fmla="*/ 1268730 w 1397320"/>
                <a:gd name="connsiteY4" fmla="*/ 1106805 h 1161688"/>
                <a:gd name="connsiteX5" fmla="*/ 1388745 w 1397320"/>
                <a:gd name="connsiteY5" fmla="*/ 828675 h 1161688"/>
                <a:gd name="connsiteX6" fmla="*/ 1131570 w 1397320"/>
                <a:gd name="connsiteY6" fmla="*/ 676275 h 1161688"/>
                <a:gd name="connsiteX7" fmla="*/ 845820 w 1397320"/>
                <a:gd name="connsiteY7" fmla="*/ 400050 h 1161688"/>
                <a:gd name="connsiteX8" fmla="*/ 455295 w 1397320"/>
                <a:gd name="connsiteY8" fmla="*/ 219075 h 1161688"/>
                <a:gd name="connsiteX9" fmla="*/ 121920 w 1397320"/>
                <a:gd name="connsiteY9" fmla="*/ 0 h 1161688"/>
                <a:gd name="connsiteX10" fmla="*/ 0 w 1397320"/>
                <a:gd name="connsiteY10" fmla="*/ 201930 h 1161688"/>
                <a:gd name="connsiteX0" fmla="*/ 7620 w 1376446"/>
                <a:gd name="connsiteY0" fmla="*/ 228600 h 1161688"/>
                <a:gd name="connsiteX1" fmla="*/ 243840 w 1376446"/>
                <a:gd name="connsiteY1" fmla="*/ 377190 h 1161688"/>
                <a:gd name="connsiteX2" fmla="*/ 588645 w 1376446"/>
                <a:gd name="connsiteY2" fmla="*/ 676275 h 1161688"/>
                <a:gd name="connsiteX3" fmla="*/ 855345 w 1376446"/>
                <a:gd name="connsiteY3" fmla="*/ 952500 h 1161688"/>
                <a:gd name="connsiteX4" fmla="*/ 1268730 w 1376446"/>
                <a:gd name="connsiteY4" fmla="*/ 1106805 h 1161688"/>
                <a:gd name="connsiteX5" fmla="*/ 1365885 w 1376446"/>
                <a:gd name="connsiteY5" fmla="*/ 859155 h 1161688"/>
                <a:gd name="connsiteX6" fmla="*/ 1131570 w 1376446"/>
                <a:gd name="connsiteY6" fmla="*/ 676275 h 1161688"/>
                <a:gd name="connsiteX7" fmla="*/ 845820 w 1376446"/>
                <a:gd name="connsiteY7" fmla="*/ 400050 h 1161688"/>
                <a:gd name="connsiteX8" fmla="*/ 455295 w 1376446"/>
                <a:gd name="connsiteY8" fmla="*/ 219075 h 1161688"/>
                <a:gd name="connsiteX9" fmla="*/ 121920 w 1376446"/>
                <a:gd name="connsiteY9" fmla="*/ 0 h 1161688"/>
                <a:gd name="connsiteX10" fmla="*/ 0 w 1376446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67627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31570 w 1365973"/>
                <a:gd name="connsiteY6" fmla="*/ 71818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45820 w 1365973"/>
                <a:gd name="connsiteY7" fmla="*/ 40005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815340 w 1365973"/>
                <a:gd name="connsiteY7" fmla="*/ 40767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55295 w 1365973"/>
                <a:gd name="connsiteY8" fmla="*/ 21907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6200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40055 w 1365973"/>
                <a:gd name="connsiteY8" fmla="*/ 20383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421005 w 1365973"/>
                <a:gd name="connsiteY8" fmla="*/ 19621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28600 h 1161688"/>
                <a:gd name="connsiteX1" fmla="*/ 243840 w 1365973"/>
                <a:gd name="connsiteY1" fmla="*/ 377190 h 1161688"/>
                <a:gd name="connsiteX2" fmla="*/ 588645 w 1365973"/>
                <a:gd name="connsiteY2" fmla="*/ 676275 h 1161688"/>
                <a:gd name="connsiteX3" fmla="*/ 855345 w 1365973"/>
                <a:gd name="connsiteY3" fmla="*/ 952500 h 1161688"/>
                <a:gd name="connsiteX4" fmla="*/ 1268730 w 1365973"/>
                <a:gd name="connsiteY4" fmla="*/ 1106805 h 1161688"/>
                <a:gd name="connsiteX5" fmla="*/ 1365885 w 1365973"/>
                <a:gd name="connsiteY5" fmla="*/ 859155 h 1161688"/>
                <a:gd name="connsiteX6" fmla="*/ 1112520 w 1365973"/>
                <a:gd name="connsiteY6" fmla="*/ 702945 h 1161688"/>
                <a:gd name="connsiteX7" fmla="*/ 704850 w 1365973"/>
                <a:gd name="connsiteY7" fmla="*/ 419100 h 1161688"/>
                <a:gd name="connsiteX8" fmla="*/ 371475 w 1365973"/>
                <a:gd name="connsiteY8" fmla="*/ 177165 h 1161688"/>
                <a:gd name="connsiteX9" fmla="*/ 121920 w 1365973"/>
                <a:gd name="connsiteY9" fmla="*/ 0 h 1161688"/>
                <a:gd name="connsiteX10" fmla="*/ 0 w 1365973"/>
                <a:gd name="connsiteY10" fmla="*/ 201930 h 1161688"/>
                <a:gd name="connsiteX0" fmla="*/ 7620 w 1365973"/>
                <a:gd name="connsiteY0" fmla="*/ 251322 h 1184410"/>
                <a:gd name="connsiteX1" fmla="*/ 243840 w 1365973"/>
                <a:gd name="connsiteY1" fmla="*/ 399912 h 1184410"/>
                <a:gd name="connsiteX2" fmla="*/ 588645 w 1365973"/>
                <a:gd name="connsiteY2" fmla="*/ 698997 h 1184410"/>
                <a:gd name="connsiteX3" fmla="*/ 855345 w 1365973"/>
                <a:gd name="connsiteY3" fmla="*/ 975222 h 1184410"/>
                <a:gd name="connsiteX4" fmla="*/ 1268730 w 1365973"/>
                <a:gd name="connsiteY4" fmla="*/ 1129527 h 1184410"/>
                <a:gd name="connsiteX5" fmla="*/ 1365885 w 1365973"/>
                <a:gd name="connsiteY5" fmla="*/ 881877 h 1184410"/>
                <a:gd name="connsiteX6" fmla="*/ 1112520 w 1365973"/>
                <a:gd name="connsiteY6" fmla="*/ 725667 h 1184410"/>
                <a:gd name="connsiteX7" fmla="*/ 704850 w 1365973"/>
                <a:gd name="connsiteY7" fmla="*/ 441822 h 1184410"/>
                <a:gd name="connsiteX8" fmla="*/ 371475 w 1365973"/>
                <a:gd name="connsiteY8" fmla="*/ 199887 h 1184410"/>
                <a:gd name="connsiteX9" fmla="*/ 121920 w 1365973"/>
                <a:gd name="connsiteY9" fmla="*/ 22722 h 1184410"/>
                <a:gd name="connsiteX10" fmla="*/ 0 w 1365973"/>
                <a:gd name="connsiteY10" fmla="*/ 224652 h 1184410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7147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7620 w 1365973"/>
                <a:gd name="connsiteY0" fmla="*/ 263643 h 1196731"/>
                <a:gd name="connsiteX1" fmla="*/ 243840 w 1365973"/>
                <a:gd name="connsiteY1" fmla="*/ 412233 h 1196731"/>
                <a:gd name="connsiteX2" fmla="*/ 588645 w 1365973"/>
                <a:gd name="connsiteY2" fmla="*/ 711318 h 1196731"/>
                <a:gd name="connsiteX3" fmla="*/ 855345 w 1365973"/>
                <a:gd name="connsiteY3" fmla="*/ 987543 h 1196731"/>
                <a:gd name="connsiteX4" fmla="*/ 1268730 w 1365973"/>
                <a:gd name="connsiteY4" fmla="*/ 1141848 h 1196731"/>
                <a:gd name="connsiteX5" fmla="*/ 1365885 w 1365973"/>
                <a:gd name="connsiteY5" fmla="*/ 894198 h 1196731"/>
                <a:gd name="connsiteX6" fmla="*/ 1112520 w 1365973"/>
                <a:gd name="connsiteY6" fmla="*/ 737988 h 1196731"/>
                <a:gd name="connsiteX7" fmla="*/ 704850 w 1365973"/>
                <a:gd name="connsiteY7" fmla="*/ 454143 h 1196731"/>
                <a:gd name="connsiteX8" fmla="*/ 352425 w 1365973"/>
                <a:gd name="connsiteY8" fmla="*/ 212208 h 1196731"/>
                <a:gd name="connsiteX9" fmla="*/ 121920 w 1365973"/>
                <a:gd name="connsiteY9" fmla="*/ 35043 h 1196731"/>
                <a:gd name="connsiteX10" fmla="*/ 0 w 1365973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3069 w 1379042"/>
                <a:gd name="connsiteY10" fmla="*/ 23697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0" fmla="*/ 1639 w 1379042"/>
                <a:gd name="connsiteY0" fmla="*/ 236973 h 1196731"/>
                <a:gd name="connsiteX1" fmla="*/ 256909 w 1379042"/>
                <a:gd name="connsiteY1" fmla="*/ 412233 h 1196731"/>
                <a:gd name="connsiteX2" fmla="*/ 601714 w 1379042"/>
                <a:gd name="connsiteY2" fmla="*/ 711318 h 1196731"/>
                <a:gd name="connsiteX3" fmla="*/ 868414 w 1379042"/>
                <a:gd name="connsiteY3" fmla="*/ 987543 h 1196731"/>
                <a:gd name="connsiteX4" fmla="*/ 1281799 w 1379042"/>
                <a:gd name="connsiteY4" fmla="*/ 1141848 h 1196731"/>
                <a:gd name="connsiteX5" fmla="*/ 1378954 w 1379042"/>
                <a:gd name="connsiteY5" fmla="*/ 894198 h 1196731"/>
                <a:gd name="connsiteX6" fmla="*/ 1125589 w 1379042"/>
                <a:gd name="connsiteY6" fmla="*/ 737988 h 1196731"/>
                <a:gd name="connsiteX7" fmla="*/ 717919 w 1379042"/>
                <a:gd name="connsiteY7" fmla="*/ 454143 h 1196731"/>
                <a:gd name="connsiteX8" fmla="*/ 365494 w 1379042"/>
                <a:gd name="connsiteY8" fmla="*/ 212208 h 1196731"/>
                <a:gd name="connsiteX9" fmla="*/ 134989 w 1379042"/>
                <a:gd name="connsiteY9" fmla="*/ 35043 h 1196731"/>
                <a:gd name="connsiteX10" fmla="*/ 1639 w 1379042"/>
                <a:gd name="connsiteY10" fmla="*/ 229353 h 1196731"/>
                <a:gd name="connsiteX11" fmla="*/ 1639 w 1379042"/>
                <a:gd name="connsiteY11" fmla="*/ 236973 h 1196731"/>
                <a:gd name="connsiteX0" fmla="*/ 2847 w 1380250"/>
                <a:gd name="connsiteY0" fmla="*/ 236973 h 1196731"/>
                <a:gd name="connsiteX1" fmla="*/ 258117 w 1380250"/>
                <a:gd name="connsiteY1" fmla="*/ 412233 h 1196731"/>
                <a:gd name="connsiteX2" fmla="*/ 602922 w 1380250"/>
                <a:gd name="connsiteY2" fmla="*/ 711318 h 1196731"/>
                <a:gd name="connsiteX3" fmla="*/ 869622 w 1380250"/>
                <a:gd name="connsiteY3" fmla="*/ 987543 h 1196731"/>
                <a:gd name="connsiteX4" fmla="*/ 1283007 w 1380250"/>
                <a:gd name="connsiteY4" fmla="*/ 1141848 h 1196731"/>
                <a:gd name="connsiteX5" fmla="*/ 1380162 w 1380250"/>
                <a:gd name="connsiteY5" fmla="*/ 894198 h 1196731"/>
                <a:gd name="connsiteX6" fmla="*/ 1126797 w 1380250"/>
                <a:gd name="connsiteY6" fmla="*/ 737988 h 1196731"/>
                <a:gd name="connsiteX7" fmla="*/ 719127 w 1380250"/>
                <a:gd name="connsiteY7" fmla="*/ 454143 h 1196731"/>
                <a:gd name="connsiteX8" fmla="*/ 366702 w 1380250"/>
                <a:gd name="connsiteY8" fmla="*/ 212208 h 1196731"/>
                <a:gd name="connsiteX9" fmla="*/ 136197 w 1380250"/>
                <a:gd name="connsiteY9" fmla="*/ 35043 h 1196731"/>
                <a:gd name="connsiteX10" fmla="*/ 2847 w 1380250"/>
                <a:gd name="connsiteY10" fmla="*/ 236973 h 1196731"/>
                <a:gd name="connsiteX0" fmla="*/ 1640 w 1379043"/>
                <a:gd name="connsiteY0" fmla="*/ 236973 h 1196731"/>
                <a:gd name="connsiteX1" fmla="*/ 256910 w 1379043"/>
                <a:gd name="connsiteY1" fmla="*/ 412233 h 1196731"/>
                <a:gd name="connsiteX2" fmla="*/ 601715 w 1379043"/>
                <a:gd name="connsiteY2" fmla="*/ 711318 h 1196731"/>
                <a:gd name="connsiteX3" fmla="*/ 868415 w 1379043"/>
                <a:gd name="connsiteY3" fmla="*/ 987543 h 1196731"/>
                <a:gd name="connsiteX4" fmla="*/ 1281800 w 1379043"/>
                <a:gd name="connsiteY4" fmla="*/ 1141848 h 1196731"/>
                <a:gd name="connsiteX5" fmla="*/ 1378955 w 1379043"/>
                <a:gd name="connsiteY5" fmla="*/ 894198 h 1196731"/>
                <a:gd name="connsiteX6" fmla="*/ 1125590 w 1379043"/>
                <a:gd name="connsiteY6" fmla="*/ 737988 h 1196731"/>
                <a:gd name="connsiteX7" fmla="*/ 717920 w 1379043"/>
                <a:gd name="connsiteY7" fmla="*/ 454143 h 1196731"/>
                <a:gd name="connsiteX8" fmla="*/ 365495 w 1379043"/>
                <a:gd name="connsiteY8" fmla="*/ 212208 h 1196731"/>
                <a:gd name="connsiteX9" fmla="*/ 134990 w 1379043"/>
                <a:gd name="connsiteY9" fmla="*/ 35043 h 1196731"/>
                <a:gd name="connsiteX10" fmla="*/ 1640 w 1379043"/>
                <a:gd name="connsiteY10" fmla="*/ 236973 h 1196731"/>
                <a:gd name="connsiteX0" fmla="*/ 17 w 1377420"/>
                <a:gd name="connsiteY0" fmla="*/ 236973 h 1196731"/>
                <a:gd name="connsiteX1" fmla="*/ 255287 w 1377420"/>
                <a:gd name="connsiteY1" fmla="*/ 412233 h 1196731"/>
                <a:gd name="connsiteX2" fmla="*/ 600092 w 1377420"/>
                <a:gd name="connsiteY2" fmla="*/ 711318 h 1196731"/>
                <a:gd name="connsiteX3" fmla="*/ 866792 w 1377420"/>
                <a:gd name="connsiteY3" fmla="*/ 987543 h 1196731"/>
                <a:gd name="connsiteX4" fmla="*/ 1280177 w 1377420"/>
                <a:gd name="connsiteY4" fmla="*/ 1141848 h 1196731"/>
                <a:gd name="connsiteX5" fmla="*/ 1377332 w 1377420"/>
                <a:gd name="connsiteY5" fmla="*/ 894198 h 1196731"/>
                <a:gd name="connsiteX6" fmla="*/ 1123967 w 1377420"/>
                <a:gd name="connsiteY6" fmla="*/ 737988 h 1196731"/>
                <a:gd name="connsiteX7" fmla="*/ 716297 w 1377420"/>
                <a:gd name="connsiteY7" fmla="*/ 454143 h 1196731"/>
                <a:gd name="connsiteX8" fmla="*/ 363872 w 1377420"/>
                <a:gd name="connsiteY8" fmla="*/ 212208 h 1196731"/>
                <a:gd name="connsiteX9" fmla="*/ 133367 w 1377420"/>
                <a:gd name="connsiteY9" fmla="*/ 35043 h 1196731"/>
                <a:gd name="connsiteX10" fmla="*/ 17 w 1377420"/>
                <a:gd name="connsiteY10" fmla="*/ 236973 h 1196731"/>
                <a:gd name="connsiteX0" fmla="*/ 3783 w 1381186"/>
                <a:gd name="connsiteY0" fmla="*/ 236973 h 1196731"/>
                <a:gd name="connsiteX1" fmla="*/ 259053 w 1381186"/>
                <a:gd name="connsiteY1" fmla="*/ 412233 h 1196731"/>
                <a:gd name="connsiteX2" fmla="*/ 603858 w 1381186"/>
                <a:gd name="connsiteY2" fmla="*/ 711318 h 1196731"/>
                <a:gd name="connsiteX3" fmla="*/ 870558 w 1381186"/>
                <a:gd name="connsiteY3" fmla="*/ 987543 h 1196731"/>
                <a:gd name="connsiteX4" fmla="*/ 1283943 w 1381186"/>
                <a:gd name="connsiteY4" fmla="*/ 1141848 h 1196731"/>
                <a:gd name="connsiteX5" fmla="*/ 1381098 w 1381186"/>
                <a:gd name="connsiteY5" fmla="*/ 894198 h 1196731"/>
                <a:gd name="connsiteX6" fmla="*/ 1127733 w 1381186"/>
                <a:gd name="connsiteY6" fmla="*/ 737988 h 1196731"/>
                <a:gd name="connsiteX7" fmla="*/ 720063 w 1381186"/>
                <a:gd name="connsiteY7" fmla="*/ 454143 h 1196731"/>
                <a:gd name="connsiteX8" fmla="*/ 367638 w 1381186"/>
                <a:gd name="connsiteY8" fmla="*/ 212208 h 1196731"/>
                <a:gd name="connsiteX9" fmla="*/ 137133 w 1381186"/>
                <a:gd name="connsiteY9" fmla="*/ 35043 h 1196731"/>
                <a:gd name="connsiteX10" fmla="*/ 3783 w 1381186"/>
                <a:gd name="connsiteY10" fmla="*/ 236973 h 1196731"/>
                <a:gd name="connsiteX0" fmla="*/ 4467 w 1381870"/>
                <a:gd name="connsiteY0" fmla="*/ 236973 h 1196731"/>
                <a:gd name="connsiteX1" fmla="*/ 259737 w 1381870"/>
                <a:gd name="connsiteY1" fmla="*/ 412233 h 1196731"/>
                <a:gd name="connsiteX2" fmla="*/ 604542 w 1381870"/>
                <a:gd name="connsiteY2" fmla="*/ 711318 h 1196731"/>
                <a:gd name="connsiteX3" fmla="*/ 871242 w 1381870"/>
                <a:gd name="connsiteY3" fmla="*/ 987543 h 1196731"/>
                <a:gd name="connsiteX4" fmla="*/ 1284627 w 1381870"/>
                <a:gd name="connsiteY4" fmla="*/ 1141848 h 1196731"/>
                <a:gd name="connsiteX5" fmla="*/ 1381782 w 1381870"/>
                <a:gd name="connsiteY5" fmla="*/ 894198 h 1196731"/>
                <a:gd name="connsiteX6" fmla="*/ 1128417 w 1381870"/>
                <a:gd name="connsiteY6" fmla="*/ 737988 h 1196731"/>
                <a:gd name="connsiteX7" fmla="*/ 720747 w 1381870"/>
                <a:gd name="connsiteY7" fmla="*/ 454143 h 1196731"/>
                <a:gd name="connsiteX8" fmla="*/ 368322 w 1381870"/>
                <a:gd name="connsiteY8" fmla="*/ 212208 h 1196731"/>
                <a:gd name="connsiteX9" fmla="*/ 137817 w 1381870"/>
                <a:gd name="connsiteY9" fmla="*/ 35043 h 1196731"/>
                <a:gd name="connsiteX10" fmla="*/ 4467 w 1381870"/>
                <a:gd name="connsiteY10" fmla="*/ 236973 h 1196731"/>
                <a:gd name="connsiteX0" fmla="*/ 4467 w 1381870"/>
                <a:gd name="connsiteY0" fmla="*/ 217026 h 1176784"/>
                <a:gd name="connsiteX1" fmla="*/ 259737 w 1381870"/>
                <a:gd name="connsiteY1" fmla="*/ 392286 h 1176784"/>
                <a:gd name="connsiteX2" fmla="*/ 604542 w 1381870"/>
                <a:gd name="connsiteY2" fmla="*/ 691371 h 1176784"/>
                <a:gd name="connsiteX3" fmla="*/ 871242 w 1381870"/>
                <a:gd name="connsiteY3" fmla="*/ 967596 h 1176784"/>
                <a:gd name="connsiteX4" fmla="*/ 1284627 w 1381870"/>
                <a:gd name="connsiteY4" fmla="*/ 1121901 h 1176784"/>
                <a:gd name="connsiteX5" fmla="*/ 1381782 w 1381870"/>
                <a:gd name="connsiteY5" fmla="*/ 874251 h 1176784"/>
                <a:gd name="connsiteX6" fmla="*/ 1128417 w 1381870"/>
                <a:gd name="connsiteY6" fmla="*/ 718041 h 1176784"/>
                <a:gd name="connsiteX7" fmla="*/ 720747 w 1381870"/>
                <a:gd name="connsiteY7" fmla="*/ 434196 h 1176784"/>
                <a:gd name="connsiteX8" fmla="*/ 368322 w 1381870"/>
                <a:gd name="connsiteY8" fmla="*/ 192261 h 1176784"/>
                <a:gd name="connsiteX9" fmla="*/ 137817 w 1381870"/>
                <a:gd name="connsiteY9" fmla="*/ 15096 h 1176784"/>
                <a:gd name="connsiteX10" fmla="*/ 4467 w 1381870"/>
                <a:gd name="connsiteY10" fmla="*/ 217026 h 1176784"/>
                <a:gd name="connsiteX0" fmla="*/ 4825 w 1382228"/>
                <a:gd name="connsiteY0" fmla="*/ 236461 h 1196219"/>
                <a:gd name="connsiteX1" fmla="*/ 260095 w 1382228"/>
                <a:gd name="connsiteY1" fmla="*/ 411721 h 1196219"/>
                <a:gd name="connsiteX2" fmla="*/ 604900 w 1382228"/>
                <a:gd name="connsiteY2" fmla="*/ 710806 h 1196219"/>
                <a:gd name="connsiteX3" fmla="*/ 871600 w 1382228"/>
                <a:gd name="connsiteY3" fmla="*/ 987031 h 1196219"/>
                <a:gd name="connsiteX4" fmla="*/ 1284985 w 1382228"/>
                <a:gd name="connsiteY4" fmla="*/ 1141336 h 1196219"/>
                <a:gd name="connsiteX5" fmla="*/ 1382140 w 1382228"/>
                <a:gd name="connsiteY5" fmla="*/ 893686 h 1196219"/>
                <a:gd name="connsiteX6" fmla="*/ 1128775 w 1382228"/>
                <a:gd name="connsiteY6" fmla="*/ 737476 h 1196219"/>
                <a:gd name="connsiteX7" fmla="*/ 721105 w 1382228"/>
                <a:gd name="connsiteY7" fmla="*/ 453631 h 1196219"/>
                <a:gd name="connsiteX8" fmla="*/ 368680 w 1382228"/>
                <a:gd name="connsiteY8" fmla="*/ 211696 h 1196219"/>
                <a:gd name="connsiteX9" fmla="*/ 130555 w 1382228"/>
                <a:gd name="connsiteY9" fmla="*/ 11671 h 1196219"/>
                <a:gd name="connsiteX10" fmla="*/ 4825 w 1382228"/>
                <a:gd name="connsiteY10" fmla="*/ 236461 h 1196219"/>
                <a:gd name="connsiteX0" fmla="*/ 5218 w 1382621"/>
                <a:gd name="connsiteY0" fmla="*/ 236461 h 1196219"/>
                <a:gd name="connsiteX1" fmla="*/ 260488 w 1382621"/>
                <a:gd name="connsiteY1" fmla="*/ 411721 h 1196219"/>
                <a:gd name="connsiteX2" fmla="*/ 605293 w 1382621"/>
                <a:gd name="connsiteY2" fmla="*/ 710806 h 1196219"/>
                <a:gd name="connsiteX3" fmla="*/ 871993 w 1382621"/>
                <a:gd name="connsiteY3" fmla="*/ 987031 h 1196219"/>
                <a:gd name="connsiteX4" fmla="*/ 1285378 w 1382621"/>
                <a:gd name="connsiteY4" fmla="*/ 1141336 h 1196219"/>
                <a:gd name="connsiteX5" fmla="*/ 1382533 w 1382621"/>
                <a:gd name="connsiteY5" fmla="*/ 893686 h 1196219"/>
                <a:gd name="connsiteX6" fmla="*/ 1129168 w 1382621"/>
                <a:gd name="connsiteY6" fmla="*/ 737476 h 1196219"/>
                <a:gd name="connsiteX7" fmla="*/ 721498 w 1382621"/>
                <a:gd name="connsiteY7" fmla="*/ 453631 h 1196219"/>
                <a:gd name="connsiteX8" fmla="*/ 369073 w 1382621"/>
                <a:gd name="connsiteY8" fmla="*/ 211696 h 1196219"/>
                <a:gd name="connsiteX9" fmla="*/ 130948 w 1382621"/>
                <a:gd name="connsiteY9" fmla="*/ 11671 h 1196219"/>
                <a:gd name="connsiteX10" fmla="*/ 5218 w 1382621"/>
                <a:gd name="connsiteY10" fmla="*/ 236461 h 1196219"/>
                <a:gd name="connsiteX0" fmla="*/ 5218 w 1382621"/>
                <a:gd name="connsiteY0" fmla="*/ 244278 h 1204036"/>
                <a:gd name="connsiteX1" fmla="*/ 260488 w 1382621"/>
                <a:gd name="connsiteY1" fmla="*/ 419538 h 1204036"/>
                <a:gd name="connsiteX2" fmla="*/ 605293 w 1382621"/>
                <a:gd name="connsiteY2" fmla="*/ 718623 h 1204036"/>
                <a:gd name="connsiteX3" fmla="*/ 871993 w 1382621"/>
                <a:gd name="connsiteY3" fmla="*/ 994848 h 1204036"/>
                <a:gd name="connsiteX4" fmla="*/ 1285378 w 1382621"/>
                <a:gd name="connsiteY4" fmla="*/ 1149153 h 1204036"/>
                <a:gd name="connsiteX5" fmla="*/ 1382533 w 1382621"/>
                <a:gd name="connsiteY5" fmla="*/ 901503 h 1204036"/>
                <a:gd name="connsiteX6" fmla="*/ 1129168 w 1382621"/>
                <a:gd name="connsiteY6" fmla="*/ 745293 h 1204036"/>
                <a:gd name="connsiteX7" fmla="*/ 721498 w 1382621"/>
                <a:gd name="connsiteY7" fmla="*/ 461448 h 1204036"/>
                <a:gd name="connsiteX8" fmla="*/ 369073 w 1382621"/>
                <a:gd name="connsiteY8" fmla="*/ 219513 h 1204036"/>
                <a:gd name="connsiteX9" fmla="*/ 130948 w 1382621"/>
                <a:gd name="connsiteY9" fmla="*/ 19488 h 1204036"/>
                <a:gd name="connsiteX10" fmla="*/ 5218 w 1382621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19206 w 1380329"/>
                <a:gd name="connsiteY7" fmla="*/ 46144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2926 w 1380329"/>
                <a:gd name="connsiteY0" fmla="*/ 244278 h 1204036"/>
                <a:gd name="connsiteX1" fmla="*/ 258196 w 1380329"/>
                <a:gd name="connsiteY1" fmla="*/ 419538 h 1204036"/>
                <a:gd name="connsiteX2" fmla="*/ 603001 w 1380329"/>
                <a:gd name="connsiteY2" fmla="*/ 718623 h 1204036"/>
                <a:gd name="connsiteX3" fmla="*/ 869701 w 1380329"/>
                <a:gd name="connsiteY3" fmla="*/ 994848 h 1204036"/>
                <a:gd name="connsiteX4" fmla="*/ 1283086 w 1380329"/>
                <a:gd name="connsiteY4" fmla="*/ 1149153 h 1204036"/>
                <a:gd name="connsiteX5" fmla="*/ 1380241 w 1380329"/>
                <a:gd name="connsiteY5" fmla="*/ 901503 h 1204036"/>
                <a:gd name="connsiteX6" fmla="*/ 1126876 w 1380329"/>
                <a:gd name="connsiteY6" fmla="*/ 745293 h 1204036"/>
                <a:gd name="connsiteX7" fmla="*/ 780166 w 1380329"/>
                <a:gd name="connsiteY7" fmla="*/ 484308 h 1204036"/>
                <a:gd name="connsiteX8" fmla="*/ 366781 w 1380329"/>
                <a:gd name="connsiteY8" fmla="*/ 219513 h 1204036"/>
                <a:gd name="connsiteX9" fmla="*/ 128656 w 1380329"/>
                <a:gd name="connsiteY9" fmla="*/ 19488 h 1204036"/>
                <a:gd name="connsiteX10" fmla="*/ 2926 w 1380329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86864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4036"/>
                <a:gd name="connsiteX1" fmla="*/ 257143 w 1379276"/>
                <a:gd name="connsiteY1" fmla="*/ 419538 h 1204036"/>
                <a:gd name="connsiteX2" fmla="*/ 601948 w 1379276"/>
                <a:gd name="connsiteY2" fmla="*/ 718623 h 1204036"/>
                <a:gd name="connsiteX3" fmla="*/ 910558 w 1379276"/>
                <a:gd name="connsiteY3" fmla="*/ 994848 h 1204036"/>
                <a:gd name="connsiteX4" fmla="*/ 1282033 w 1379276"/>
                <a:gd name="connsiteY4" fmla="*/ 1149153 h 1204036"/>
                <a:gd name="connsiteX5" fmla="*/ 1379188 w 1379276"/>
                <a:gd name="connsiteY5" fmla="*/ 901503 h 1204036"/>
                <a:gd name="connsiteX6" fmla="*/ 1125823 w 1379276"/>
                <a:gd name="connsiteY6" fmla="*/ 745293 h 1204036"/>
                <a:gd name="connsiteX7" fmla="*/ 779113 w 1379276"/>
                <a:gd name="connsiteY7" fmla="*/ 484308 h 1204036"/>
                <a:gd name="connsiteX8" fmla="*/ 365728 w 1379276"/>
                <a:gd name="connsiteY8" fmla="*/ 219513 h 1204036"/>
                <a:gd name="connsiteX9" fmla="*/ 127603 w 1379276"/>
                <a:gd name="connsiteY9" fmla="*/ 19488 h 1204036"/>
                <a:gd name="connsiteX10" fmla="*/ 1873 w 1379276"/>
                <a:gd name="connsiteY10" fmla="*/ 244278 h 120403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0150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  <a:gd name="connsiteX0" fmla="*/ 1873 w 1379276"/>
                <a:gd name="connsiteY0" fmla="*/ 244278 h 1206796"/>
                <a:gd name="connsiteX1" fmla="*/ 257143 w 1379276"/>
                <a:gd name="connsiteY1" fmla="*/ 419538 h 1206796"/>
                <a:gd name="connsiteX2" fmla="*/ 601948 w 1379276"/>
                <a:gd name="connsiteY2" fmla="*/ 718623 h 1206796"/>
                <a:gd name="connsiteX3" fmla="*/ 910558 w 1379276"/>
                <a:gd name="connsiteY3" fmla="*/ 994848 h 1206796"/>
                <a:gd name="connsiteX4" fmla="*/ 1282033 w 1379276"/>
                <a:gd name="connsiteY4" fmla="*/ 1149153 h 1206796"/>
                <a:gd name="connsiteX5" fmla="*/ 1379188 w 1379276"/>
                <a:gd name="connsiteY5" fmla="*/ 928173 h 1206796"/>
                <a:gd name="connsiteX6" fmla="*/ 1125823 w 1379276"/>
                <a:gd name="connsiteY6" fmla="*/ 745293 h 1206796"/>
                <a:gd name="connsiteX7" fmla="*/ 779113 w 1379276"/>
                <a:gd name="connsiteY7" fmla="*/ 484308 h 1206796"/>
                <a:gd name="connsiteX8" fmla="*/ 365728 w 1379276"/>
                <a:gd name="connsiteY8" fmla="*/ 219513 h 1206796"/>
                <a:gd name="connsiteX9" fmla="*/ 127603 w 1379276"/>
                <a:gd name="connsiteY9" fmla="*/ 19488 h 1206796"/>
                <a:gd name="connsiteX10" fmla="*/ 1873 w 1379276"/>
                <a:gd name="connsiteY10" fmla="*/ 244278 h 120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9276" h="1206796">
                  <a:moveTo>
                    <a:pt x="1873" y="244278"/>
                  </a:moveTo>
                  <a:cubicBezTo>
                    <a:pt x="13303" y="348418"/>
                    <a:pt x="78073" y="441128"/>
                    <a:pt x="257143" y="419538"/>
                  </a:cubicBezTo>
                  <a:cubicBezTo>
                    <a:pt x="234918" y="564953"/>
                    <a:pt x="376523" y="782758"/>
                    <a:pt x="601948" y="718623"/>
                  </a:cubicBezTo>
                  <a:cubicBezTo>
                    <a:pt x="530828" y="947858"/>
                    <a:pt x="787368" y="1085653"/>
                    <a:pt x="910558" y="994848"/>
                  </a:cubicBezTo>
                  <a:cubicBezTo>
                    <a:pt x="917543" y="1160583"/>
                    <a:pt x="1065498" y="1284408"/>
                    <a:pt x="1282033" y="1149153"/>
                  </a:cubicBezTo>
                  <a:cubicBezTo>
                    <a:pt x="1352518" y="1094543"/>
                    <a:pt x="1381093" y="1009453"/>
                    <a:pt x="1379188" y="928173"/>
                  </a:cubicBezTo>
                  <a:cubicBezTo>
                    <a:pt x="1381093" y="869753"/>
                    <a:pt x="1291558" y="727513"/>
                    <a:pt x="1125823" y="745293"/>
                  </a:cubicBezTo>
                  <a:cubicBezTo>
                    <a:pt x="1156303" y="513518"/>
                    <a:pt x="939133" y="399853"/>
                    <a:pt x="779113" y="484308"/>
                  </a:cubicBezTo>
                  <a:cubicBezTo>
                    <a:pt x="833088" y="333813"/>
                    <a:pt x="574643" y="57588"/>
                    <a:pt x="365728" y="219513"/>
                  </a:cubicBezTo>
                  <a:cubicBezTo>
                    <a:pt x="414623" y="16948"/>
                    <a:pt x="193008" y="-33217"/>
                    <a:pt x="127603" y="19488"/>
                  </a:cubicBezTo>
                  <a:cubicBezTo>
                    <a:pt x="82201" y="42666"/>
                    <a:pt x="-14637" y="116643"/>
                    <a:pt x="1873" y="244278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E6B8351-02CB-4CC3-B5E3-E4CD8CA9FF53}"/>
              </a:ext>
            </a:extLst>
          </p:cNvPr>
          <p:cNvSpPr txBox="1"/>
          <p:nvPr/>
        </p:nvSpPr>
        <p:spPr>
          <a:xfrm>
            <a:off x="9840635" y="1450097"/>
            <a:ext cx="23513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600" dirty="0" smtClean="0">
                <a:solidFill>
                  <a:schemeClr val="bg1"/>
                </a:solidFill>
              </a:rPr>
              <a:t>Gaya Kepemimpinan Situasional a</a:t>
            </a:r>
            <a:r>
              <a:rPr lang="en-US" sz="1600" dirty="0" err="1" smtClean="0">
                <a:solidFill>
                  <a:schemeClr val="bg1"/>
                </a:solidFill>
              </a:rPr>
              <a:t>dalah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gaya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kepemimpinan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diterapkan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oleh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seorang</a:t>
            </a:r>
            <a:r>
              <a:rPr lang="en-US" sz="1600" dirty="0">
                <a:solidFill>
                  <a:schemeClr val="bg1"/>
                </a:solidFill>
              </a:rPr>
              <a:t> manager yang </a:t>
            </a:r>
            <a:r>
              <a:rPr lang="en-US" sz="1600" dirty="0" err="1">
                <a:solidFill>
                  <a:schemeClr val="bg1"/>
                </a:solidFill>
              </a:rPr>
              <a:t>dapat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berubah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seiring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perubahan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dinamika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berkembang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diri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karyawan</a:t>
            </a:r>
            <a:endParaRPr lang="en-US" sz="1600" dirty="0">
              <a:solidFill>
                <a:schemeClr val="bg1"/>
              </a:solidFill>
            </a:endParaRPr>
          </a:p>
          <a:p>
            <a:pPr algn="r"/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91642" y="1088413"/>
            <a:ext cx="4467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err="1">
                <a:solidFill>
                  <a:srgbClr val="FFC000"/>
                </a:solidFill>
              </a:rPr>
              <a:t>Kemampuan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 err="1">
                <a:solidFill>
                  <a:srgbClr val="FFC000"/>
                </a:solidFill>
              </a:rPr>
              <a:t>analitis</a:t>
            </a:r>
            <a:r>
              <a:rPr lang="en-US" b="1" dirty="0">
                <a:solidFill>
                  <a:srgbClr val="FFC000"/>
                </a:solidFill>
              </a:rPr>
              <a:t> ( analytical skills 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91642" y="1365412"/>
            <a:ext cx="4401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Adalah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keterampilan</a:t>
            </a:r>
            <a:r>
              <a:rPr lang="en-US" sz="1400" dirty="0">
                <a:solidFill>
                  <a:schemeClr val="bg1"/>
                </a:solidFill>
              </a:rPr>
              <a:t> yang </a:t>
            </a:r>
            <a:r>
              <a:rPr lang="en-US" sz="1400" dirty="0" err="1">
                <a:solidFill>
                  <a:schemeClr val="bg1"/>
                </a:solidFill>
              </a:rPr>
              <a:t>harus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dimiliki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oleh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seorang</a:t>
            </a:r>
            <a:r>
              <a:rPr lang="en-US" sz="1400" dirty="0">
                <a:solidFill>
                  <a:schemeClr val="bg1"/>
                </a:solidFill>
              </a:rPr>
              <a:t> manager </a:t>
            </a:r>
            <a:r>
              <a:rPr lang="en-US" sz="1400" dirty="0" err="1">
                <a:solidFill>
                  <a:schemeClr val="bg1"/>
                </a:solidFill>
              </a:rPr>
              <a:t>dalam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melakukan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evaluasi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atau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penilaian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kinerja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bawahan</a:t>
            </a:r>
            <a:r>
              <a:rPr lang="en-US" sz="1400" dirty="0">
                <a:solidFill>
                  <a:schemeClr val="bg1"/>
                </a:solidFill>
              </a:rPr>
              <a:t> (</a:t>
            </a:r>
            <a:r>
              <a:rPr lang="en-US" sz="1400" dirty="0" err="1">
                <a:solidFill>
                  <a:schemeClr val="bg1"/>
                </a:solidFill>
              </a:rPr>
              <a:t>karyawan</a:t>
            </a:r>
            <a:r>
              <a:rPr lang="en-US" sz="1400" dirty="0">
                <a:solidFill>
                  <a:schemeClr val="bg1"/>
                </a:solidFill>
              </a:rPr>
              <a:t> ) </a:t>
            </a:r>
            <a:r>
              <a:rPr lang="en-US" sz="1400" dirty="0" err="1">
                <a:solidFill>
                  <a:schemeClr val="bg1"/>
                </a:solidFill>
              </a:rPr>
              <a:t>dalam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melaksanakan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pekerjaan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mereka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9555" y="4478961"/>
            <a:ext cx="26491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Keterampilan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fleksibilitas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( flexibility skills)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5497655"/>
            <a:ext cx="41984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Adalah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keterampilan</a:t>
            </a:r>
            <a:r>
              <a:rPr lang="en-US" sz="1400" dirty="0">
                <a:solidFill>
                  <a:schemeClr val="bg1"/>
                </a:solidFill>
              </a:rPr>
              <a:t> yang </a:t>
            </a:r>
            <a:r>
              <a:rPr lang="en-US" sz="1400" dirty="0" err="1">
                <a:solidFill>
                  <a:schemeClr val="bg1"/>
                </a:solidFill>
              </a:rPr>
              <a:t>harus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dimiliki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seorang</a:t>
            </a:r>
            <a:r>
              <a:rPr lang="en-US" sz="1400" dirty="0">
                <a:solidFill>
                  <a:schemeClr val="bg1"/>
                </a:solidFill>
              </a:rPr>
              <a:t> manager </a:t>
            </a:r>
            <a:r>
              <a:rPr lang="en-US" sz="1400" dirty="0" err="1">
                <a:solidFill>
                  <a:schemeClr val="bg1"/>
                </a:solidFill>
              </a:rPr>
              <a:t>dalam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menerapkan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gaya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kepemimpinan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dalam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situasi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kondisi</a:t>
            </a:r>
            <a:r>
              <a:rPr lang="en-US" sz="1400" dirty="0">
                <a:solidFill>
                  <a:schemeClr val="bg1"/>
                </a:solidFill>
              </a:rPr>
              <a:t> yang </a:t>
            </a:r>
            <a:r>
              <a:rPr lang="en-US" sz="1400" dirty="0" err="1">
                <a:solidFill>
                  <a:schemeClr val="bg1"/>
                </a:solidFill>
              </a:rPr>
              <a:t>tepat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juga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berdasarkan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hasil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analisis</a:t>
            </a:r>
            <a:r>
              <a:rPr lang="en-US" sz="1400" dirty="0">
                <a:solidFill>
                  <a:schemeClr val="bg1"/>
                </a:solidFill>
              </a:rPr>
              <a:t> yang </a:t>
            </a:r>
            <a:r>
              <a:rPr lang="en-US" sz="1400" dirty="0" err="1">
                <a:solidFill>
                  <a:schemeClr val="bg1"/>
                </a:solidFill>
              </a:rPr>
              <a:t>tepat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44561" y="4617460"/>
            <a:ext cx="43313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Keterampilan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komunikasi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(communication skills)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99200" y="540229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Adalah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keterampilan</a:t>
            </a:r>
            <a:r>
              <a:rPr lang="en-US" sz="1400" dirty="0">
                <a:solidFill>
                  <a:schemeClr val="bg1"/>
                </a:solidFill>
              </a:rPr>
              <a:t> yang </a:t>
            </a:r>
            <a:r>
              <a:rPr lang="en-US" sz="1400" dirty="0" err="1">
                <a:solidFill>
                  <a:schemeClr val="bg1"/>
                </a:solidFill>
              </a:rPr>
              <a:t>harus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dimiliki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oleh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seorang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manajer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untuk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menyampaikan</a:t>
            </a:r>
            <a:r>
              <a:rPr lang="en-US" sz="1400" dirty="0">
                <a:solidFill>
                  <a:schemeClr val="bg1"/>
                </a:solidFill>
              </a:rPr>
              <a:t> ide </a:t>
            </a:r>
            <a:r>
              <a:rPr lang="en-US" sz="1400" dirty="0" err="1">
                <a:solidFill>
                  <a:schemeClr val="bg1"/>
                </a:solidFill>
              </a:rPr>
              <a:t>atau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gagasannya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kepada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bawahan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termasuk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bagaimana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harus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menjelaskan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perubahan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gaya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kepemimpinan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kepada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bawahan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9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2301513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2587316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09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-Shape 5">
            <a:extLst>
              <a:ext uri="{FF2B5EF4-FFF2-40B4-BE49-F238E27FC236}">
                <a16:creationId xmlns:a16="http://schemas.microsoft.com/office/drawing/2014/main" xmlns="" id="{F830EFE3-B922-4A74-9A99-08FACF0080A3}"/>
              </a:ext>
            </a:extLst>
          </p:cNvPr>
          <p:cNvSpPr/>
          <p:nvPr/>
        </p:nvSpPr>
        <p:spPr>
          <a:xfrm rot="13500000">
            <a:off x="5191948" y="5282749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L-Shape 5">
            <a:extLst>
              <a:ext uri="{FF2B5EF4-FFF2-40B4-BE49-F238E27FC236}">
                <a16:creationId xmlns:a16="http://schemas.microsoft.com/office/drawing/2014/main" xmlns="" id="{821B12FD-1017-49CC-B78B-E77CA6D1D21D}"/>
              </a:ext>
            </a:extLst>
          </p:cNvPr>
          <p:cNvSpPr/>
          <p:nvPr/>
        </p:nvSpPr>
        <p:spPr>
          <a:xfrm rot="13500000">
            <a:off x="3362312" y="4706452"/>
            <a:ext cx="1171974" cy="1171992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xmlns="" id="{13035C0C-DBC7-4443-BB26-73D6C54A310A}"/>
              </a:ext>
            </a:extLst>
          </p:cNvPr>
          <p:cNvSpPr/>
          <p:nvPr/>
        </p:nvSpPr>
        <p:spPr>
          <a:xfrm rot="13500000">
            <a:off x="3166994" y="3404989"/>
            <a:ext cx="886273" cy="88628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L-Shape 5">
            <a:extLst>
              <a:ext uri="{FF2B5EF4-FFF2-40B4-BE49-F238E27FC236}">
                <a16:creationId xmlns:a16="http://schemas.microsoft.com/office/drawing/2014/main" xmlns="" id="{0D964443-35F8-486B-B1C9-8CBF30907A43}"/>
              </a:ext>
            </a:extLst>
          </p:cNvPr>
          <p:cNvSpPr/>
          <p:nvPr/>
        </p:nvSpPr>
        <p:spPr>
          <a:xfrm rot="13500000">
            <a:off x="9802445" y="3371514"/>
            <a:ext cx="509660" cy="509668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L-Shape 5">
            <a:extLst>
              <a:ext uri="{FF2B5EF4-FFF2-40B4-BE49-F238E27FC236}">
                <a16:creationId xmlns:a16="http://schemas.microsoft.com/office/drawing/2014/main" xmlns="" id="{1C867950-49DF-4DB2-BC57-C10DBC6D902D}"/>
              </a:ext>
            </a:extLst>
          </p:cNvPr>
          <p:cNvSpPr/>
          <p:nvPr/>
        </p:nvSpPr>
        <p:spPr>
          <a:xfrm rot="13500000">
            <a:off x="2975844" y="1779461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L-Shape 5">
            <a:extLst>
              <a:ext uri="{FF2B5EF4-FFF2-40B4-BE49-F238E27FC236}">
                <a16:creationId xmlns:a16="http://schemas.microsoft.com/office/drawing/2014/main" xmlns="" id="{002A65B4-FE0E-4C42-B5B5-9BDA4EFCDB48}"/>
              </a:ext>
            </a:extLst>
          </p:cNvPr>
          <p:cNvSpPr/>
          <p:nvPr/>
        </p:nvSpPr>
        <p:spPr>
          <a:xfrm rot="13500000">
            <a:off x="1232796" y="3305905"/>
            <a:ext cx="509660" cy="509668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L-Shape 5">
            <a:extLst>
              <a:ext uri="{FF2B5EF4-FFF2-40B4-BE49-F238E27FC236}">
                <a16:creationId xmlns:a16="http://schemas.microsoft.com/office/drawing/2014/main" xmlns="" id="{0B580D2D-346C-4938-86D2-B668775D0F9A}"/>
              </a:ext>
            </a:extLst>
          </p:cNvPr>
          <p:cNvSpPr/>
          <p:nvPr/>
        </p:nvSpPr>
        <p:spPr>
          <a:xfrm rot="13500000">
            <a:off x="8127500" y="3459323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L-Shape 5">
            <a:extLst>
              <a:ext uri="{FF2B5EF4-FFF2-40B4-BE49-F238E27FC236}">
                <a16:creationId xmlns:a16="http://schemas.microsoft.com/office/drawing/2014/main" xmlns="" id="{C14E3D57-EB2E-4DD2-BAC9-D802F0F7A077}"/>
              </a:ext>
            </a:extLst>
          </p:cNvPr>
          <p:cNvSpPr/>
          <p:nvPr/>
        </p:nvSpPr>
        <p:spPr>
          <a:xfrm rot="13500000">
            <a:off x="2179354" y="2617259"/>
            <a:ext cx="703686" cy="70369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L-Shape 5">
            <a:extLst>
              <a:ext uri="{FF2B5EF4-FFF2-40B4-BE49-F238E27FC236}">
                <a16:creationId xmlns:a16="http://schemas.microsoft.com/office/drawing/2014/main" xmlns="" id="{38D08DAE-8896-45C0-8CF4-78867C73F27E}"/>
              </a:ext>
            </a:extLst>
          </p:cNvPr>
          <p:cNvSpPr/>
          <p:nvPr/>
        </p:nvSpPr>
        <p:spPr>
          <a:xfrm rot="13500000">
            <a:off x="3079672" y="1631359"/>
            <a:ext cx="2648198" cy="264824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L-Shape 5">
            <a:extLst>
              <a:ext uri="{FF2B5EF4-FFF2-40B4-BE49-F238E27FC236}">
                <a16:creationId xmlns:a16="http://schemas.microsoft.com/office/drawing/2014/main" xmlns="" id="{AEB0E4A9-F047-4756-B59C-41AD9508C275}"/>
              </a:ext>
            </a:extLst>
          </p:cNvPr>
          <p:cNvSpPr/>
          <p:nvPr/>
        </p:nvSpPr>
        <p:spPr>
          <a:xfrm rot="13500000">
            <a:off x="7461404" y="1606807"/>
            <a:ext cx="2293471" cy="229350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" name="L-Shape 5">
            <a:extLst>
              <a:ext uri="{FF2B5EF4-FFF2-40B4-BE49-F238E27FC236}">
                <a16:creationId xmlns:a16="http://schemas.microsoft.com/office/drawing/2014/main" xmlns="" id="{7433F2C7-6127-4BE8-BF4F-8940C85065C3}"/>
              </a:ext>
            </a:extLst>
          </p:cNvPr>
          <p:cNvSpPr/>
          <p:nvPr/>
        </p:nvSpPr>
        <p:spPr>
          <a:xfrm rot="13500000">
            <a:off x="8089614" y="3748807"/>
            <a:ext cx="2648198" cy="264824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L-Shape 5">
            <a:extLst>
              <a:ext uri="{FF2B5EF4-FFF2-40B4-BE49-F238E27FC236}">
                <a16:creationId xmlns:a16="http://schemas.microsoft.com/office/drawing/2014/main" xmlns="" id="{A61C70E8-4AEC-4D6C-A873-1F38BF25EB71}"/>
              </a:ext>
            </a:extLst>
          </p:cNvPr>
          <p:cNvSpPr/>
          <p:nvPr/>
        </p:nvSpPr>
        <p:spPr>
          <a:xfrm rot="13500000">
            <a:off x="4670521" y="2885102"/>
            <a:ext cx="3125471" cy="3125520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L-Shape 5">
            <a:extLst>
              <a:ext uri="{FF2B5EF4-FFF2-40B4-BE49-F238E27FC236}">
                <a16:creationId xmlns:a16="http://schemas.microsoft.com/office/drawing/2014/main" xmlns="" id="{CE18C212-9C77-4D8A-B71A-7C45A5751C36}"/>
              </a:ext>
            </a:extLst>
          </p:cNvPr>
          <p:cNvSpPr/>
          <p:nvPr/>
        </p:nvSpPr>
        <p:spPr>
          <a:xfrm rot="13500000">
            <a:off x="1042019" y="3732717"/>
            <a:ext cx="2293471" cy="2293507"/>
          </a:xfrm>
          <a:custGeom>
            <a:avLst/>
            <a:gdLst/>
            <a:ahLst/>
            <a:cxnLst/>
            <a:rect l="l" t="t" r="r" b="b"/>
            <a:pathLst>
              <a:path w="4214079" h="4214217">
                <a:moveTo>
                  <a:pt x="2520000" y="4214217"/>
                </a:moveTo>
                <a:lnTo>
                  <a:pt x="0" y="4214217"/>
                </a:lnTo>
                <a:lnTo>
                  <a:pt x="0" y="1693937"/>
                </a:lnTo>
                <a:lnTo>
                  <a:pt x="793346" y="1693937"/>
                </a:lnTo>
                <a:lnTo>
                  <a:pt x="793346" y="2402384"/>
                </a:lnTo>
                <a:lnTo>
                  <a:pt x="3195730" y="0"/>
                </a:lnTo>
                <a:lnTo>
                  <a:pt x="4214079" y="1018350"/>
                </a:lnTo>
                <a:lnTo>
                  <a:pt x="1830611" y="3401819"/>
                </a:lnTo>
                <a:lnTo>
                  <a:pt x="2520000" y="3401819"/>
                </a:lnTo>
                <a:close/>
              </a:path>
            </a:pathLst>
          </a:custGeom>
          <a:solidFill>
            <a:schemeClr val="tx1"/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id-ID" dirty="0" smtClean="0"/>
              <a:t>Kepemimpinan Inti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07281" y="2619630"/>
            <a:ext cx="2313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</a:rPr>
              <a:t>Pemberdayaan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id-ID" b="1" dirty="0" smtClean="0">
              <a:solidFill>
                <a:schemeClr val="bg1"/>
              </a:solidFill>
            </a:endParaRPr>
          </a:p>
          <a:p>
            <a:r>
              <a:rPr lang="id-ID" b="1" dirty="0">
                <a:solidFill>
                  <a:schemeClr val="bg1"/>
                </a:solidFill>
              </a:rPr>
              <a:t> </a:t>
            </a:r>
            <a:r>
              <a:rPr lang="id-ID" b="1" dirty="0" smtClean="0">
                <a:solidFill>
                  <a:schemeClr val="bg1"/>
                </a:solidFill>
              </a:rPr>
              <a:t>   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en-US" b="1" i="1" dirty="0">
                <a:solidFill>
                  <a:schemeClr val="bg1"/>
                </a:solidFill>
              </a:rPr>
              <a:t>Empowerment</a:t>
            </a:r>
            <a:r>
              <a:rPr lang="en-US" b="1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41139" y="2559195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2. </a:t>
            </a:r>
            <a:r>
              <a:rPr lang="en-US" b="1" dirty="0" err="1">
                <a:solidFill>
                  <a:schemeClr val="bg1"/>
                </a:solidFill>
              </a:rPr>
              <a:t>Intuisi</a:t>
            </a:r>
            <a:r>
              <a:rPr lang="en-US" b="1" dirty="0">
                <a:solidFill>
                  <a:schemeClr val="bg1"/>
                </a:solidFill>
              </a:rPr>
              <a:t> (</a:t>
            </a:r>
            <a:r>
              <a:rPr lang="en-US" b="1" i="1" dirty="0">
                <a:solidFill>
                  <a:schemeClr val="bg1"/>
                </a:solidFill>
              </a:rPr>
              <a:t>Intuition</a:t>
            </a:r>
            <a:r>
              <a:rPr lang="en-US" b="1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31826" y="4504887"/>
            <a:ext cx="26981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3. </a:t>
            </a:r>
            <a:r>
              <a:rPr lang="en-US" b="1" dirty="0" err="1">
                <a:solidFill>
                  <a:schemeClr val="bg1"/>
                </a:solidFill>
              </a:rPr>
              <a:t>Pemahaman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Diri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id-ID" b="1" dirty="0" smtClean="0">
              <a:solidFill>
                <a:schemeClr val="bg1"/>
              </a:solidFill>
            </a:endParaRPr>
          </a:p>
          <a:p>
            <a:r>
              <a:rPr lang="id-ID" b="1" dirty="0">
                <a:solidFill>
                  <a:schemeClr val="bg1"/>
                </a:solidFill>
              </a:rPr>
              <a:t> </a:t>
            </a:r>
            <a:r>
              <a:rPr lang="id-ID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en-US" b="1" i="1" dirty="0">
                <a:solidFill>
                  <a:schemeClr val="bg1"/>
                </a:solidFill>
              </a:rPr>
              <a:t>Self-understanding</a:t>
            </a:r>
            <a:r>
              <a:rPr lang="en-US" b="1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393" y="4190637"/>
            <a:ext cx="1813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en-US" b="1" dirty="0" err="1">
                <a:solidFill>
                  <a:schemeClr val="bg1"/>
                </a:solidFill>
              </a:rPr>
              <a:t>Visi</a:t>
            </a:r>
            <a:r>
              <a:rPr lang="en-US" b="1" dirty="0">
                <a:solidFill>
                  <a:schemeClr val="bg1"/>
                </a:solidFill>
              </a:rPr>
              <a:t> (</a:t>
            </a:r>
            <a:r>
              <a:rPr lang="en-US" b="1" i="1" dirty="0">
                <a:solidFill>
                  <a:schemeClr val="bg1"/>
                </a:solidFill>
              </a:rPr>
              <a:t>Vision</a:t>
            </a:r>
            <a:r>
              <a:rPr lang="en-US" b="1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65102" y="4749761"/>
            <a:ext cx="2612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5. </a:t>
            </a:r>
            <a:r>
              <a:rPr lang="en-US" b="1" dirty="0" err="1">
                <a:solidFill>
                  <a:schemeClr val="bg1"/>
                </a:solidFill>
              </a:rPr>
              <a:t>Nilai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Kesesuaian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id-ID" b="1" dirty="0" smtClean="0">
              <a:solidFill>
                <a:schemeClr val="bg1"/>
              </a:solidFill>
            </a:endParaRPr>
          </a:p>
          <a:p>
            <a:r>
              <a:rPr lang="id-ID" b="1" dirty="0" smtClean="0">
                <a:solidFill>
                  <a:schemeClr val="bg1"/>
                </a:solidFill>
              </a:rPr>
              <a:t>   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en-US" b="1" i="1" dirty="0">
                <a:solidFill>
                  <a:schemeClr val="bg1"/>
                </a:solidFill>
              </a:rPr>
              <a:t>Value Congruence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1131818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Menurut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Hellriegel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Slocum,seorang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manajer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dinamis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lima </a:t>
            </a:r>
            <a:r>
              <a:rPr lang="en-US" dirty="0" err="1">
                <a:solidFill>
                  <a:schemeClr val="bg1"/>
                </a:solidFill>
              </a:rPr>
              <a:t>kemampuan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dikenal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keahlian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kepemimpinan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inti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i="1" dirty="0">
                <a:solidFill>
                  <a:schemeClr val="bg1"/>
                </a:solidFill>
              </a:rPr>
              <a:t>core </a:t>
            </a:r>
            <a:r>
              <a:rPr lang="en-US" i="1" dirty="0" smtClean="0">
                <a:solidFill>
                  <a:schemeClr val="bg1"/>
                </a:solidFill>
              </a:rPr>
              <a:t>leadership </a:t>
            </a:r>
            <a:r>
              <a:rPr lang="en-US" i="1" dirty="0">
                <a:solidFill>
                  <a:schemeClr val="bg1"/>
                </a:solidFill>
              </a:rPr>
              <a:t>skills</a:t>
            </a:r>
            <a:r>
              <a:rPr lang="en-US" dirty="0">
                <a:solidFill>
                  <a:schemeClr val="bg1"/>
                </a:solidFill>
              </a:rPr>
              <a:t>). Lima </a:t>
            </a:r>
            <a:r>
              <a:rPr lang="en-US" dirty="0" err="1">
                <a:solidFill>
                  <a:schemeClr val="bg1"/>
                </a:solidFill>
              </a:rPr>
              <a:t>keahlian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kepemimpinan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tersebut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yaitu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</p:txBody>
      </p:sp>
      <p:sp>
        <p:nvSpPr>
          <p:cNvPr id="24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10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build="p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6166338" y="3895069"/>
            <a:ext cx="4777152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id-ID" altLang="ko-KR" sz="4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Kebutuhan Manusia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xmlns="" id="{A5EE27D8-95BC-4C2B-A5E4-871ED71E0E6B}"/>
              </a:ext>
            </a:extLst>
          </p:cNvPr>
          <p:cNvSpPr/>
          <p:nvPr/>
        </p:nvSpPr>
        <p:spPr>
          <a:xfrm>
            <a:off x="9038341" y="4849583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xmlns="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C171DE97-77C5-4A0B-BEA9-833C9EFB78A8}"/>
              </a:ext>
            </a:extLst>
          </p:cNvPr>
          <p:cNvSpPr/>
          <p:nvPr/>
        </p:nvSpPr>
        <p:spPr>
          <a:xfrm>
            <a:off x="9585775" y="3582943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xmlns="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xmlns="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11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9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id-ID" dirty="0" smtClean="0"/>
              <a:t>Teori Hierarki Kebutuhan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2EC4397F-3E16-49D3-A9F9-21F63BA34502}"/>
              </a:ext>
            </a:extLst>
          </p:cNvPr>
          <p:cNvSpPr/>
          <p:nvPr/>
        </p:nvSpPr>
        <p:spPr>
          <a:xfrm>
            <a:off x="9380012" y="2346298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2" name="Round Same Side Corner Rectangle 21">
            <a:extLst>
              <a:ext uri="{FF2B5EF4-FFF2-40B4-BE49-F238E27FC236}">
                <a16:creationId xmlns:a16="http://schemas.microsoft.com/office/drawing/2014/main" xmlns="" id="{D726153B-4C58-4D18-A1B7-EBBF9CD8080D}"/>
              </a:ext>
            </a:extLst>
          </p:cNvPr>
          <p:cNvSpPr/>
          <p:nvPr/>
        </p:nvSpPr>
        <p:spPr>
          <a:xfrm>
            <a:off x="9380012" y="1862383"/>
            <a:ext cx="1771492" cy="483989"/>
          </a:xfrm>
          <a:prstGeom prst="round2SameRect">
            <a:avLst/>
          </a:prstGeom>
          <a:solidFill>
            <a:schemeClr val="accent5"/>
          </a:solidFill>
          <a:ln w="6350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Right Arrow Callout 31">
            <a:extLst>
              <a:ext uri="{FF2B5EF4-FFF2-40B4-BE49-F238E27FC236}">
                <a16:creationId xmlns:a16="http://schemas.microsoft.com/office/drawing/2014/main" xmlns="" id="{29378DE4-073C-46EA-ABAF-4192B9693192}"/>
              </a:ext>
            </a:extLst>
          </p:cNvPr>
          <p:cNvSpPr/>
          <p:nvPr/>
        </p:nvSpPr>
        <p:spPr>
          <a:xfrm>
            <a:off x="9432561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F34C0E8-515C-4BF5-ADE9-04DDF1E59BDA}"/>
              </a:ext>
            </a:extLst>
          </p:cNvPr>
          <p:cNvSpPr txBox="1"/>
          <p:nvPr/>
        </p:nvSpPr>
        <p:spPr>
          <a:xfrm>
            <a:off x="9432562" y="2482825"/>
            <a:ext cx="1718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altLang="ko-KR" sz="1200" b="1" dirty="0">
                <a:solidFill>
                  <a:schemeClr val="bg1"/>
                </a:solidFill>
                <a:cs typeface="Arial" pitchFamily="34" charset="0"/>
              </a:rPr>
              <a:t>kebutuhan aktualisasi diri merupakan tingkatan kebutuhan yang tertinggi menurut Abraham Maslow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50EE74B-7BE1-46A9-B817-3FE19663FC26}"/>
              </a:ext>
            </a:extLst>
          </p:cNvPr>
          <p:cNvSpPr txBox="1"/>
          <p:nvPr/>
        </p:nvSpPr>
        <p:spPr>
          <a:xfrm>
            <a:off x="9274629" y="1781211"/>
            <a:ext cx="2014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Kebutuhan Aktualisasi Diri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1E89B7C-DF6D-400E-A879-E7D2D8C703FC}"/>
              </a:ext>
            </a:extLst>
          </p:cNvPr>
          <p:cNvSpPr txBox="1"/>
          <p:nvPr/>
        </p:nvSpPr>
        <p:spPr>
          <a:xfrm>
            <a:off x="9432562" y="5018568"/>
            <a:ext cx="1480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err="1">
                <a:solidFill>
                  <a:schemeClr val="bg1"/>
                </a:solidFill>
              </a:rPr>
              <a:t>bagaimana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seseorang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mampu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mengkatualisasikan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dirinya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dalam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berbagai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kegiatan</a:t>
            </a:r>
            <a:r>
              <a:rPr lang="en-US" sz="800" dirty="0">
                <a:solidFill>
                  <a:schemeClr val="bg1"/>
                </a:solidFill>
              </a:rPr>
              <a:t> yang </a:t>
            </a:r>
            <a:r>
              <a:rPr lang="en-US" sz="800" dirty="0" err="1">
                <a:solidFill>
                  <a:schemeClr val="bg1"/>
                </a:solidFill>
              </a:rPr>
              <a:t>menumbuhkan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kreativitas</a:t>
            </a:r>
            <a:r>
              <a:rPr lang="en-US" sz="800" dirty="0">
                <a:solidFill>
                  <a:schemeClr val="bg1"/>
                </a:solidFill>
              </a:rPr>
              <a:t>, </a:t>
            </a:r>
            <a:r>
              <a:rPr lang="en-US" sz="800" dirty="0" err="1">
                <a:solidFill>
                  <a:schemeClr val="bg1"/>
                </a:solidFill>
              </a:rPr>
              <a:t>inovasi-inovasi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baru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maupun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menunjukan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sifat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kearifan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dan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kebijaksanaan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3825FADD-595D-4657-A627-30D44D42BC0E}"/>
              </a:ext>
            </a:extLst>
          </p:cNvPr>
          <p:cNvSpPr/>
          <p:nvPr/>
        </p:nvSpPr>
        <p:spPr>
          <a:xfrm>
            <a:off x="3144850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4870F59-1A62-422D-87CA-1EA9048D4340}"/>
              </a:ext>
            </a:extLst>
          </p:cNvPr>
          <p:cNvSpPr/>
          <p:nvPr/>
        </p:nvSpPr>
        <p:spPr>
          <a:xfrm>
            <a:off x="5214887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6745EF49-5C94-423B-9A5E-3E7572C475A6}"/>
              </a:ext>
            </a:extLst>
          </p:cNvPr>
          <p:cNvSpPr/>
          <p:nvPr/>
        </p:nvSpPr>
        <p:spPr>
          <a:xfrm>
            <a:off x="7284923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7DCB033C-69B5-4C46-A9EE-8ADA6DE83590}"/>
              </a:ext>
            </a:extLst>
          </p:cNvPr>
          <p:cNvSpPr/>
          <p:nvPr/>
        </p:nvSpPr>
        <p:spPr>
          <a:xfrm>
            <a:off x="1074813" y="2354924"/>
            <a:ext cx="1771492" cy="2040743"/>
          </a:xfrm>
          <a:prstGeom prst="rect">
            <a:avLst/>
          </a:prstGeom>
          <a:solidFill>
            <a:schemeClr val="tx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1" name="Round Same Side Corner Rectangle 22">
            <a:extLst>
              <a:ext uri="{FF2B5EF4-FFF2-40B4-BE49-F238E27FC236}">
                <a16:creationId xmlns:a16="http://schemas.microsoft.com/office/drawing/2014/main" xmlns="" id="{1AFA5D66-497A-4FD8-907D-0F73B76B2C6F}"/>
              </a:ext>
            </a:extLst>
          </p:cNvPr>
          <p:cNvSpPr/>
          <p:nvPr/>
        </p:nvSpPr>
        <p:spPr>
          <a:xfrm>
            <a:off x="1074813" y="1871009"/>
            <a:ext cx="1771492" cy="483989"/>
          </a:xfrm>
          <a:prstGeom prst="round2SameRect">
            <a:avLst/>
          </a:prstGeom>
          <a:solidFill>
            <a:schemeClr val="accent1"/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Round Same Side Corner Rectangle 23">
            <a:extLst>
              <a:ext uri="{FF2B5EF4-FFF2-40B4-BE49-F238E27FC236}">
                <a16:creationId xmlns:a16="http://schemas.microsoft.com/office/drawing/2014/main" xmlns="" id="{5A04A256-AA36-4502-AA24-4C54A82E01B0}"/>
              </a:ext>
            </a:extLst>
          </p:cNvPr>
          <p:cNvSpPr/>
          <p:nvPr/>
        </p:nvSpPr>
        <p:spPr>
          <a:xfrm>
            <a:off x="3144850" y="1871009"/>
            <a:ext cx="1771492" cy="483989"/>
          </a:xfrm>
          <a:prstGeom prst="round2SameRect">
            <a:avLst/>
          </a:prstGeom>
          <a:solidFill>
            <a:schemeClr val="accent2"/>
          </a:solidFill>
          <a:ln w="635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Round Same Side Corner Rectangle 24">
            <a:extLst>
              <a:ext uri="{FF2B5EF4-FFF2-40B4-BE49-F238E27FC236}">
                <a16:creationId xmlns:a16="http://schemas.microsoft.com/office/drawing/2014/main" xmlns="" id="{CC874CB7-E06F-4AC3-B549-C7515852AD91}"/>
              </a:ext>
            </a:extLst>
          </p:cNvPr>
          <p:cNvSpPr/>
          <p:nvPr/>
        </p:nvSpPr>
        <p:spPr>
          <a:xfrm>
            <a:off x="5214887" y="1871009"/>
            <a:ext cx="1771492" cy="483989"/>
          </a:xfrm>
          <a:prstGeom prst="round2SameRect">
            <a:avLst/>
          </a:prstGeom>
          <a:solidFill>
            <a:schemeClr val="accent3"/>
          </a:solidFill>
          <a:ln w="635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Round Same Side Corner Rectangle 25">
            <a:extLst>
              <a:ext uri="{FF2B5EF4-FFF2-40B4-BE49-F238E27FC236}">
                <a16:creationId xmlns:a16="http://schemas.microsoft.com/office/drawing/2014/main" xmlns="" id="{F78FD9BD-C03E-4296-BEB7-450936FEF02D}"/>
              </a:ext>
            </a:extLst>
          </p:cNvPr>
          <p:cNvSpPr/>
          <p:nvPr/>
        </p:nvSpPr>
        <p:spPr>
          <a:xfrm>
            <a:off x="7284923" y="1871009"/>
            <a:ext cx="1771492" cy="483989"/>
          </a:xfrm>
          <a:prstGeom prst="round2SameRect">
            <a:avLst/>
          </a:prstGeom>
          <a:solidFill>
            <a:schemeClr val="accent4"/>
          </a:solidFill>
          <a:ln w="635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5" name="Right Arrow Callout 32">
            <a:extLst>
              <a:ext uri="{FF2B5EF4-FFF2-40B4-BE49-F238E27FC236}">
                <a16:creationId xmlns:a16="http://schemas.microsoft.com/office/drawing/2014/main" xmlns="" id="{2B6379B1-59D2-431A-BE01-1357E28F7C68}"/>
              </a:ext>
            </a:extLst>
          </p:cNvPr>
          <p:cNvSpPr/>
          <p:nvPr/>
        </p:nvSpPr>
        <p:spPr>
          <a:xfrm>
            <a:off x="1184263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6" name="Right Arrow Callout 33">
            <a:extLst>
              <a:ext uri="{FF2B5EF4-FFF2-40B4-BE49-F238E27FC236}">
                <a16:creationId xmlns:a16="http://schemas.microsoft.com/office/drawing/2014/main" xmlns="" id="{05DC75F7-DE44-4C32-9653-05D6277D31E1}"/>
              </a:ext>
            </a:extLst>
          </p:cNvPr>
          <p:cNvSpPr/>
          <p:nvPr/>
        </p:nvSpPr>
        <p:spPr>
          <a:xfrm>
            <a:off x="3311201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7" name="Right Arrow Callout 34">
            <a:extLst>
              <a:ext uri="{FF2B5EF4-FFF2-40B4-BE49-F238E27FC236}">
                <a16:creationId xmlns:a16="http://schemas.microsoft.com/office/drawing/2014/main" xmlns="" id="{3674E4D2-A480-46D4-9A48-980FFDD7F24C}"/>
              </a:ext>
            </a:extLst>
          </p:cNvPr>
          <p:cNvSpPr/>
          <p:nvPr/>
        </p:nvSpPr>
        <p:spPr>
          <a:xfrm>
            <a:off x="5438139" y="5055437"/>
            <a:ext cx="1856261" cy="9144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230"/>
            </a:avLst>
          </a:prstGeom>
          <a:solidFill>
            <a:schemeClr val="tx1"/>
          </a:solidFill>
          <a:ln w="3175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8" name="Right Arrow Callout 51">
            <a:extLst>
              <a:ext uri="{FF2B5EF4-FFF2-40B4-BE49-F238E27FC236}">
                <a16:creationId xmlns:a16="http://schemas.microsoft.com/office/drawing/2014/main" xmlns="" id="{53BC959A-0230-4D01-9AC7-8682DC8B8132}"/>
              </a:ext>
            </a:extLst>
          </p:cNvPr>
          <p:cNvSpPr/>
          <p:nvPr/>
        </p:nvSpPr>
        <p:spPr>
          <a:xfrm>
            <a:off x="7565074" y="5055437"/>
            <a:ext cx="1407576" cy="914400"/>
          </a:xfrm>
          <a:custGeom>
            <a:avLst/>
            <a:gdLst/>
            <a:ahLst/>
            <a:cxnLst/>
            <a:rect l="l" t="t" r="r" b="b"/>
            <a:pathLst>
              <a:path w="1144182" h="914400">
                <a:moveTo>
                  <a:pt x="0" y="0"/>
                </a:moveTo>
                <a:lnTo>
                  <a:pt x="1144182" y="0"/>
                </a:lnTo>
                <a:lnTo>
                  <a:pt x="1144182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tx1"/>
          </a:solidFill>
          <a:ln w="3175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xmlns="" id="{9E418AD4-19BE-47E8-9675-F772588801BD}"/>
              </a:ext>
            </a:extLst>
          </p:cNvPr>
          <p:cNvCxnSpPr/>
          <p:nvPr/>
        </p:nvCxnSpPr>
        <p:spPr>
          <a:xfrm>
            <a:off x="10265758" y="4464525"/>
            <a:ext cx="0" cy="453129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6F55D393-50FA-4F51-87F2-A7DF8973C5F0}"/>
              </a:ext>
            </a:extLst>
          </p:cNvPr>
          <p:cNvCxnSpPr/>
          <p:nvPr/>
        </p:nvCxnSpPr>
        <p:spPr>
          <a:xfrm>
            <a:off x="1798188" y="4473151"/>
            <a:ext cx="0" cy="453129"/>
          </a:xfrm>
          <a:prstGeom prst="line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31CE75B4-D658-4611-A3B4-55A7003C6871}"/>
              </a:ext>
            </a:extLst>
          </p:cNvPr>
          <p:cNvCxnSpPr/>
          <p:nvPr/>
        </p:nvCxnSpPr>
        <p:spPr>
          <a:xfrm>
            <a:off x="4022050" y="4473151"/>
            <a:ext cx="0" cy="453129"/>
          </a:xfrm>
          <a:prstGeom prst="line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1EB6BC0E-8FA9-4108-9206-30D9F3BB032A}"/>
              </a:ext>
            </a:extLst>
          </p:cNvPr>
          <p:cNvCxnSpPr/>
          <p:nvPr/>
        </p:nvCxnSpPr>
        <p:spPr>
          <a:xfrm>
            <a:off x="5929715" y="4473151"/>
            <a:ext cx="0" cy="453129"/>
          </a:xfrm>
          <a:prstGeom prst="line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6BFCFBF4-F86A-43A0-906B-894448E366F5}"/>
              </a:ext>
            </a:extLst>
          </p:cNvPr>
          <p:cNvCxnSpPr/>
          <p:nvPr/>
        </p:nvCxnSpPr>
        <p:spPr>
          <a:xfrm>
            <a:off x="8170669" y="4456728"/>
            <a:ext cx="0" cy="453129"/>
          </a:xfrm>
          <a:prstGeom prst="line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E18A396-0774-46DF-80FB-8E8A9C7FDDDF}"/>
              </a:ext>
            </a:extLst>
          </p:cNvPr>
          <p:cNvSpPr txBox="1"/>
          <p:nvPr/>
        </p:nvSpPr>
        <p:spPr>
          <a:xfrm>
            <a:off x="3144850" y="2491451"/>
            <a:ext cx="1771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kebutuhan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ini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sangat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diperlukan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Karena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tanpa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adanya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rasa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aman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Berbagai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gangguan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yang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ada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manusia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akan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sulit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melakukan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berbagai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kegiatan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hidupnya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D3FCB319-4521-4C97-B0F3-381FFD9F94C4}"/>
              </a:ext>
            </a:extLst>
          </p:cNvPr>
          <p:cNvSpPr txBox="1"/>
          <p:nvPr/>
        </p:nvSpPr>
        <p:spPr>
          <a:xfrm>
            <a:off x="5214887" y="2491451"/>
            <a:ext cx="1771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altLang="ko-KR" sz="1200" b="1" dirty="0">
                <a:solidFill>
                  <a:schemeClr val="bg1"/>
                </a:solidFill>
                <a:cs typeface="Arial" pitchFamily="34" charset="0"/>
              </a:rPr>
              <a:t>kebutuhan sosial berkaitan dengan kemasyarakatan Bagaimana seseorang berinteraksi dengan orang lain dalam suatu kehidupan bermasyarakat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C5C092C-15CF-4358-9D8A-9D256767DEA5}"/>
              </a:ext>
            </a:extLst>
          </p:cNvPr>
          <p:cNvSpPr txBox="1"/>
          <p:nvPr/>
        </p:nvSpPr>
        <p:spPr>
          <a:xfrm>
            <a:off x="7294400" y="2491451"/>
            <a:ext cx="1678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kebutuhan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manusia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akan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status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berkaitan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dengan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pengakuan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penghargaan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kedudukan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tingkatan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sosial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di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masyarakat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7AC6F140-B332-4461-972A-CD7C7A780249}"/>
              </a:ext>
            </a:extLst>
          </p:cNvPr>
          <p:cNvSpPr txBox="1"/>
          <p:nvPr/>
        </p:nvSpPr>
        <p:spPr>
          <a:xfrm>
            <a:off x="1074813" y="2491451"/>
            <a:ext cx="1771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kebutuhan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fisiologis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merupakan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kebutuhan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tingkat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pertama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utama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banyak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mempertahankan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hidup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dan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kehidupan</a:t>
            </a: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chemeClr val="bg1"/>
                </a:solidFill>
                <a:cs typeface="Arial" pitchFamily="34" charset="0"/>
              </a:rPr>
              <a:t>manusia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01A09B31-BB61-4E25-A1BF-9FD58796365E}"/>
              </a:ext>
            </a:extLst>
          </p:cNvPr>
          <p:cNvSpPr txBox="1"/>
          <p:nvPr/>
        </p:nvSpPr>
        <p:spPr>
          <a:xfrm>
            <a:off x="3040523" y="1789837"/>
            <a:ext cx="199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Kebutuhan</a:t>
            </a:r>
          </a:p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Keamanan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FE4AA505-E06A-4412-BFD7-59064CC59157}"/>
              </a:ext>
            </a:extLst>
          </p:cNvPr>
          <p:cNvSpPr txBox="1"/>
          <p:nvPr/>
        </p:nvSpPr>
        <p:spPr>
          <a:xfrm>
            <a:off x="5214887" y="1781211"/>
            <a:ext cx="1771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Kebutuhan</a:t>
            </a:r>
          </a:p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Sosial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22F7F8FC-36CB-4054-85B3-0911400305BF}"/>
              </a:ext>
            </a:extLst>
          </p:cNvPr>
          <p:cNvSpPr txBox="1"/>
          <p:nvPr/>
        </p:nvSpPr>
        <p:spPr>
          <a:xfrm>
            <a:off x="7284922" y="1781211"/>
            <a:ext cx="1771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Kebutuhan</a:t>
            </a:r>
          </a:p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Status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FCC12767-0696-49E9-B199-91447F638414}"/>
              </a:ext>
            </a:extLst>
          </p:cNvPr>
          <p:cNvSpPr txBox="1"/>
          <p:nvPr/>
        </p:nvSpPr>
        <p:spPr>
          <a:xfrm>
            <a:off x="1074813" y="1781209"/>
            <a:ext cx="1771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Kebutuhan </a:t>
            </a:r>
          </a:p>
          <a:p>
            <a:pPr algn="ctr"/>
            <a:r>
              <a:rPr lang="id-ID" altLang="ko-KR" b="1" dirty="0" smtClean="0">
                <a:solidFill>
                  <a:schemeClr val="bg1"/>
                </a:solidFill>
                <a:cs typeface="Arial" pitchFamily="34" charset="0"/>
              </a:rPr>
              <a:t>Fisiologis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0353FCDA-50CF-42F6-9BB9-5280280EC938}"/>
              </a:ext>
            </a:extLst>
          </p:cNvPr>
          <p:cNvSpPr txBox="1"/>
          <p:nvPr/>
        </p:nvSpPr>
        <p:spPr>
          <a:xfrm>
            <a:off x="1406917" y="5132199"/>
            <a:ext cx="1107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makan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minum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pakaian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perumahan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6AC651F5-3B03-4D04-BA4B-33E1022D82D7}"/>
              </a:ext>
            </a:extLst>
          </p:cNvPr>
          <p:cNvSpPr txBox="1"/>
          <p:nvPr/>
        </p:nvSpPr>
        <p:spPr>
          <a:xfrm>
            <a:off x="3498692" y="5004807"/>
            <a:ext cx="1107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rasa </a:t>
            </a:r>
            <a:r>
              <a:rPr lang="en-US" sz="1200" dirty="0" err="1" smtClean="0">
                <a:solidFill>
                  <a:schemeClr val="bg1"/>
                </a:solidFill>
              </a:rPr>
              <a:t>aman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dan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nyaman</a:t>
            </a:r>
            <a:r>
              <a:rPr lang="en-US" sz="1200" dirty="0" smtClean="0">
                <a:solidFill>
                  <a:schemeClr val="bg1"/>
                </a:solidFill>
              </a:rPr>
              <a:t>, </a:t>
            </a:r>
            <a:r>
              <a:rPr lang="en-US" sz="1200" dirty="0" err="1" smtClean="0">
                <a:solidFill>
                  <a:schemeClr val="bg1"/>
                </a:solidFill>
              </a:rPr>
              <a:t>selamat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dari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marabahaya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1CC7CF6-8FF3-4368-B028-A45FB52903FE}"/>
              </a:ext>
            </a:extLst>
          </p:cNvPr>
          <p:cNvSpPr txBox="1"/>
          <p:nvPr/>
        </p:nvSpPr>
        <p:spPr>
          <a:xfrm>
            <a:off x="5438139" y="5004805"/>
            <a:ext cx="1405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200" dirty="0" smtClean="0">
                <a:solidFill>
                  <a:schemeClr val="bg1"/>
                </a:solidFill>
                <a:cs typeface="Arial" pitchFamily="34" charset="0"/>
              </a:rPr>
              <a:t>Kegiatan gotong royong, ronda, bersih lingkungan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CA0CAC72-C79B-43CE-9F98-BF1FA93414CB}"/>
              </a:ext>
            </a:extLst>
          </p:cNvPr>
          <p:cNvSpPr txBox="1"/>
          <p:nvPr/>
        </p:nvSpPr>
        <p:spPr>
          <a:xfrm>
            <a:off x="7531888" y="4998166"/>
            <a:ext cx="144076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solidFill>
                  <a:schemeClr val="bg1"/>
                </a:solidFill>
              </a:rPr>
              <a:t>manusia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ingin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diakui</a:t>
            </a:r>
            <a:r>
              <a:rPr lang="en-US" sz="1100" dirty="0">
                <a:solidFill>
                  <a:schemeClr val="bg1"/>
                </a:solidFill>
              </a:rPr>
              <a:t>, </a:t>
            </a:r>
            <a:r>
              <a:rPr lang="en-US" sz="1100" dirty="0" err="1">
                <a:solidFill>
                  <a:schemeClr val="bg1"/>
                </a:solidFill>
              </a:rPr>
              <a:t>dihargai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dan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dinilai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segala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kegiatannya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didalam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en-US" sz="1100" dirty="0" err="1">
                <a:solidFill>
                  <a:schemeClr val="bg1"/>
                </a:solidFill>
              </a:rPr>
              <a:t>masyarakat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6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12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  <p:bldP spid="44" grpId="0"/>
      <p:bldP spid="45" grpId="0"/>
      <p:bldP spid="46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C1DF6041-30D7-4270-BDA7-38E3CFAF23C2}"/>
              </a:ext>
            </a:extLst>
          </p:cNvPr>
          <p:cNvSpPr/>
          <p:nvPr/>
        </p:nvSpPr>
        <p:spPr>
          <a:xfrm>
            <a:off x="317990" y="316523"/>
            <a:ext cx="11556022" cy="6224954"/>
          </a:xfrm>
          <a:custGeom>
            <a:avLst/>
            <a:gdLst>
              <a:gd name="connsiteX0" fmla="*/ 0 w 11556022"/>
              <a:gd name="connsiteY0" fmla="*/ 0 h 6224954"/>
              <a:gd name="connsiteX1" fmla="*/ 738419 w 11556022"/>
              <a:gd name="connsiteY1" fmla="*/ 0 h 6224954"/>
              <a:gd name="connsiteX2" fmla="*/ 760357 w 11556022"/>
              <a:gd name="connsiteY2" fmla="*/ 57145 h 6224954"/>
              <a:gd name="connsiteX3" fmla="*/ 57145 w 11556022"/>
              <a:gd name="connsiteY3" fmla="*/ 57145 h 6224954"/>
              <a:gd name="connsiteX4" fmla="*/ 57145 w 11556022"/>
              <a:gd name="connsiteY4" fmla="*/ 6167809 h 6224954"/>
              <a:gd name="connsiteX5" fmla="*/ 11498877 w 11556022"/>
              <a:gd name="connsiteY5" fmla="*/ 6167809 h 6224954"/>
              <a:gd name="connsiteX6" fmla="*/ 11498877 w 11556022"/>
              <a:gd name="connsiteY6" fmla="*/ 57145 h 6224954"/>
              <a:gd name="connsiteX7" fmla="*/ 2587418 w 11556022"/>
              <a:gd name="connsiteY7" fmla="*/ 57145 h 6224954"/>
              <a:gd name="connsiteX8" fmla="*/ 2625031 w 11556022"/>
              <a:gd name="connsiteY8" fmla="*/ 0 h 6224954"/>
              <a:gd name="connsiteX9" fmla="*/ 11556022 w 11556022"/>
              <a:gd name="connsiteY9" fmla="*/ 0 h 6224954"/>
              <a:gd name="connsiteX10" fmla="*/ 11556022 w 11556022"/>
              <a:gd name="connsiteY10" fmla="*/ 6224954 h 6224954"/>
              <a:gd name="connsiteX11" fmla="*/ 0 w 11556022"/>
              <a:gd name="connsiteY11" fmla="*/ 6224954 h 622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56022" h="6224954">
                <a:moveTo>
                  <a:pt x="0" y="0"/>
                </a:moveTo>
                <a:lnTo>
                  <a:pt x="738419" y="0"/>
                </a:lnTo>
                <a:lnTo>
                  <a:pt x="760357" y="57145"/>
                </a:lnTo>
                <a:lnTo>
                  <a:pt x="57145" y="57145"/>
                </a:lnTo>
                <a:lnTo>
                  <a:pt x="57145" y="6167809"/>
                </a:lnTo>
                <a:lnTo>
                  <a:pt x="11498877" y="6167809"/>
                </a:lnTo>
                <a:lnTo>
                  <a:pt x="11498877" y="57145"/>
                </a:lnTo>
                <a:lnTo>
                  <a:pt x="2587418" y="57145"/>
                </a:lnTo>
                <a:lnTo>
                  <a:pt x="2625031" y="0"/>
                </a:lnTo>
                <a:lnTo>
                  <a:pt x="11556022" y="0"/>
                </a:lnTo>
                <a:lnTo>
                  <a:pt x="11556022" y="6224954"/>
                </a:lnTo>
                <a:lnTo>
                  <a:pt x="0" y="622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EB0D7EA5-48C0-46A6-89EC-6E02C0ADBBCE}"/>
              </a:ext>
            </a:extLst>
          </p:cNvPr>
          <p:cNvGrpSpPr/>
          <p:nvPr/>
        </p:nvGrpSpPr>
        <p:grpSpPr>
          <a:xfrm>
            <a:off x="2611934" y="553915"/>
            <a:ext cx="2620319" cy="525185"/>
            <a:chOff x="1612709" y="1258934"/>
            <a:chExt cx="2620319" cy="52518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F2D9478C-BDBF-40E2-BB2D-14D71A2D35D6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B5D173A2-80D1-4F01-ABF9-36D5F4D7D2EC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4FDA900A-FA3E-45CC-89FC-9CAB3A5874EC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C24D96D-9D3E-438F-8760-C39C6F6729A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57A77D89-CA1F-44D5-AD5D-ADA7F9188893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03D679CD-833A-472E-9970-02A36D0A22C6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14810D72-960F-4278-AD71-28164075B23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71472FAA-C5DD-4244-BC5C-18892EEC644D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E8C48866-DEF8-4FFD-BD67-8DED2E2C512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AB4AFC11-A64F-4B4F-B9C2-1AC02C45DF6F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F82D5A81-9F9F-4802-B744-BE0281A8CE6F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D00A8C5F-C907-47C9-A3A9-3056A3FA8062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6168BA3D-5871-44E3-AA5C-57A6E9AAC956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34BA3E9C-4C64-4D91-A0F0-0EDBEE79596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D75A0E41-F8EA-4685-8AA9-DA36E4A7F0D7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0F1C5F4D-4B54-484F-9311-D11052FDB86E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58DF78AF-3E52-4BE5-92A7-E6F13A39FC84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E5217E7-894B-47C5-A4A5-F50321E0E861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18E9358F-C045-4D59-82FD-D6571C4B3305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DACC6330-E3C5-4629-91EC-DF98BAD6CFCB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F36426AE-FAD8-4CD1-9C49-CF89FEDDFCD5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9FF8A386-A6FB-49AD-BCFC-36E0C9313D04}"/>
              </a:ext>
            </a:extLst>
          </p:cNvPr>
          <p:cNvGrpSpPr/>
          <p:nvPr/>
        </p:nvGrpSpPr>
        <p:grpSpPr>
          <a:xfrm>
            <a:off x="781728" y="1123768"/>
            <a:ext cx="2620319" cy="525185"/>
            <a:chOff x="1612709" y="1258934"/>
            <a:chExt cx="2620319" cy="52518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C46751B0-9771-4B5A-9B09-15D1F5EFB57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069E6C42-F3E9-4C71-AD84-B26655FC82FE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EB3A0BDD-C604-4E10-AB2F-5A1CBE25F995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89DAB859-AAF2-43D1-8D45-444552D2D4B0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25F41C7B-2525-4D6B-A836-0B77408F5E2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AEB5D838-E33F-43B8-B77D-E2D9D393AF4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B240D9AB-93D6-4097-B60A-5A3C7A5B1F46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F87B3A4C-C20D-4A4B-B0C2-ED6776D14CCD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F315136A-D1EF-4F37-A699-21B3293D307A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133C342E-9F67-4CCC-8AE2-F4A9FFEF8AD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5940500F-E7B8-4051-A07F-0BB6E87A5F14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76522742-B000-498D-907D-F7C331464A6F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E56CB34E-C2FE-4833-A58F-3CBC2FF01E5B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18D2AC64-DDF4-47AF-967A-77D081F6E255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6C63E72-41AA-42A3-84C5-A1393DD28197}"/>
              </a:ext>
            </a:extLst>
          </p:cNvPr>
          <p:cNvSpPr txBox="1"/>
          <p:nvPr/>
        </p:nvSpPr>
        <p:spPr>
          <a:xfrm>
            <a:off x="6096000" y="854285"/>
            <a:ext cx="5263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2400" b="1" dirty="0" smtClean="0">
                <a:solidFill>
                  <a:schemeClr val="accent1"/>
                </a:solidFill>
                <a:cs typeface="Arial" pitchFamily="34" charset="0"/>
              </a:rPr>
              <a:t>Teori 2 Faktor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31830" y="1760701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ketidakpuasan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: 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kondisi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kebijakan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perusahaan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supervise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gaji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hubungan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- status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keamanan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kehidupan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pribadi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6012" y="162609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kepuasan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:</a:t>
            </a: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Pekerjaan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sendiri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Tanggung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jawab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Pengakuan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Prestasi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Promosi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Pertumbuhan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id-ID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Pengembangan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Freeform: Shape 4">
            <a:extLst>
              <a:ext uri="{FF2B5EF4-FFF2-40B4-BE49-F238E27FC236}">
                <a16:creationId xmlns:a16="http://schemas.microsoft.com/office/drawing/2014/main" xmlns="" id="{58FAC970-7D5E-4561-BF25-F033349F1AFD}"/>
              </a:ext>
            </a:extLst>
          </p:cNvPr>
          <p:cNvSpPr/>
          <p:nvPr/>
        </p:nvSpPr>
        <p:spPr>
          <a:xfrm>
            <a:off x="5805042" y="1669115"/>
            <a:ext cx="1707888" cy="3045493"/>
          </a:xfrm>
          <a:custGeom>
            <a:avLst/>
            <a:gdLst>
              <a:gd name="connsiteX0" fmla="*/ 1010278 w 1010660"/>
              <a:gd name="connsiteY0" fmla="*/ 1613160 h 1802203"/>
              <a:gd name="connsiteX1" fmla="*/ 998557 w 1010660"/>
              <a:gd name="connsiteY1" fmla="*/ 1603308 h 1802203"/>
              <a:gd name="connsiteX2" fmla="*/ 990404 w 1010660"/>
              <a:gd name="connsiteY2" fmla="*/ 1596344 h 1802203"/>
              <a:gd name="connsiteX3" fmla="*/ 988536 w 1010660"/>
              <a:gd name="connsiteY3" fmla="*/ 1584624 h 1802203"/>
              <a:gd name="connsiteX4" fmla="*/ 968322 w 1010660"/>
              <a:gd name="connsiteY4" fmla="*/ 1564241 h 1802203"/>
              <a:gd name="connsiteX5" fmla="*/ 871163 w 1010660"/>
              <a:gd name="connsiteY5" fmla="*/ 1548444 h 1802203"/>
              <a:gd name="connsiteX6" fmla="*/ 749714 w 1010660"/>
              <a:gd name="connsiteY6" fmla="*/ 1529589 h 1802203"/>
              <a:gd name="connsiteX7" fmla="*/ 717101 w 1010660"/>
              <a:gd name="connsiteY7" fmla="*/ 1522625 h 1802203"/>
              <a:gd name="connsiteX8" fmla="*/ 717441 w 1010660"/>
              <a:gd name="connsiteY8" fmla="*/ 1520417 h 1802203"/>
              <a:gd name="connsiteX9" fmla="*/ 740032 w 1010660"/>
              <a:gd name="connsiteY9" fmla="*/ 1517020 h 1802203"/>
              <a:gd name="connsiteX10" fmla="*/ 743769 w 1010660"/>
              <a:gd name="connsiteY10" fmla="*/ 1518379 h 1802203"/>
              <a:gd name="connsiteX11" fmla="*/ 750563 w 1010660"/>
              <a:gd name="connsiteY11" fmla="*/ 1523474 h 1802203"/>
              <a:gd name="connsiteX12" fmla="*/ 804069 w 1010660"/>
              <a:gd name="connsiteY12" fmla="*/ 1521946 h 1802203"/>
              <a:gd name="connsiteX13" fmla="*/ 813581 w 1010660"/>
              <a:gd name="connsiteY13" fmla="*/ 1509036 h 1802203"/>
              <a:gd name="connsiteX14" fmla="*/ 816129 w 1010660"/>
              <a:gd name="connsiteY14" fmla="*/ 1490522 h 1802203"/>
              <a:gd name="connsiteX15" fmla="*/ 806277 w 1010660"/>
              <a:gd name="connsiteY15" fmla="*/ 1469459 h 1802203"/>
              <a:gd name="connsiteX16" fmla="*/ 798124 w 1010660"/>
              <a:gd name="connsiteY16" fmla="*/ 1455871 h 1802203"/>
              <a:gd name="connsiteX17" fmla="*/ 797274 w 1010660"/>
              <a:gd name="connsiteY17" fmla="*/ 1445849 h 1802203"/>
              <a:gd name="connsiteX18" fmla="*/ 786064 w 1010660"/>
              <a:gd name="connsiteY18" fmla="*/ 1441772 h 1802203"/>
              <a:gd name="connsiteX19" fmla="*/ 758037 w 1010660"/>
              <a:gd name="connsiteY19" fmla="*/ 1457739 h 1802203"/>
              <a:gd name="connsiteX20" fmla="*/ 698586 w 1010660"/>
              <a:gd name="connsiteY20" fmla="*/ 1490012 h 1802203"/>
              <a:gd name="connsiteX21" fmla="*/ 685507 w 1010660"/>
              <a:gd name="connsiteY21" fmla="*/ 1481859 h 1802203"/>
              <a:gd name="connsiteX22" fmla="*/ 683299 w 1010660"/>
              <a:gd name="connsiteY22" fmla="*/ 1417313 h 1802203"/>
              <a:gd name="connsiteX23" fmla="*/ 692302 w 1010660"/>
              <a:gd name="connsiteY23" fmla="*/ 1403214 h 1802203"/>
              <a:gd name="connsiteX24" fmla="*/ 708608 w 1010660"/>
              <a:gd name="connsiteY24" fmla="*/ 1399138 h 1802203"/>
              <a:gd name="connsiteX25" fmla="*/ 784875 w 1010660"/>
              <a:gd name="connsiteY25" fmla="*/ 1387417 h 1802203"/>
              <a:gd name="connsiteX26" fmla="*/ 833794 w 1010660"/>
              <a:gd name="connsiteY26" fmla="*/ 1365675 h 1802203"/>
              <a:gd name="connsiteX27" fmla="*/ 910231 w 1010660"/>
              <a:gd name="connsiteY27" fmla="*/ 1264100 h 1802203"/>
              <a:gd name="connsiteX28" fmla="*/ 935540 w 1010660"/>
              <a:gd name="connsiteY28" fmla="*/ 1186474 h 1802203"/>
              <a:gd name="connsiteX29" fmla="*/ 939616 w 1010660"/>
              <a:gd name="connsiteY29" fmla="*/ 1178661 h 1802203"/>
              <a:gd name="connsiteX30" fmla="*/ 960679 w 1010660"/>
              <a:gd name="connsiteY30" fmla="*/ 1157768 h 1802203"/>
              <a:gd name="connsiteX31" fmla="*/ 976646 w 1010660"/>
              <a:gd name="connsiteY31" fmla="*/ 1104602 h 1802203"/>
              <a:gd name="connsiteX32" fmla="*/ 958301 w 1010660"/>
              <a:gd name="connsiteY32" fmla="*/ 973301 h 1802203"/>
              <a:gd name="connsiteX33" fmla="*/ 956942 w 1010660"/>
              <a:gd name="connsiteY33" fmla="*/ 961751 h 1802203"/>
              <a:gd name="connsiteX34" fmla="*/ 957451 w 1010660"/>
              <a:gd name="connsiteY34" fmla="*/ 937970 h 1802203"/>
              <a:gd name="connsiteX35" fmla="*/ 957961 w 1010660"/>
              <a:gd name="connsiteY35" fmla="*/ 901281 h 1802203"/>
              <a:gd name="connsiteX36" fmla="*/ 957621 w 1010660"/>
              <a:gd name="connsiteY36" fmla="*/ 891259 h 1802203"/>
              <a:gd name="connsiteX37" fmla="*/ 957112 w 1010660"/>
              <a:gd name="connsiteY37" fmla="*/ 861364 h 1802203"/>
              <a:gd name="connsiteX38" fmla="*/ 959829 w 1010660"/>
              <a:gd name="connsiteY38" fmla="*/ 813804 h 1802203"/>
              <a:gd name="connsiteX39" fmla="*/ 962547 w 1010660"/>
              <a:gd name="connsiteY39" fmla="*/ 801064 h 1802203"/>
              <a:gd name="connsiteX40" fmla="*/ 953205 w 1010660"/>
              <a:gd name="connsiteY40" fmla="*/ 776435 h 1802203"/>
              <a:gd name="connsiteX41" fmla="*/ 944882 w 1010660"/>
              <a:gd name="connsiteY41" fmla="*/ 774566 h 1802203"/>
              <a:gd name="connsiteX42" fmla="*/ 930784 w 1010660"/>
              <a:gd name="connsiteY42" fmla="*/ 756561 h 1802203"/>
              <a:gd name="connsiteX43" fmla="*/ 931463 w 1010660"/>
              <a:gd name="connsiteY43" fmla="*/ 743822 h 1802203"/>
              <a:gd name="connsiteX44" fmla="*/ 939107 w 1010660"/>
              <a:gd name="connsiteY44" fmla="*/ 650059 h 1802203"/>
              <a:gd name="connsiteX45" fmla="*/ 916685 w 1010660"/>
              <a:gd name="connsiteY45" fmla="*/ 635112 h 1802203"/>
              <a:gd name="connsiteX46" fmla="*/ 902077 w 1010660"/>
              <a:gd name="connsiteY46" fmla="*/ 624581 h 1802203"/>
              <a:gd name="connsiteX47" fmla="*/ 902417 w 1010660"/>
              <a:gd name="connsiteY47" fmla="*/ 621183 h 1802203"/>
              <a:gd name="connsiteX48" fmla="*/ 907173 w 1010660"/>
              <a:gd name="connsiteY48" fmla="*/ 545087 h 1802203"/>
              <a:gd name="connsiteX49" fmla="*/ 896132 w 1010660"/>
              <a:gd name="connsiteY49" fmla="*/ 478162 h 1802203"/>
              <a:gd name="connsiteX50" fmla="*/ 888489 w 1010660"/>
              <a:gd name="connsiteY50" fmla="*/ 462195 h 1802203"/>
              <a:gd name="connsiteX51" fmla="*/ 887300 w 1010660"/>
              <a:gd name="connsiteY51" fmla="*/ 448267 h 1802203"/>
              <a:gd name="connsiteX52" fmla="*/ 891376 w 1010660"/>
              <a:gd name="connsiteY52" fmla="*/ 426355 h 1802203"/>
              <a:gd name="connsiteX53" fmla="*/ 908702 w 1010660"/>
              <a:gd name="connsiteY53" fmla="*/ 416333 h 1802203"/>
              <a:gd name="connsiteX54" fmla="*/ 919233 w 1010660"/>
              <a:gd name="connsiteY54" fmla="*/ 418881 h 1802203"/>
              <a:gd name="connsiteX55" fmla="*/ 913798 w 1010660"/>
              <a:gd name="connsiteY55" fmla="*/ 397819 h 1802203"/>
              <a:gd name="connsiteX56" fmla="*/ 915836 w 1010660"/>
              <a:gd name="connsiteY56" fmla="*/ 361129 h 1802203"/>
              <a:gd name="connsiteX57" fmla="*/ 915157 w 1010660"/>
              <a:gd name="connsiteY57" fmla="*/ 340067 h 1802203"/>
              <a:gd name="connsiteX58" fmla="*/ 933501 w 1010660"/>
              <a:gd name="connsiteY58" fmla="*/ 275520 h 1802203"/>
              <a:gd name="connsiteX59" fmla="*/ 941315 w 1010660"/>
              <a:gd name="connsiteY59" fmla="*/ 225922 h 1802203"/>
              <a:gd name="connsiteX60" fmla="*/ 940635 w 1010660"/>
              <a:gd name="connsiteY60" fmla="*/ 202141 h 1802203"/>
              <a:gd name="connsiteX61" fmla="*/ 934521 w 1010660"/>
              <a:gd name="connsiteY61" fmla="*/ 161205 h 1802203"/>
              <a:gd name="connsiteX62" fmla="*/ 920592 w 1010660"/>
              <a:gd name="connsiteY62" fmla="*/ 124006 h 1802203"/>
              <a:gd name="connsiteX63" fmla="*/ 914477 w 1010660"/>
              <a:gd name="connsiteY63" fmla="*/ 105661 h 1802203"/>
              <a:gd name="connsiteX64" fmla="*/ 893415 w 1010660"/>
              <a:gd name="connsiteY64" fmla="*/ 67783 h 1802203"/>
              <a:gd name="connsiteX65" fmla="*/ 792858 w 1010660"/>
              <a:gd name="connsiteY65" fmla="*/ 9 h 1802203"/>
              <a:gd name="connsiteX66" fmla="*/ 773834 w 1010660"/>
              <a:gd name="connsiteY66" fmla="*/ 8332 h 1802203"/>
              <a:gd name="connsiteX67" fmla="*/ 760415 w 1010660"/>
              <a:gd name="connsiteY67" fmla="*/ 28885 h 1802203"/>
              <a:gd name="connsiteX68" fmla="*/ 741221 w 1010660"/>
              <a:gd name="connsiteY68" fmla="*/ 35849 h 1802203"/>
              <a:gd name="connsiteX69" fmla="*/ 724235 w 1010660"/>
              <a:gd name="connsiteY69" fmla="*/ 30923 h 1802203"/>
              <a:gd name="connsiteX70" fmla="*/ 656801 w 1010660"/>
              <a:gd name="connsiteY70" fmla="*/ 30074 h 1802203"/>
              <a:gd name="connsiteX71" fmla="*/ 585630 w 1010660"/>
              <a:gd name="connsiteY71" fmla="*/ 72029 h 1802203"/>
              <a:gd name="connsiteX72" fmla="*/ 566946 w 1010660"/>
              <a:gd name="connsiteY72" fmla="*/ 104812 h 1802203"/>
              <a:gd name="connsiteX73" fmla="*/ 560491 w 1010660"/>
              <a:gd name="connsiteY73" fmla="*/ 189232 h 1802203"/>
              <a:gd name="connsiteX74" fmla="*/ 563209 w 1010660"/>
              <a:gd name="connsiteY74" fmla="*/ 206558 h 1802203"/>
              <a:gd name="connsiteX75" fmla="*/ 563379 w 1010660"/>
              <a:gd name="connsiteY75" fmla="*/ 259554 h 1802203"/>
              <a:gd name="connsiteX76" fmla="*/ 561340 w 1010660"/>
              <a:gd name="connsiteY76" fmla="*/ 276370 h 1802203"/>
              <a:gd name="connsiteX77" fmla="*/ 570853 w 1010660"/>
              <a:gd name="connsiteY77" fmla="*/ 288260 h 1802203"/>
              <a:gd name="connsiteX78" fmla="*/ 584781 w 1010660"/>
              <a:gd name="connsiteY78" fmla="*/ 303887 h 1802203"/>
              <a:gd name="connsiteX79" fmla="*/ 590386 w 1010660"/>
              <a:gd name="connsiteY79" fmla="*/ 312380 h 1802203"/>
              <a:gd name="connsiteX80" fmla="*/ 601937 w 1010660"/>
              <a:gd name="connsiteY80" fmla="*/ 335311 h 1802203"/>
              <a:gd name="connsiteX81" fmla="*/ 603635 w 1010660"/>
              <a:gd name="connsiteY81" fmla="*/ 341595 h 1802203"/>
              <a:gd name="connsiteX82" fmla="*/ 616205 w 1010660"/>
              <a:gd name="connsiteY82" fmla="*/ 359940 h 1802203"/>
              <a:gd name="connsiteX83" fmla="*/ 637947 w 1010660"/>
              <a:gd name="connsiteY83" fmla="*/ 374888 h 1802203"/>
              <a:gd name="connsiteX84" fmla="*/ 660708 w 1010660"/>
              <a:gd name="connsiteY84" fmla="*/ 372510 h 1802203"/>
              <a:gd name="connsiteX85" fmla="*/ 685168 w 1010660"/>
              <a:gd name="connsiteY85" fmla="*/ 382362 h 1802203"/>
              <a:gd name="connsiteX86" fmla="*/ 698247 w 1010660"/>
              <a:gd name="connsiteY86" fmla="*/ 402065 h 1802203"/>
              <a:gd name="connsiteX87" fmla="*/ 694680 w 1010660"/>
              <a:gd name="connsiteY87" fmla="*/ 422788 h 1802203"/>
              <a:gd name="connsiteX88" fmla="*/ 690603 w 1010660"/>
              <a:gd name="connsiteY88" fmla="*/ 425846 h 1802203"/>
              <a:gd name="connsiteX89" fmla="*/ 656971 w 1010660"/>
              <a:gd name="connsiteY89" fmla="*/ 466442 h 1802203"/>
              <a:gd name="connsiteX90" fmla="*/ 637607 w 1010660"/>
              <a:gd name="connsiteY90" fmla="*/ 500414 h 1802203"/>
              <a:gd name="connsiteX91" fmla="*/ 635229 w 1010660"/>
              <a:gd name="connsiteY91" fmla="*/ 507378 h 1802203"/>
              <a:gd name="connsiteX92" fmla="*/ 628605 w 1010660"/>
              <a:gd name="connsiteY92" fmla="*/ 536084 h 1802203"/>
              <a:gd name="connsiteX93" fmla="*/ 601597 w 1010660"/>
              <a:gd name="connsiteY93" fmla="*/ 588910 h 1802203"/>
              <a:gd name="connsiteX94" fmla="*/ 576118 w 1010660"/>
              <a:gd name="connsiteY94" fmla="*/ 666876 h 1802203"/>
              <a:gd name="connsiteX95" fmla="*/ 566776 w 1010660"/>
              <a:gd name="connsiteY95" fmla="*/ 710699 h 1802203"/>
              <a:gd name="connsiteX96" fmla="*/ 552847 w 1010660"/>
              <a:gd name="connsiteY96" fmla="*/ 799535 h 1802203"/>
              <a:gd name="connsiteX97" fmla="*/ 547582 w 1010660"/>
              <a:gd name="connsiteY97" fmla="*/ 812784 h 1802203"/>
              <a:gd name="connsiteX98" fmla="*/ 532804 w 1010660"/>
              <a:gd name="connsiteY98" fmla="*/ 815332 h 1802203"/>
              <a:gd name="connsiteX99" fmla="*/ 491189 w 1010660"/>
              <a:gd name="connsiteY99" fmla="*/ 818220 h 1802203"/>
              <a:gd name="connsiteX100" fmla="*/ 458406 w 1010660"/>
              <a:gd name="connsiteY100" fmla="*/ 835885 h 1802203"/>
              <a:gd name="connsiteX101" fmla="*/ 411015 w 1010660"/>
              <a:gd name="connsiteY101" fmla="*/ 853720 h 1802203"/>
              <a:gd name="connsiteX102" fmla="*/ 394199 w 1010660"/>
              <a:gd name="connsiteY102" fmla="*/ 854400 h 1802203"/>
              <a:gd name="connsiteX103" fmla="*/ 375345 w 1010660"/>
              <a:gd name="connsiteY103" fmla="*/ 856948 h 1802203"/>
              <a:gd name="connsiteX104" fmla="*/ 367361 w 1010660"/>
              <a:gd name="connsiteY104" fmla="*/ 858646 h 1802203"/>
              <a:gd name="connsiteX105" fmla="*/ 355471 w 1010660"/>
              <a:gd name="connsiteY105" fmla="*/ 859156 h 1802203"/>
              <a:gd name="connsiteX106" fmla="*/ 346469 w 1010660"/>
              <a:gd name="connsiteY106" fmla="*/ 866800 h 1802203"/>
              <a:gd name="connsiteX107" fmla="*/ 318102 w 1010660"/>
              <a:gd name="connsiteY107" fmla="*/ 884125 h 1802203"/>
              <a:gd name="connsiteX108" fmla="*/ 274788 w 1010660"/>
              <a:gd name="connsiteY108" fmla="*/ 891259 h 1802203"/>
              <a:gd name="connsiteX109" fmla="*/ 219754 w 1010660"/>
              <a:gd name="connsiteY109" fmla="*/ 894487 h 1802203"/>
              <a:gd name="connsiteX110" fmla="*/ 211771 w 1010660"/>
              <a:gd name="connsiteY110" fmla="*/ 889391 h 1802203"/>
              <a:gd name="connsiteX111" fmla="*/ 186801 w 1010660"/>
              <a:gd name="connsiteY111" fmla="*/ 833677 h 1802203"/>
              <a:gd name="connsiteX112" fmla="*/ 87094 w 1010660"/>
              <a:gd name="connsiteY112" fmla="*/ 610992 h 1802203"/>
              <a:gd name="connsiteX113" fmla="*/ 76393 w 1010660"/>
              <a:gd name="connsiteY113" fmla="*/ 607255 h 1802203"/>
              <a:gd name="connsiteX114" fmla="*/ 5222 w 1010660"/>
              <a:gd name="connsiteY114" fmla="*/ 643095 h 1802203"/>
              <a:gd name="connsiteX115" fmla="*/ 1655 w 1010660"/>
              <a:gd name="connsiteY115" fmla="*/ 654306 h 1802203"/>
              <a:gd name="connsiteX116" fmla="*/ 35117 w 1010660"/>
              <a:gd name="connsiteY116" fmla="*/ 727515 h 1802203"/>
              <a:gd name="connsiteX117" fmla="*/ 141789 w 1010660"/>
              <a:gd name="connsiteY117" fmla="*/ 969394 h 1802203"/>
              <a:gd name="connsiteX118" fmla="*/ 138561 w 1010660"/>
              <a:gd name="connsiteY118" fmla="*/ 994194 h 1802203"/>
              <a:gd name="connsiteX119" fmla="*/ 135334 w 1010660"/>
              <a:gd name="connsiteY119" fmla="*/ 999969 h 1802203"/>
              <a:gd name="connsiteX120" fmla="*/ 125143 w 1010660"/>
              <a:gd name="connsiteY120" fmla="*/ 1013897 h 1802203"/>
              <a:gd name="connsiteX121" fmla="*/ 96436 w 1010660"/>
              <a:gd name="connsiteY121" fmla="*/ 1073178 h 1802203"/>
              <a:gd name="connsiteX122" fmla="*/ 96946 w 1010660"/>
              <a:gd name="connsiteY122" fmla="*/ 1119040 h 1802203"/>
              <a:gd name="connsiteX123" fmla="*/ 98305 w 1010660"/>
              <a:gd name="connsiteY123" fmla="*/ 1129062 h 1802203"/>
              <a:gd name="connsiteX124" fmla="*/ 105779 w 1010660"/>
              <a:gd name="connsiteY124" fmla="*/ 1168979 h 1802203"/>
              <a:gd name="connsiteX125" fmla="*/ 120726 w 1010660"/>
              <a:gd name="connsiteY125" fmla="*/ 1260872 h 1802203"/>
              <a:gd name="connsiteX126" fmla="*/ 157076 w 1010660"/>
              <a:gd name="connsiteY126" fmla="*/ 1380793 h 1802203"/>
              <a:gd name="connsiteX127" fmla="*/ 171514 w 1010660"/>
              <a:gd name="connsiteY127" fmla="*/ 1439224 h 1802203"/>
              <a:gd name="connsiteX128" fmla="*/ 162512 w 1010660"/>
              <a:gd name="connsiteY128" fmla="*/ 1504110 h 1802203"/>
              <a:gd name="connsiteX129" fmla="*/ 140430 w 1010660"/>
              <a:gd name="connsiteY129" fmla="*/ 1544197 h 1802203"/>
              <a:gd name="connsiteX130" fmla="*/ 123274 w 1010660"/>
              <a:gd name="connsiteY130" fmla="*/ 1557786 h 1802203"/>
              <a:gd name="connsiteX131" fmla="*/ 94228 w 1010660"/>
              <a:gd name="connsiteY131" fmla="*/ 1563731 h 1802203"/>
              <a:gd name="connsiteX132" fmla="*/ 85226 w 1010660"/>
              <a:gd name="connsiteY132" fmla="*/ 1569167 h 1802203"/>
              <a:gd name="connsiteX133" fmla="*/ 59917 w 1010660"/>
              <a:gd name="connsiteY133" fmla="*/ 1597533 h 1802203"/>
              <a:gd name="connsiteX134" fmla="*/ 47347 w 1010660"/>
              <a:gd name="connsiteY134" fmla="*/ 1636940 h 1802203"/>
              <a:gd name="connsiteX135" fmla="*/ 82848 w 1010660"/>
              <a:gd name="connsiteY135" fmla="*/ 1670233 h 1802203"/>
              <a:gd name="connsiteX136" fmla="*/ 168626 w 1010660"/>
              <a:gd name="connsiteY136" fmla="*/ 1675668 h 1802203"/>
              <a:gd name="connsiteX137" fmla="*/ 225699 w 1010660"/>
              <a:gd name="connsiteY137" fmla="*/ 1626239 h 1802203"/>
              <a:gd name="connsiteX138" fmla="*/ 241496 w 1010660"/>
              <a:gd name="connsiteY138" fmla="*/ 1605007 h 1802203"/>
              <a:gd name="connsiteX139" fmla="*/ 272750 w 1010660"/>
              <a:gd name="connsiteY139" fmla="*/ 1588021 h 1802203"/>
              <a:gd name="connsiteX140" fmla="*/ 282092 w 1010660"/>
              <a:gd name="connsiteY140" fmla="*/ 1593966 h 1802203"/>
              <a:gd name="connsiteX141" fmla="*/ 279884 w 1010660"/>
              <a:gd name="connsiteY141" fmla="*/ 1643055 h 1802203"/>
              <a:gd name="connsiteX142" fmla="*/ 287698 w 1010660"/>
              <a:gd name="connsiteY142" fmla="*/ 1653417 h 1802203"/>
              <a:gd name="connsiteX143" fmla="*/ 291095 w 1010660"/>
              <a:gd name="connsiteY143" fmla="*/ 1645943 h 1802203"/>
              <a:gd name="connsiteX144" fmla="*/ 292963 w 1010660"/>
              <a:gd name="connsiteY144" fmla="*/ 1604327 h 1802203"/>
              <a:gd name="connsiteX145" fmla="*/ 295681 w 1010660"/>
              <a:gd name="connsiteY145" fmla="*/ 1579188 h 1802203"/>
              <a:gd name="connsiteX146" fmla="*/ 311648 w 1010660"/>
              <a:gd name="connsiteY146" fmla="*/ 1549633 h 1802203"/>
              <a:gd name="connsiteX147" fmla="*/ 316234 w 1010660"/>
              <a:gd name="connsiteY147" fmla="*/ 1517190 h 1802203"/>
              <a:gd name="connsiteX148" fmla="*/ 316743 w 1010660"/>
              <a:gd name="connsiteY148" fmla="*/ 1507338 h 1802203"/>
              <a:gd name="connsiteX149" fmla="*/ 313686 w 1010660"/>
              <a:gd name="connsiteY149" fmla="*/ 1474385 h 1802203"/>
              <a:gd name="connsiteX150" fmla="*/ 294662 w 1010660"/>
              <a:gd name="connsiteY150" fmla="*/ 1451794 h 1802203"/>
              <a:gd name="connsiteX151" fmla="*/ 281073 w 1010660"/>
              <a:gd name="connsiteY151" fmla="*/ 1446189 h 1802203"/>
              <a:gd name="connsiteX152" fmla="*/ 272071 w 1010660"/>
              <a:gd name="connsiteY152" fmla="*/ 1439734 h 1802203"/>
              <a:gd name="connsiteX153" fmla="*/ 270542 w 1010660"/>
              <a:gd name="connsiteY153" fmla="*/ 1428863 h 1802203"/>
              <a:gd name="connsiteX154" fmla="*/ 278355 w 1010660"/>
              <a:gd name="connsiteY154" fmla="*/ 1303677 h 1802203"/>
              <a:gd name="connsiteX155" fmla="*/ 285659 w 1010660"/>
              <a:gd name="connsiteY155" fmla="*/ 1212293 h 1802203"/>
              <a:gd name="connsiteX156" fmla="*/ 280564 w 1010660"/>
              <a:gd name="connsiteY156" fmla="*/ 1182398 h 1802203"/>
              <a:gd name="connsiteX157" fmla="*/ 269862 w 1010660"/>
              <a:gd name="connsiteY157" fmla="*/ 1148596 h 1802203"/>
              <a:gd name="connsiteX158" fmla="*/ 278016 w 1010660"/>
              <a:gd name="connsiteY158" fmla="*/ 1137725 h 1802203"/>
              <a:gd name="connsiteX159" fmla="*/ 313686 w 1010660"/>
              <a:gd name="connsiteY159" fmla="*/ 1138234 h 1802203"/>
              <a:gd name="connsiteX160" fmla="*/ 323708 w 1010660"/>
              <a:gd name="connsiteY160" fmla="*/ 1148596 h 1802203"/>
              <a:gd name="connsiteX161" fmla="*/ 337296 w 1010660"/>
              <a:gd name="connsiteY161" fmla="*/ 1174414 h 1802203"/>
              <a:gd name="connsiteX162" fmla="*/ 383668 w 1010660"/>
              <a:gd name="connsiteY162" fmla="*/ 1187663 h 1802203"/>
              <a:gd name="connsiteX163" fmla="*/ 507325 w 1010660"/>
              <a:gd name="connsiteY163" fmla="*/ 1194797 h 1802203"/>
              <a:gd name="connsiteX164" fmla="*/ 517007 w 1010660"/>
              <a:gd name="connsiteY164" fmla="*/ 1204309 h 1802203"/>
              <a:gd name="connsiteX165" fmla="*/ 509194 w 1010660"/>
              <a:gd name="connsiteY165" fmla="*/ 1295524 h 1802203"/>
              <a:gd name="connsiteX166" fmla="*/ 499851 w 1010660"/>
              <a:gd name="connsiteY166" fmla="*/ 1395910 h 1802203"/>
              <a:gd name="connsiteX167" fmla="*/ 506816 w 1010660"/>
              <a:gd name="connsiteY167" fmla="*/ 1404064 h 1802203"/>
              <a:gd name="connsiteX168" fmla="*/ 593104 w 1010660"/>
              <a:gd name="connsiteY168" fmla="*/ 1408140 h 1802203"/>
              <a:gd name="connsiteX169" fmla="*/ 606693 w 1010660"/>
              <a:gd name="connsiteY169" fmla="*/ 1407970 h 1802203"/>
              <a:gd name="connsiteX170" fmla="*/ 615016 w 1010660"/>
              <a:gd name="connsiteY170" fmla="*/ 1416293 h 1802203"/>
              <a:gd name="connsiteX171" fmla="*/ 614167 w 1010660"/>
              <a:gd name="connsiteY171" fmla="*/ 1485936 h 1802203"/>
              <a:gd name="connsiteX172" fmla="*/ 610430 w 1010660"/>
              <a:gd name="connsiteY172" fmla="*/ 1490861 h 1802203"/>
              <a:gd name="connsiteX173" fmla="*/ 560831 w 1010660"/>
              <a:gd name="connsiteY173" fmla="*/ 1486105 h 1802203"/>
              <a:gd name="connsiteX174" fmla="*/ 452801 w 1010660"/>
              <a:gd name="connsiteY174" fmla="*/ 1450945 h 1802203"/>
              <a:gd name="connsiteX175" fmla="*/ 429870 w 1010660"/>
              <a:gd name="connsiteY175" fmla="*/ 1458928 h 1802203"/>
              <a:gd name="connsiteX176" fmla="*/ 428341 w 1010660"/>
              <a:gd name="connsiteY176" fmla="*/ 1467081 h 1802203"/>
              <a:gd name="connsiteX177" fmla="*/ 428171 w 1010660"/>
              <a:gd name="connsiteY177" fmla="*/ 1505300 h 1802203"/>
              <a:gd name="connsiteX178" fmla="*/ 434626 w 1010660"/>
              <a:gd name="connsiteY178" fmla="*/ 1523474 h 1802203"/>
              <a:gd name="connsiteX179" fmla="*/ 438193 w 1010660"/>
              <a:gd name="connsiteY179" fmla="*/ 1531628 h 1802203"/>
              <a:gd name="connsiteX180" fmla="*/ 448214 w 1010660"/>
              <a:gd name="connsiteY180" fmla="*/ 1551671 h 1802203"/>
              <a:gd name="connsiteX181" fmla="*/ 451611 w 1010660"/>
              <a:gd name="connsiteY181" fmla="*/ 1557956 h 1802203"/>
              <a:gd name="connsiteX182" fmla="*/ 446346 w 1010660"/>
              <a:gd name="connsiteY182" fmla="*/ 1561523 h 1802203"/>
              <a:gd name="connsiteX183" fmla="*/ 350715 w 1010660"/>
              <a:gd name="connsiteY183" fmla="*/ 1584454 h 1802203"/>
              <a:gd name="connsiteX184" fmla="*/ 327954 w 1010660"/>
              <a:gd name="connsiteY184" fmla="*/ 1610782 h 1802203"/>
              <a:gd name="connsiteX185" fmla="*/ 327954 w 1010660"/>
              <a:gd name="connsiteY185" fmla="*/ 1649850 h 1802203"/>
              <a:gd name="connsiteX186" fmla="*/ 335428 w 1010660"/>
              <a:gd name="connsiteY186" fmla="*/ 1668194 h 1802203"/>
              <a:gd name="connsiteX187" fmla="*/ 346809 w 1010660"/>
              <a:gd name="connsiteY187" fmla="*/ 1688407 h 1802203"/>
              <a:gd name="connsiteX188" fmla="*/ 351904 w 1010660"/>
              <a:gd name="connsiteY188" fmla="*/ 1693673 h 1802203"/>
              <a:gd name="connsiteX189" fmla="*/ 395558 w 1010660"/>
              <a:gd name="connsiteY189" fmla="*/ 1687219 h 1802203"/>
              <a:gd name="connsiteX190" fmla="*/ 410166 w 1010660"/>
              <a:gd name="connsiteY190" fmla="*/ 1651888 h 1802203"/>
              <a:gd name="connsiteX191" fmla="*/ 398615 w 1010660"/>
              <a:gd name="connsiteY191" fmla="*/ 1632354 h 1802203"/>
              <a:gd name="connsiteX192" fmla="*/ 395388 w 1010660"/>
              <a:gd name="connsiteY192" fmla="*/ 1623182 h 1802203"/>
              <a:gd name="connsiteX193" fmla="*/ 403032 w 1010660"/>
              <a:gd name="connsiteY193" fmla="*/ 1619445 h 1802203"/>
              <a:gd name="connsiteX194" fmla="*/ 500701 w 1010660"/>
              <a:gd name="connsiteY194" fmla="*/ 1603478 h 1802203"/>
              <a:gd name="connsiteX195" fmla="*/ 566606 w 1010660"/>
              <a:gd name="connsiteY195" fmla="*/ 1591928 h 1802203"/>
              <a:gd name="connsiteX196" fmla="*/ 616205 w 1010660"/>
              <a:gd name="connsiteY196" fmla="*/ 1587341 h 1802203"/>
              <a:gd name="connsiteX197" fmla="*/ 638626 w 1010660"/>
              <a:gd name="connsiteY197" fmla="*/ 1604667 h 1802203"/>
              <a:gd name="connsiteX198" fmla="*/ 663935 w 1010660"/>
              <a:gd name="connsiteY198" fmla="*/ 1683312 h 1802203"/>
              <a:gd name="connsiteX199" fmla="*/ 667502 w 1010660"/>
              <a:gd name="connsiteY199" fmla="*/ 1731891 h 1802203"/>
              <a:gd name="connsiteX200" fmla="*/ 665634 w 1010660"/>
              <a:gd name="connsiteY200" fmla="*/ 1757200 h 1802203"/>
              <a:gd name="connsiteX201" fmla="*/ 712345 w 1010660"/>
              <a:gd name="connsiteY201" fmla="*/ 1803402 h 1802203"/>
              <a:gd name="connsiteX202" fmla="*/ 763642 w 1010660"/>
              <a:gd name="connsiteY202" fmla="*/ 1762976 h 1802203"/>
              <a:gd name="connsiteX203" fmla="*/ 760415 w 1010660"/>
              <a:gd name="connsiteY203" fmla="*/ 1742423 h 1802203"/>
              <a:gd name="connsiteX204" fmla="*/ 730860 w 1010660"/>
              <a:gd name="connsiteY204" fmla="*/ 1710319 h 1802203"/>
              <a:gd name="connsiteX205" fmla="*/ 725934 w 1010660"/>
              <a:gd name="connsiteY205" fmla="*/ 1704204 h 1802203"/>
              <a:gd name="connsiteX206" fmla="*/ 695189 w 1010660"/>
              <a:gd name="connsiteY206" fmla="*/ 1594985 h 1802203"/>
              <a:gd name="connsiteX207" fmla="*/ 705890 w 1010660"/>
              <a:gd name="connsiteY207" fmla="*/ 1581736 h 1802203"/>
              <a:gd name="connsiteX208" fmla="*/ 711835 w 1010660"/>
              <a:gd name="connsiteY208" fmla="*/ 1582246 h 1802203"/>
              <a:gd name="connsiteX209" fmla="*/ 783516 w 1010660"/>
              <a:gd name="connsiteY209" fmla="*/ 1589719 h 1802203"/>
              <a:gd name="connsiteX210" fmla="*/ 928236 w 1010660"/>
              <a:gd name="connsiteY210" fmla="*/ 1601270 h 1802203"/>
              <a:gd name="connsiteX211" fmla="*/ 942844 w 1010660"/>
              <a:gd name="connsiteY211" fmla="*/ 1623182 h 1802203"/>
              <a:gd name="connsiteX212" fmla="*/ 943353 w 1010660"/>
              <a:gd name="connsiteY212" fmla="*/ 1639488 h 1802203"/>
              <a:gd name="connsiteX213" fmla="*/ 951506 w 1010660"/>
              <a:gd name="connsiteY213" fmla="*/ 1656984 h 1802203"/>
              <a:gd name="connsiteX214" fmla="*/ 958980 w 1010660"/>
              <a:gd name="connsiteY214" fmla="*/ 1663778 h 1802203"/>
              <a:gd name="connsiteX215" fmla="*/ 989385 w 1010660"/>
              <a:gd name="connsiteY215" fmla="*/ 1666496 h 1802203"/>
              <a:gd name="connsiteX216" fmla="*/ 1002974 w 1010660"/>
              <a:gd name="connsiteY216" fmla="*/ 1659531 h 1802203"/>
              <a:gd name="connsiteX217" fmla="*/ 1010278 w 1010660"/>
              <a:gd name="connsiteY217" fmla="*/ 1613160 h 1802203"/>
              <a:gd name="connsiteX218" fmla="*/ 893245 w 1010660"/>
              <a:gd name="connsiteY218" fmla="*/ 959203 h 1802203"/>
              <a:gd name="connsiteX219" fmla="*/ 911929 w 1010660"/>
              <a:gd name="connsiteY219" fmla="*/ 957674 h 1802203"/>
              <a:gd name="connsiteX220" fmla="*/ 923310 w 1010660"/>
              <a:gd name="connsiteY220" fmla="*/ 963110 h 1802203"/>
              <a:gd name="connsiteX221" fmla="*/ 941655 w 1010660"/>
              <a:gd name="connsiteY221" fmla="*/ 1071989 h 1802203"/>
              <a:gd name="connsiteX222" fmla="*/ 943183 w 1010660"/>
              <a:gd name="connsiteY222" fmla="*/ 1086257 h 1802203"/>
              <a:gd name="connsiteX223" fmla="*/ 942504 w 1010660"/>
              <a:gd name="connsiteY223" fmla="*/ 1086257 h 1802203"/>
              <a:gd name="connsiteX224" fmla="*/ 942504 w 1010660"/>
              <a:gd name="connsiteY224" fmla="*/ 1098147 h 1802203"/>
              <a:gd name="connsiteX225" fmla="*/ 937748 w 1010660"/>
              <a:gd name="connsiteY225" fmla="*/ 1103073 h 1802203"/>
              <a:gd name="connsiteX226" fmla="*/ 932822 w 1010660"/>
              <a:gd name="connsiteY226" fmla="*/ 1098317 h 1802203"/>
              <a:gd name="connsiteX227" fmla="*/ 912269 w 1010660"/>
              <a:gd name="connsiteY227" fmla="*/ 1033261 h 1802203"/>
              <a:gd name="connsiteX228" fmla="*/ 893245 w 1010660"/>
              <a:gd name="connsiteY228" fmla="*/ 974830 h 1802203"/>
              <a:gd name="connsiteX229" fmla="*/ 888998 w 1010660"/>
              <a:gd name="connsiteY229" fmla="*/ 962940 h 1802203"/>
              <a:gd name="connsiteX230" fmla="*/ 893245 w 1010660"/>
              <a:gd name="connsiteY230" fmla="*/ 959203 h 180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010660" h="1802203">
                <a:moveTo>
                  <a:pt x="1010278" y="1613160"/>
                </a:moveTo>
                <a:cubicBezTo>
                  <a:pt x="1009089" y="1607894"/>
                  <a:pt x="1006031" y="1602459"/>
                  <a:pt x="998557" y="1603308"/>
                </a:cubicBezTo>
                <a:cubicBezTo>
                  <a:pt x="993801" y="1603818"/>
                  <a:pt x="991253" y="1600760"/>
                  <a:pt x="990404" y="1596344"/>
                </a:cubicBezTo>
                <a:cubicBezTo>
                  <a:pt x="989725" y="1592437"/>
                  <a:pt x="989215" y="1588530"/>
                  <a:pt x="988536" y="1584624"/>
                </a:cubicBezTo>
                <a:cubicBezTo>
                  <a:pt x="986328" y="1571545"/>
                  <a:pt x="981232" y="1566449"/>
                  <a:pt x="968322" y="1564241"/>
                </a:cubicBezTo>
                <a:cubicBezTo>
                  <a:pt x="935879" y="1558975"/>
                  <a:pt x="903606" y="1553540"/>
                  <a:pt x="871163" y="1548444"/>
                </a:cubicBezTo>
                <a:cubicBezTo>
                  <a:pt x="830737" y="1542159"/>
                  <a:pt x="790140" y="1536214"/>
                  <a:pt x="749714" y="1529589"/>
                </a:cubicBezTo>
                <a:cubicBezTo>
                  <a:pt x="738843" y="1527721"/>
                  <a:pt x="728821" y="1521606"/>
                  <a:pt x="717101" y="1522625"/>
                </a:cubicBezTo>
                <a:cubicBezTo>
                  <a:pt x="717271" y="1521946"/>
                  <a:pt x="717441" y="1521096"/>
                  <a:pt x="717441" y="1520417"/>
                </a:cubicBezTo>
                <a:cubicBezTo>
                  <a:pt x="724915" y="1519228"/>
                  <a:pt x="732558" y="1518039"/>
                  <a:pt x="740032" y="1517020"/>
                </a:cubicBezTo>
                <a:cubicBezTo>
                  <a:pt x="741391" y="1516850"/>
                  <a:pt x="743599" y="1515491"/>
                  <a:pt x="743769" y="1518379"/>
                </a:cubicBezTo>
                <a:cubicBezTo>
                  <a:pt x="744109" y="1522795"/>
                  <a:pt x="748015" y="1522455"/>
                  <a:pt x="750563" y="1523474"/>
                </a:cubicBezTo>
                <a:cubicBezTo>
                  <a:pt x="768568" y="1530099"/>
                  <a:pt x="786404" y="1525853"/>
                  <a:pt x="804069" y="1521946"/>
                </a:cubicBezTo>
                <a:cubicBezTo>
                  <a:pt x="810354" y="1520587"/>
                  <a:pt x="812562" y="1514981"/>
                  <a:pt x="813581" y="1509036"/>
                </a:cubicBezTo>
                <a:cubicBezTo>
                  <a:pt x="814600" y="1502922"/>
                  <a:pt x="815110" y="1496637"/>
                  <a:pt x="816129" y="1490522"/>
                </a:cubicBezTo>
                <a:cubicBezTo>
                  <a:pt x="817827" y="1479821"/>
                  <a:pt x="815789" y="1474895"/>
                  <a:pt x="806277" y="1469459"/>
                </a:cubicBezTo>
                <a:cubicBezTo>
                  <a:pt x="800672" y="1466402"/>
                  <a:pt x="798124" y="1462155"/>
                  <a:pt x="798124" y="1455871"/>
                </a:cubicBezTo>
                <a:cubicBezTo>
                  <a:pt x="798124" y="1452473"/>
                  <a:pt x="798124" y="1449076"/>
                  <a:pt x="797274" y="1445849"/>
                </a:cubicBezTo>
                <a:cubicBezTo>
                  <a:pt x="795576" y="1439394"/>
                  <a:pt x="791839" y="1438375"/>
                  <a:pt x="786064" y="1441772"/>
                </a:cubicBezTo>
                <a:cubicBezTo>
                  <a:pt x="776722" y="1447208"/>
                  <a:pt x="767549" y="1452643"/>
                  <a:pt x="758037" y="1457739"/>
                </a:cubicBezTo>
                <a:cubicBezTo>
                  <a:pt x="738164" y="1468440"/>
                  <a:pt x="719649" y="1481349"/>
                  <a:pt x="698586" y="1490012"/>
                </a:cubicBezTo>
                <a:cubicBezTo>
                  <a:pt x="689584" y="1493749"/>
                  <a:pt x="685847" y="1491201"/>
                  <a:pt x="685507" y="1481859"/>
                </a:cubicBezTo>
                <a:cubicBezTo>
                  <a:pt x="684828" y="1460287"/>
                  <a:pt x="683979" y="1438885"/>
                  <a:pt x="683299" y="1417313"/>
                </a:cubicBezTo>
                <a:cubicBezTo>
                  <a:pt x="683129" y="1410688"/>
                  <a:pt x="686526" y="1405932"/>
                  <a:pt x="692302" y="1403214"/>
                </a:cubicBezTo>
                <a:cubicBezTo>
                  <a:pt x="697397" y="1400836"/>
                  <a:pt x="703003" y="1399817"/>
                  <a:pt x="708608" y="1399138"/>
                </a:cubicBezTo>
                <a:cubicBezTo>
                  <a:pt x="734087" y="1395910"/>
                  <a:pt x="759736" y="1392853"/>
                  <a:pt x="784875" y="1387417"/>
                </a:cubicBezTo>
                <a:cubicBezTo>
                  <a:pt x="802710" y="1383681"/>
                  <a:pt x="820375" y="1378755"/>
                  <a:pt x="833794" y="1365675"/>
                </a:cubicBezTo>
                <a:cubicBezTo>
                  <a:pt x="864369" y="1335780"/>
                  <a:pt x="892565" y="1303507"/>
                  <a:pt x="910231" y="1264100"/>
                </a:cubicBezTo>
                <a:cubicBezTo>
                  <a:pt x="921441" y="1239300"/>
                  <a:pt x="934011" y="1214671"/>
                  <a:pt x="935540" y="1186474"/>
                </a:cubicBezTo>
                <a:cubicBezTo>
                  <a:pt x="935710" y="1183417"/>
                  <a:pt x="936219" y="1180020"/>
                  <a:pt x="939616" y="1178661"/>
                </a:cubicBezTo>
                <a:cubicBezTo>
                  <a:pt x="949468" y="1174584"/>
                  <a:pt x="955243" y="1165582"/>
                  <a:pt x="960679" y="1157768"/>
                </a:cubicBezTo>
                <a:cubicBezTo>
                  <a:pt x="971380" y="1142141"/>
                  <a:pt x="975626" y="1123966"/>
                  <a:pt x="976646" y="1104602"/>
                </a:cubicBezTo>
                <a:cubicBezTo>
                  <a:pt x="978684" y="1059590"/>
                  <a:pt x="967473" y="1016615"/>
                  <a:pt x="958301" y="973301"/>
                </a:cubicBezTo>
                <a:cubicBezTo>
                  <a:pt x="957451" y="969564"/>
                  <a:pt x="954904" y="965318"/>
                  <a:pt x="956942" y="961751"/>
                </a:cubicBezTo>
                <a:cubicBezTo>
                  <a:pt x="961698" y="953767"/>
                  <a:pt x="959150" y="945784"/>
                  <a:pt x="957451" y="937970"/>
                </a:cubicBezTo>
                <a:cubicBezTo>
                  <a:pt x="954904" y="925571"/>
                  <a:pt x="953545" y="913511"/>
                  <a:pt x="957961" y="901281"/>
                </a:cubicBezTo>
                <a:cubicBezTo>
                  <a:pt x="959150" y="897884"/>
                  <a:pt x="958980" y="894656"/>
                  <a:pt x="957621" y="891259"/>
                </a:cubicBezTo>
                <a:cubicBezTo>
                  <a:pt x="953884" y="881407"/>
                  <a:pt x="954054" y="871046"/>
                  <a:pt x="957112" y="861364"/>
                </a:cubicBezTo>
                <a:cubicBezTo>
                  <a:pt x="961868" y="845567"/>
                  <a:pt x="962547" y="829770"/>
                  <a:pt x="959829" y="813804"/>
                </a:cubicBezTo>
                <a:cubicBezTo>
                  <a:pt x="958980" y="809047"/>
                  <a:pt x="959660" y="804971"/>
                  <a:pt x="962547" y="801064"/>
                </a:cubicBezTo>
                <a:cubicBezTo>
                  <a:pt x="971210" y="789174"/>
                  <a:pt x="967813" y="780171"/>
                  <a:pt x="953205" y="776435"/>
                </a:cubicBezTo>
                <a:cubicBezTo>
                  <a:pt x="950487" y="775755"/>
                  <a:pt x="947600" y="775246"/>
                  <a:pt x="944882" y="774566"/>
                </a:cubicBezTo>
                <a:cubicBezTo>
                  <a:pt x="930953" y="770999"/>
                  <a:pt x="930614" y="770489"/>
                  <a:pt x="930784" y="756561"/>
                </a:cubicBezTo>
                <a:cubicBezTo>
                  <a:pt x="930784" y="752315"/>
                  <a:pt x="931293" y="748068"/>
                  <a:pt x="931463" y="743822"/>
                </a:cubicBezTo>
                <a:cubicBezTo>
                  <a:pt x="932992" y="712398"/>
                  <a:pt x="939786" y="681483"/>
                  <a:pt x="939107" y="650059"/>
                </a:cubicBezTo>
                <a:cubicBezTo>
                  <a:pt x="938767" y="637490"/>
                  <a:pt x="928406" y="630526"/>
                  <a:pt x="916685" y="635112"/>
                </a:cubicBezTo>
                <a:cubicBezTo>
                  <a:pt x="902587" y="640547"/>
                  <a:pt x="901228" y="639698"/>
                  <a:pt x="902077" y="624581"/>
                </a:cubicBezTo>
                <a:cubicBezTo>
                  <a:pt x="902077" y="623392"/>
                  <a:pt x="902247" y="622372"/>
                  <a:pt x="902417" y="621183"/>
                </a:cubicBezTo>
                <a:cubicBezTo>
                  <a:pt x="908702" y="596044"/>
                  <a:pt x="906154" y="570565"/>
                  <a:pt x="907173" y="545087"/>
                </a:cubicBezTo>
                <a:cubicBezTo>
                  <a:pt x="908022" y="521816"/>
                  <a:pt x="906324" y="499395"/>
                  <a:pt x="896132" y="478162"/>
                </a:cubicBezTo>
                <a:cubicBezTo>
                  <a:pt x="893584" y="472896"/>
                  <a:pt x="890697" y="467631"/>
                  <a:pt x="888489" y="462195"/>
                </a:cubicBezTo>
                <a:cubicBezTo>
                  <a:pt x="886620" y="457779"/>
                  <a:pt x="884412" y="452344"/>
                  <a:pt x="887300" y="448267"/>
                </a:cubicBezTo>
                <a:cubicBezTo>
                  <a:pt x="892396" y="441303"/>
                  <a:pt x="891376" y="433829"/>
                  <a:pt x="891376" y="426355"/>
                </a:cubicBezTo>
                <a:cubicBezTo>
                  <a:pt x="891376" y="415484"/>
                  <a:pt x="898850" y="411238"/>
                  <a:pt x="908702" y="416333"/>
                </a:cubicBezTo>
                <a:cubicBezTo>
                  <a:pt x="911759" y="417862"/>
                  <a:pt x="914817" y="420240"/>
                  <a:pt x="919233" y="418881"/>
                </a:cubicBezTo>
                <a:cubicBezTo>
                  <a:pt x="916515" y="411747"/>
                  <a:pt x="910401" y="405462"/>
                  <a:pt x="913798" y="397819"/>
                </a:cubicBezTo>
                <a:cubicBezTo>
                  <a:pt x="919233" y="385759"/>
                  <a:pt x="916855" y="373359"/>
                  <a:pt x="915836" y="361129"/>
                </a:cubicBezTo>
                <a:cubicBezTo>
                  <a:pt x="915326" y="354165"/>
                  <a:pt x="912779" y="346861"/>
                  <a:pt x="915157" y="340067"/>
                </a:cubicBezTo>
                <a:cubicBezTo>
                  <a:pt x="922460" y="318834"/>
                  <a:pt x="918724" y="294545"/>
                  <a:pt x="933501" y="275520"/>
                </a:cubicBezTo>
                <a:cubicBezTo>
                  <a:pt x="933841" y="258704"/>
                  <a:pt x="943693" y="243417"/>
                  <a:pt x="941315" y="225922"/>
                </a:cubicBezTo>
                <a:cubicBezTo>
                  <a:pt x="940296" y="218108"/>
                  <a:pt x="940805" y="210125"/>
                  <a:pt x="940635" y="202141"/>
                </a:cubicBezTo>
                <a:cubicBezTo>
                  <a:pt x="940466" y="188213"/>
                  <a:pt x="939616" y="173945"/>
                  <a:pt x="934521" y="161205"/>
                </a:cubicBezTo>
                <a:cubicBezTo>
                  <a:pt x="929765" y="148806"/>
                  <a:pt x="933162" y="133348"/>
                  <a:pt x="920592" y="124006"/>
                </a:cubicBezTo>
                <a:cubicBezTo>
                  <a:pt x="914307" y="119250"/>
                  <a:pt x="917704" y="111437"/>
                  <a:pt x="914477" y="105661"/>
                </a:cubicBezTo>
                <a:cubicBezTo>
                  <a:pt x="907683" y="93262"/>
                  <a:pt x="900379" y="80692"/>
                  <a:pt x="893415" y="67783"/>
                </a:cubicBezTo>
                <a:cubicBezTo>
                  <a:pt x="871673" y="27696"/>
                  <a:pt x="841098" y="1028"/>
                  <a:pt x="792858" y="9"/>
                </a:cubicBezTo>
                <a:cubicBezTo>
                  <a:pt x="784535" y="-161"/>
                  <a:pt x="778420" y="2047"/>
                  <a:pt x="773834" y="8332"/>
                </a:cubicBezTo>
                <a:cubicBezTo>
                  <a:pt x="769078" y="14957"/>
                  <a:pt x="764322" y="21751"/>
                  <a:pt x="760415" y="28885"/>
                </a:cubicBezTo>
                <a:cubicBezTo>
                  <a:pt x="755659" y="37718"/>
                  <a:pt x="750393" y="40266"/>
                  <a:pt x="741221" y="35849"/>
                </a:cubicBezTo>
                <a:cubicBezTo>
                  <a:pt x="735786" y="33132"/>
                  <a:pt x="730010" y="32112"/>
                  <a:pt x="724235" y="30923"/>
                </a:cubicBezTo>
                <a:cubicBezTo>
                  <a:pt x="701814" y="26677"/>
                  <a:pt x="679053" y="25828"/>
                  <a:pt x="656801" y="30074"/>
                </a:cubicBezTo>
                <a:cubicBezTo>
                  <a:pt x="628435" y="35510"/>
                  <a:pt x="605674" y="52156"/>
                  <a:pt x="585630" y="72029"/>
                </a:cubicBezTo>
                <a:cubicBezTo>
                  <a:pt x="576628" y="81032"/>
                  <a:pt x="569833" y="91903"/>
                  <a:pt x="566946" y="104812"/>
                </a:cubicBezTo>
                <a:cubicBezTo>
                  <a:pt x="560831" y="132669"/>
                  <a:pt x="561171" y="161035"/>
                  <a:pt x="560491" y="189232"/>
                </a:cubicBezTo>
                <a:cubicBezTo>
                  <a:pt x="560321" y="195347"/>
                  <a:pt x="560831" y="200952"/>
                  <a:pt x="563209" y="206558"/>
                </a:cubicBezTo>
                <a:cubicBezTo>
                  <a:pt x="570853" y="224223"/>
                  <a:pt x="569324" y="241888"/>
                  <a:pt x="563379" y="259554"/>
                </a:cubicBezTo>
                <a:cubicBezTo>
                  <a:pt x="561510" y="264989"/>
                  <a:pt x="561680" y="270764"/>
                  <a:pt x="561340" y="276370"/>
                </a:cubicBezTo>
                <a:cubicBezTo>
                  <a:pt x="560831" y="283334"/>
                  <a:pt x="563039" y="287750"/>
                  <a:pt x="570853" y="288260"/>
                </a:cubicBezTo>
                <a:cubicBezTo>
                  <a:pt x="580534" y="288939"/>
                  <a:pt x="584951" y="294205"/>
                  <a:pt x="584781" y="303887"/>
                </a:cubicBezTo>
                <a:cubicBezTo>
                  <a:pt x="584781" y="307624"/>
                  <a:pt x="585970" y="311021"/>
                  <a:pt x="590386" y="312380"/>
                </a:cubicBezTo>
                <a:cubicBezTo>
                  <a:pt x="604654" y="317136"/>
                  <a:pt x="606353" y="320533"/>
                  <a:pt x="601937" y="335311"/>
                </a:cubicBezTo>
                <a:cubicBezTo>
                  <a:pt x="601087" y="338198"/>
                  <a:pt x="600918" y="339897"/>
                  <a:pt x="603635" y="341595"/>
                </a:cubicBezTo>
                <a:cubicBezTo>
                  <a:pt x="610599" y="345842"/>
                  <a:pt x="613827" y="352466"/>
                  <a:pt x="616205" y="359940"/>
                </a:cubicBezTo>
                <a:cubicBezTo>
                  <a:pt x="619772" y="370981"/>
                  <a:pt x="626227" y="375397"/>
                  <a:pt x="637947" y="374888"/>
                </a:cubicBezTo>
                <a:cubicBezTo>
                  <a:pt x="645590" y="374548"/>
                  <a:pt x="653234" y="373869"/>
                  <a:pt x="660708" y="372510"/>
                </a:cubicBezTo>
                <a:cubicBezTo>
                  <a:pt x="671239" y="370641"/>
                  <a:pt x="679222" y="374208"/>
                  <a:pt x="685168" y="382362"/>
                </a:cubicBezTo>
                <a:cubicBezTo>
                  <a:pt x="689924" y="388646"/>
                  <a:pt x="694000" y="395441"/>
                  <a:pt x="698247" y="402065"/>
                </a:cubicBezTo>
                <a:cubicBezTo>
                  <a:pt x="705381" y="413106"/>
                  <a:pt x="705041" y="414975"/>
                  <a:pt x="694680" y="422788"/>
                </a:cubicBezTo>
                <a:cubicBezTo>
                  <a:pt x="693321" y="423807"/>
                  <a:pt x="691962" y="424826"/>
                  <a:pt x="690603" y="425846"/>
                </a:cubicBezTo>
                <a:cubicBezTo>
                  <a:pt x="675995" y="436547"/>
                  <a:pt x="664954" y="450305"/>
                  <a:pt x="656971" y="466442"/>
                </a:cubicBezTo>
                <a:cubicBezTo>
                  <a:pt x="651196" y="478162"/>
                  <a:pt x="649327" y="492091"/>
                  <a:pt x="637607" y="500414"/>
                </a:cubicBezTo>
                <a:cubicBezTo>
                  <a:pt x="635399" y="501942"/>
                  <a:pt x="635908" y="505000"/>
                  <a:pt x="635229" y="507378"/>
                </a:cubicBezTo>
                <a:cubicBezTo>
                  <a:pt x="632851" y="516890"/>
                  <a:pt x="633021" y="527251"/>
                  <a:pt x="628605" y="536084"/>
                </a:cubicBezTo>
                <a:cubicBezTo>
                  <a:pt x="619942" y="553919"/>
                  <a:pt x="611449" y="571754"/>
                  <a:pt x="601597" y="588910"/>
                </a:cubicBezTo>
                <a:cubicBezTo>
                  <a:pt x="587499" y="613200"/>
                  <a:pt x="576798" y="638169"/>
                  <a:pt x="576118" y="666876"/>
                </a:cubicBezTo>
                <a:cubicBezTo>
                  <a:pt x="575778" y="681993"/>
                  <a:pt x="568474" y="695752"/>
                  <a:pt x="566776" y="710699"/>
                </a:cubicBezTo>
                <a:cubicBezTo>
                  <a:pt x="563209" y="740424"/>
                  <a:pt x="558453" y="769980"/>
                  <a:pt x="552847" y="799535"/>
                </a:cubicBezTo>
                <a:cubicBezTo>
                  <a:pt x="551998" y="804291"/>
                  <a:pt x="550300" y="808878"/>
                  <a:pt x="547582" y="812784"/>
                </a:cubicBezTo>
                <a:cubicBezTo>
                  <a:pt x="543505" y="818390"/>
                  <a:pt x="539768" y="819579"/>
                  <a:pt x="532804" y="815332"/>
                </a:cubicBezTo>
                <a:cubicBezTo>
                  <a:pt x="517177" y="805990"/>
                  <a:pt x="505457" y="802253"/>
                  <a:pt x="491189" y="818220"/>
                </a:cubicBezTo>
                <a:cubicBezTo>
                  <a:pt x="482866" y="827392"/>
                  <a:pt x="472334" y="835545"/>
                  <a:pt x="458406" y="835885"/>
                </a:cubicBezTo>
                <a:cubicBezTo>
                  <a:pt x="440571" y="836395"/>
                  <a:pt x="425114" y="844038"/>
                  <a:pt x="411015" y="853720"/>
                </a:cubicBezTo>
                <a:cubicBezTo>
                  <a:pt x="404391" y="858307"/>
                  <a:pt x="400654" y="861024"/>
                  <a:pt x="394199" y="854400"/>
                </a:cubicBezTo>
                <a:cubicBezTo>
                  <a:pt x="388424" y="848625"/>
                  <a:pt x="379761" y="850153"/>
                  <a:pt x="375345" y="856948"/>
                </a:cubicBezTo>
                <a:cubicBezTo>
                  <a:pt x="372967" y="860854"/>
                  <a:pt x="370249" y="861874"/>
                  <a:pt x="367361" y="858646"/>
                </a:cubicBezTo>
                <a:cubicBezTo>
                  <a:pt x="362945" y="853550"/>
                  <a:pt x="359208" y="855759"/>
                  <a:pt x="355471" y="859156"/>
                </a:cubicBezTo>
                <a:cubicBezTo>
                  <a:pt x="352414" y="861704"/>
                  <a:pt x="349526" y="864421"/>
                  <a:pt x="346469" y="866800"/>
                </a:cubicBezTo>
                <a:cubicBezTo>
                  <a:pt x="337806" y="873934"/>
                  <a:pt x="329143" y="882427"/>
                  <a:pt x="318102" y="884125"/>
                </a:cubicBezTo>
                <a:cubicBezTo>
                  <a:pt x="303664" y="886333"/>
                  <a:pt x="289566" y="890240"/>
                  <a:pt x="274788" y="891259"/>
                </a:cubicBezTo>
                <a:cubicBezTo>
                  <a:pt x="256444" y="892618"/>
                  <a:pt x="237929" y="891599"/>
                  <a:pt x="219754" y="894487"/>
                </a:cubicBezTo>
                <a:cubicBezTo>
                  <a:pt x="214998" y="895166"/>
                  <a:pt x="213469" y="893128"/>
                  <a:pt x="211771" y="889391"/>
                </a:cubicBezTo>
                <a:cubicBezTo>
                  <a:pt x="203617" y="870706"/>
                  <a:pt x="195124" y="852192"/>
                  <a:pt x="186801" y="833677"/>
                </a:cubicBezTo>
                <a:cubicBezTo>
                  <a:pt x="153509" y="759449"/>
                  <a:pt x="120047" y="685220"/>
                  <a:pt x="87094" y="610992"/>
                </a:cubicBezTo>
                <a:cubicBezTo>
                  <a:pt x="84207" y="604707"/>
                  <a:pt x="81998" y="604367"/>
                  <a:pt x="76393" y="607255"/>
                </a:cubicBezTo>
                <a:cubicBezTo>
                  <a:pt x="52783" y="619485"/>
                  <a:pt x="29172" y="631545"/>
                  <a:pt x="5222" y="643095"/>
                </a:cubicBezTo>
                <a:cubicBezTo>
                  <a:pt x="-1063" y="646153"/>
                  <a:pt x="-893" y="648701"/>
                  <a:pt x="1655" y="654306"/>
                </a:cubicBezTo>
                <a:cubicBezTo>
                  <a:pt x="13036" y="678596"/>
                  <a:pt x="23907" y="703225"/>
                  <a:pt x="35117" y="727515"/>
                </a:cubicBezTo>
                <a:cubicBezTo>
                  <a:pt x="71807" y="807689"/>
                  <a:pt x="107477" y="888202"/>
                  <a:pt x="141789" y="969394"/>
                </a:cubicBezTo>
                <a:cubicBezTo>
                  <a:pt x="145696" y="978567"/>
                  <a:pt x="147904" y="986890"/>
                  <a:pt x="138561" y="994194"/>
                </a:cubicBezTo>
                <a:cubicBezTo>
                  <a:pt x="136863" y="995553"/>
                  <a:pt x="135674" y="997931"/>
                  <a:pt x="135334" y="999969"/>
                </a:cubicBezTo>
                <a:cubicBezTo>
                  <a:pt x="133975" y="1006254"/>
                  <a:pt x="129729" y="1009991"/>
                  <a:pt x="125143" y="1013897"/>
                </a:cubicBezTo>
                <a:cubicBezTo>
                  <a:pt x="107138" y="1029524"/>
                  <a:pt x="94568" y="1047529"/>
                  <a:pt x="96436" y="1073178"/>
                </a:cubicBezTo>
                <a:cubicBezTo>
                  <a:pt x="97456" y="1088466"/>
                  <a:pt x="96776" y="1103753"/>
                  <a:pt x="96946" y="1119040"/>
                </a:cubicBezTo>
                <a:cubicBezTo>
                  <a:pt x="96946" y="1122437"/>
                  <a:pt x="97286" y="1125835"/>
                  <a:pt x="98305" y="1129062"/>
                </a:cubicBezTo>
                <a:cubicBezTo>
                  <a:pt x="102381" y="1142141"/>
                  <a:pt x="104760" y="1155390"/>
                  <a:pt x="105779" y="1168979"/>
                </a:cubicBezTo>
                <a:cubicBezTo>
                  <a:pt x="108157" y="1200063"/>
                  <a:pt x="112063" y="1230977"/>
                  <a:pt x="120726" y="1260872"/>
                </a:cubicBezTo>
                <a:cubicBezTo>
                  <a:pt x="132277" y="1300959"/>
                  <a:pt x="144676" y="1340876"/>
                  <a:pt x="157076" y="1380793"/>
                </a:cubicBezTo>
                <a:cubicBezTo>
                  <a:pt x="163021" y="1399987"/>
                  <a:pt x="167268" y="1419521"/>
                  <a:pt x="171514" y="1439224"/>
                </a:cubicBezTo>
                <a:cubicBezTo>
                  <a:pt x="176610" y="1461985"/>
                  <a:pt x="176270" y="1483727"/>
                  <a:pt x="162512" y="1504110"/>
                </a:cubicBezTo>
                <a:cubicBezTo>
                  <a:pt x="154019" y="1516680"/>
                  <a:pt x="147394" y="1530609"/>
                  <a:pt x="140430" y="1544197"/>
                </a:cubicBezTo>
                <a:cubicBezTo>
                  <a:pt x="136693" y="1551501"/>
                  <a:pt x="131597" y="1556257"/>
                  <a:pt x="123274" y="1557786"/>
                </a:cubicBezTo>
                <a:cubicBezTo>
                  <a:pt x="113592" y="1559485"/>
                  <a:pt x="103910" y="1561693"/>
                  <a:pt x="94228" y="1563731"/>
                </a:cubicBezTo>
                <a:cubicBezTo>
                  <a:pt x="90661" y="1564580"/>
                  <a:pt x="87604" y="1565599"/>
                  <a:pt x="85226" y="1569167"/>
                </a:cubicBezTo>
                <a:cubicBezTo>
                  <a:pt x="78092" y="1579698"/>
                  <a:pt x="70108" y="1589550"/>
                  <a:pt x="59917" y="1597533"/>
                </a:cubicBezTo>
                <a:cubicBezTo>
                  <a:pt x="47007" y="1607724"/>
                  <a:pt x="44120" y="1620974"/>
                  <a:pt x="47347" y="1636940"/>
                </a:cubicBezTo>
                <a:cubicBezTo>
                  <a:pt x="51424" y="1656984"/>
                  <a:pt x="66202" y="1666156"/>
                  <a:pt x="82848" y="1670233"/>
                </a:cubicBezTo>
                <a:cubicBezTo>
                  <a:pt x="110874" y="1677197"/>
                  <a:pt x="139750" y="1680764"/>
                  <a:pt x="168626" y="1675668"/>
                </a:cubicBezTo>
                <a:cubicBezTo>
                  <a:pt x="197333" y="1670572"/>
                  <a:pt x="219754" y="1658003"/>
                  <a:pt x="225699" y="1626239"/>
                </a:cubicBezTo>
                <a:cubicBezTo>
                  <a:pt x="227398" y="1616897"/>
                  <a:pt x="233343" y="1609763"/>
                  <a:pt x="241496" y="1605007"/>
                </a:cubicBezTo>
                <a:cubicBezTo>
                  <a:pt x="251687" y="1599062"/>
                  <a:pt x="262389" y="1593626"/>
                  <a:pt x="272750" y="1588021"/>
                </a:cubicBezTo>
                <a:cubicBezTo>
                  <a:pt x="280733" y="1583774"/>
                  <a:pt x="282092" y="1584284"/>
                  <a:pt x="282092" y="1593966"/>
                </a:cubicBezTo>
                <a:cubicBezTo>
                  <a:pt x="282262" y="1610272"/>
                  <a:pt x="283621" y="1626749"/>
                  <a:pt x="279884" y="1643055"/>
                </a:cubicBezTo>
                <a:cubicBezTo>
                  <a:pt x="278355" y="1649340"/>
                  <a:pt x="284300" y="1652397"/>
                  <a:pt x="287698" y="1653417"/>
                </a:cubicBezTo>
                <a:cubicBezTo>
                  <a:pt x="292114" y="1654606"/>
                  <a:pt x="290925" y="1648830"/>
                  <a:pt x="291095" y="1645943"/>
                </a:cubicBezTo>
                <a:cubicBezTo>
                  <a:pt x="291944" y="1632184"/>
                  <a:pt x="292284" y="1618256"/>
                  <a:pt x="292963" y="1604327"/>
                </a:cubicBezTo>
                <a:cubicBezTo>
                  <a:pt x="293473" y="1595834"/>
                  <a:pt x="293813" y="1587511"/>
                  <a:pt x="295681" y="1579188"/>
                </a:cubicBezTo>
                <a:cubicBezTo>
                  <a:pt x="298229" y="1567638"/>
                  <a:pt x="305363" y="1558805"/>
                  <a:pt x="311648" y="1549633"/>
                </a:cubicBezTo>
                <a:cubicBezTo>
                  <a:pt x="318612" y="1539441"/>
                  <a:pt x="322349" y="1529250"/>
                  <a:pt x="316234" y="1517190"/>
                </a:cubicBezTo>
                <a:cubicBezTo>
                  <a:pt x="314535" y="1513962"/>
                  <a:pt x="315045" y="1510395"/>
                  <a:pt x="316743" y="1507338"/>
                </a:cubicBezTo>
                <a:cubicBezTo>
                  <a:pt x="323028" y="1495618"/>
                  <a:pt x="319631" y="1484916"/>
                  <a:pt x="313686" y="1474385"/>
                </a:cubicBezTo>
                <a:cubicBezTo>
                  <a:pt x="308760" y="1465553"/>
                  <a:pt x="300947" y="1459268"/>
                  <a:pt x="294662" y="1451794"/>
                </a:cubicBezTo>
                <a:cubicBezTo>
                  <a:pt x="290755" y="1447378"/>
                  <a:pt x="287528" y="1444490"/>
                  <a:pt x="281073" y="1446189"/>
                </a:cubicBezTo>
                <a:cubicBezTo>
                  <a:pt x="276317" y="1447378"/>
                  <a:pt x="272920" y="1444830"/>
                  <a:pt x="272071" y="1439734"/>
                </a:cubicBezTo>
                <a:cubicBezTo>
                  <a:pt x="271391" y="1436167"/>
                  <a:pt x="270882" y="1432430"/>
                  <a:pt x="270542" y="1428863"/>
                </a:cubicBezTo>
                <a:cubicBezTo>
                  <a:pt x="266975" y="1386738"/>
                  <a:pt x="275298" y="1345292"/>
                  <a:pt x="278355" y="1303677"/>
                </a:cubicBezTo>
                <a:cubicBezTo>
                  <a:pt x="280564" y="1273272"/>
                  <a:pt x="285829" y="1243037"/>
                  <a:pt x="285659" y="1212293"/>
                </a:cubicBezTo>
                <a:cubicBezTo>
                  <a:pt x="285659" y="1202101"/>
                  <a:pt x="285150" y="1191230"/>
                  <a:pt x="280564" y="1182398"/>
                </a:cubicBezTo>
                <a:cubicBezTo>
                  <a:pt x="274958" y="1171527"/>
                  <a:pt x="273769" y="1159806"/>
                  <a:pt x="269862" y="1148596"/>
                </a:cubicBezTo>
                <a:cubicBezTo>
                  <a:pt x="267315" y="1141292"/>
                  <a:pt x="270372" y="1137725"/>
                  <a:pt x="278016" y="1137725"/>
                </a:cubicBezTo>
                <a:cubicBezTo>
                  <a:pt x="289906" y="1137555"/>
                  <a:pt x="301796" y="1138404"/>
                  <a:pt x="313686" y="1138234"/>
                </a:cubicBezTo>
                <a:cubicBezTo>
                  <a:pt x="321160" y="1138064"/>
                  <a:pt x="324217" y="1140952"/>
                  <a:pt x="323708" y="1148596"/>
                </a:cubicBezTo>
                <a:cubicBezTo>
                  <a:pt x="323198" y="1159636"/>
                  <a:pt x="328803" y="1167280"/>
                  <a:pt x="337296" y="1174414"/>
                </a:cubicBezTo>
                <a:cubicBezTo>
                  <a:pt x="351055" y="1185625"/>
                  <a:pt x="368041" y="1187154"/>
                  <a:pt x="383668" y="1187663"/>
                </a:cubicBezTo>
                <a:cubicBezTo>
                  <a:pt x="424944" y="1189362"/>
                  <a:pt x="466049" y="1193269"/>
                  <a:pt x="507325" y="1194797"/>
                </a:cubicBezTo>
                <a:cubicBezTo>
                  <a:pt x="514120" y="1194967"/>
                  <a:pt x="517007" y="1197345"/>
                  <a:pt x="517007" y="1204309"/>
                </a:cubicBezTo>
                <a:cubicBezTo>
                  <a:pt x="516837" y="1234884"/>
                  <a:pt x="513100" y="1265289"/>
                  <a:pt x="509194" y="1295524"/>
                </a:cubicBezTo>
                <a:cubicBezTo>
                  <a:pt x="504947" y="1328986"/>
                  <a:pt x="502229" y="1362448"/>
                  <a:pt x="499851" y="1395910"/>
                </a:cubicBezTo>
                <a:cubicBezTo>
                  <a:pt x="499512" y="1401176"/>
                  <a:pt x="501210" y="1403724"/>
                  <a:pt x="506816" y="1404064"/>
                </a:cubicBezTo>
                <a:cubicBezTo>
                  <a:pt x="535522" y="1405592"/>
                  <a:pt x="564228" y="1410688"/>
                  <a:pt x="593104" y="1408140"/>
                </a:cubicBezTo>
                <a:cubicBezTo>
                  <a:pt x="597520" y="1407801"/>
                  <a:pt x="602107" y="1407970"/>
                  <a:pt x="606693" y="1407970"/>
                </a:cubicBezTo>
                <a:cubicBezTo>
                  <a:pt x="612128" y="1407970"/>
                  <a:pt x="615016" y="1410348"/>
                  <a:pt x="615016" y="1416293"/>
                </a:cubicBezTo>
                <a:cubicBezTo>
                  <a:pt x="614676" y="1439564"/>
                  <a:pt x="614506" y="1462665"/>
                  <a:pt x="614167" y="1485936"/>
                </a:cubicBezTo>
                <a:cubicBezTo>
                  <a:pt x="614167" y="1488484"/>
                  <a:pt x="614336" y="1491201"/>
                  <a:pt x="610430" y="1490861"/>
                </a:cubicBezTo>
                <a:cubicBezTo>
                  <a:pt x="593953" y="1489672"/>
                  <a:pt x="577137" y="1491541"/>
                  <a:pt x="560831" y="1486105"/>
                </a:cubicBezTo>
                <a:cubicBezTo>
                  <a:pt x="524991" y="1474046"/>
                  <a:pt x="488980" y="1462325"/>
                  <a:pt x="452801" y="1450945"/>
                </a:cubicBezTo>
                <a:cubicBezTo>
                  <a:pt x="438363" y="1446358"/>
                  <a:pt x="436154" y="1447717"/>
                  <a:pt x="429870" y="1458928"/>
                </a:cubicBezTo>
                <a:cubicBezTo>
                  <a:pt x="428341" y="1461646"/>
                  <a:pt x="428341" y="1464194"/>
                  <a:pt x="428341" y="1467081"/>
                </a:cubicBezTo>
                <a:cubicBezTo>
                  <a:pt x="428341" y="1479821"/>
                  <a:pt x="428511" y="1492560"/>
                  <a:pt x="428171" y="1505300"/>
                </a:cubicBezTo>
                <a:cubicBezTo>
                  <a:pt x="428001" y="1512264"/>
                  <a:pt x="428341" y="1518718"/>
                  <a:pt x="434626" y="1523474"/>
                </a:cubicBezTo>
                <a:cubicBezTo>
                  <a:pt x="437004" y="1525343"/>
                  <a:pt x="439042" y="1528570"/>
                  <a:pt x="438193" y="1531628"/>
                </a:cubicBezTo>
                <a:cubicBezTo>
                  <a:pt x="435645" y="1541479"/>
                  <a:pt x="440571" y="1547085"/>
                  <a:pt x="448214" y="1551671"/>
                </a:cubicBezTo>
                <a:cubicBezTo>
                  <a:pt x="450592" y="1553030"/>
                  <a:pt x="451951" y="1555238"/>
                  <a:pt x="451611" y="1557956"/>
                </a:cubicBezTo>
                <a:cubicBezTo>
                  <a:pt x="451272" y="1560843"/>
                  <a:pt x="448554" y="1560843"/>
                  <a:pt x="446346" y="1561523"/>
                </a:cubicBezTo>
                <a:cubicBezTo>
                  <a:pt x="414582" y="1569846"/>
                  <a:pt x="382988" y="1578679"/>
                  <a:pt x="350715" y="1584454"/>
                </a:cubicBezTo>
                <a:cubicBezTo>
                  <a:pt x="336277" y="1587002"/>
                  <a:pt x="327954" y="1598722"/>
                  <a:pt x="327954" y="1610782"/>
                </a:cubicBezTo>
                <a:cubicBezTo>
                  <a:pt x="327954" y="1623861"/>
                  <a:pt x="327784" y="1636770"/>
                  <a:pt x="327954" y="1649850"/>
                </a:cubicBezTo>
                <a:cubicBezTo>
                  <a:pt x="327954" y="1656984"/>
                  <a:pt x="330332" y="1662929"/>
                  <a:pt x="335428" y="1668194"/>
                </a:cubicBezTo>
                <a:cubicBezTo>
                  <a:pt x="340863" y="1673800"/>
                  <a:pt x="346639" y="1679575"/>
                  <a:pt x="346809" y="1688407"/>
                </a:cubicBezTo>
                <a:cubicBezTo>
                  <a:pt x="346809" y="1691125"/>
                  <a:pt x="349866" y="1692314"/>
                  <a:pt x="351904" y="1693673"/>
                </a:cubicBezTo>
                <a:cubicBezTo>
                  <a:pt x="363285" y="1701317"/>
                  <a:pt x="383498" y="1698259"/>
                  <a:pt x="395558" y="1687219"/>
                </a:cubicBezTo>
                <a:cubicBezTo>
                  <a:pt x="405919" y="1677706"/>
                  <a:pt x="408637" y="1664627"/>
                  <a:pt x="410166" y="1651888"/>
                </a:cubicBezTo>
                <a:cubicBezTo>
                  <a:pt x="411015" y="1643905"/>
                  <a:pt x="405070" y="1637450"/>
                  <a:pt x="398615" y="1632354"/>
                </a:cubicBezTo>
                <a:cubicBezTo>
                  <a:pt x="395728" y="1630146"/>
                  <a:pt x="394539" y="1626919"/>
                  <a:pt x="395388" y="1623182"/>
                </a:cubicBezTo>
                <a:cubicBezTo>
                  <a:pt x="396407" y="1619105"/>
                  <a:pt x="400314" y="1619785"/>
                  <a:pt x="403032" y="1619445"/>
                </a:cubicBezTo>
                <a:cubicBezTo>
                  <a:pt x="435645" y="1614349"/>
                  <a:pt x="468597" y="1611971"/>
                  <a:pt x="500701" y="1603478"/>
                </a:cubicBezTo>
                <a:cubicBezTo>
                  <a:pt x="522103" y="1597703"/>
                  <a:pt x="544694" y="1595665"/>
                  <a:pt x="566606" y="1591928"/>
                </a:cubicBezTo>
                <a:cubicBezTo>
                  <a:pt x="583082" y="1589210"/>
                  <a:pt x="599389" y="1584963"/>
                  <a:pt x="616205" y="1587341"/>
                </a:cubicBezTo>
                <a:cubicBezTo>
                  <a:pt x="626736" y="1588870"/>
                  <a:pt x="634719" y="1592947"/>
                  <a:pt x="638626" y="1604667"/>
                </a:cubicBezTo>
                <a:cubicBezTo>
                  <a:pt x="647629" y="1630655"/>
                  <a:pt x="655952" y="1656984"/>
                  <a:pt x="663935" y="1683312"/>
                </a:cubicBezTo>
                <a:cubicBezTo>
                  <a:pt x="668861" y="1699448"/>
                  <a:pt x="672938" y="1715075"/>
                  <a:pt x="667502" y="1731891"/>
                </a:cubicBezTo>
                <a:cubicBezTo>
                  <a:pt x="664954" y="1739875"/>
                  <a:pt x="665124" y="1748707"/>
                  <a:pt x="665634" y="1757200"/>
                </a:cubicBezTo>
                <a:cubicBezTo>
                  <a:pt x="666993" y="1780471"/>
                  <a:pt x="688735" y="1802043"/>
                  <a:pt x="712345" y="1803402"/>
                </a:cubicBezTo>
                <a:cubicBezTo>
                  <a:pt x="734257" y="1804591"/>
                  <a:pt x="759905" y="1784378"/>
                  <a:pt x="763642" y="1762976"/>
                </a:cubicBezTo>
                <a:cubicBezTo>
                  <a:pt x="765001" y="1755842"/>
                  <a:pt x="763642" y="1748877"/>
                  <a:pt x="760415" y="1742423"/>
                </a:cubicBezTo>
                <a:cubicBezTo>
                  <a:pt x="753791" y="1728664"/>
                  <a:pt x="742580" y="1719152"/>
                  <a:pt x="730860" y="1710319"/>
                </a:cubicBezTo>
                <a:cubicBezTo>
                  <a:pt x="728482" y="1708451"/>
                  <a:pt x="726783" y="1707092"/>
                  <a:pt x="725934" y="1704204"/>
                </a:cubicBezTo>
                <a:cubicBezTo>
                  <a:pt x="714553" y="1668024"/>
                  <a:pt x="702663" y="1632184"/>
                  <a:pt x="695189" y="1594985"/>
                </a:cubicBezTo>
                <a:cubicBezTo>
                  <a:pt x="692811" y="1583435"/>
                  <a:pt x="694000" y="1581906"/>
                  <a:pt x="705890" y="1581736"/>
                </a:cubicBezTo>
                <a:cubicBezTo>
                  <a:pt x="707929" y="1581736"/>
                  <a:pt x="709797" y="1582076"/>
                  <a:pt x="711835" y="1582246"/>
                </a:cubicBezTo>
                <a:cubicBezTo>
                  <a:pt x="735786" y="1584793"/>
                  <a:pt x="759566" y="1587681"/>
                  <a:pt x="783516" y="1589719"/>
                </a:cubicBezTo>
                <a:cubicBezTo>
                  <a:pt x="831756" y="1593626"/>
                  <a:pt x="879996" y="1596514"/>
                  <a:pt x="928236" y="1601270"/>
                </a:cubicBezTo>
                <a:cubicBezTo>
                  <a:pt x="948449" y="1603308"/>
                  <a:pt x="948449" y="1603138"/>
                  <a:pt x="942844" y="1623182"/>
                </a:cubicBezTo>
                <a:cubicBezTo>
                  <a:pt x="941315" y="1628617"/>
                  <a:pt x="939446" y="1634732"/>
                  <a:pt x="943353" y="1639488"/>
                </a:cubicBezTo>
                <a:cubicBezTo>
                  <a:pt x="947600" y="1644754"/>
                  <a:pt x="950148" y="1650529"/>
                  <a:pt x="951506" y="1656984"/>
                </a:cubicBezTo>
                <a:cubicBezTo>
                  <a:pt x="952356" y="1661060"/>
                  <a:pt x="954734" y="1662759"/>
                  <a:pt x="958980" y="1663778"/>
                </a:cubicBezTo>
                <a:cubicBezTo>
                  <a:pt x="969002" y="1665986"/>
                  <a:pt x="979193" y="1665816"/>
                  <a:pt x="989385" y="1666496"/>
                </a:cubicBezTo>
                <a:cubicBezTo>
                  <a:pt x="996179" y="1667005"/>
                  <a:pt x="999916" y="1664118"/>
                  <a:pt x="1002974" y="1659531"/>
                </a:cubicBezTo>
                <a:cubicBezTo>
                  <a:pt x="1012656" y="1645263"/>
                  <a:pt x="1014015" y="1629297"/>
                  <a:pt x="1010278" y="1613160"/>
                </a:cubicBezTo>
                <a:close/>
                <a:moveTo>
                  <a:pt x="893245" y="959203"/>
                </a:moveTo>
                <a:cubicBezTo>
                  <a:pt x="900379" y="964808"/>
                  <a:pt x="906154" y="960732"/>
                  <a:pt x="911929" y="957674"/>
                </a:cubicBezTo>
                <a:cubicBezTo>
                  <a:pt x="921611" y="952748"/>
                  <a:pt x="921611" y="952578"/>
                  <a:pt x="923310" y="963110"/>
                </a:cubicBezTo>
                <a:cubicBezTo>
                  <a:pt x="929425" y="999459"/>
                  <a:pt x="935540" y="1035639"/>
                  <a:pt x="941655" y="1071989"/>
                </a:cubicBezTo>
                <a:cubicBezTo>
                  <a:pt x="942504" y="1076745"/>
                  <a:pt x="942674" y="1081501"/>
                  <a:pt x="943183" y="1086257"/>
                </a:cubicBezTo>
                <a:cubicBezTo>
                  <a:pt x="943013" y="1086257"/>
                  <a:pt x="942844" y="1086257"/>
                  <a:pt x="942504" y="1086257"/>
                </a:cubicBezTo>
                <a:cubicBezTo>
                  <a:pt x="942504" y="1090164"/>
                  <a:pt x="942674" y="1094241"/>
                  <a:pt x="942504" y="1098147"/>
                </a:cubicBezTo>
                <a:cubicBezTo>
                  <a:pt x="942334" y="1100865"/>
                  <a:pt x="940805" y="1103073"/>
                  <a:pt x="937748" y="1103073"/>
                </a:cubicBezTo>
                <a:cubicBezTo>
                  <a:pt x="934690" y="1103243"/>
                  <a:pt x="933501" y="1101205"/>
                  <a:pt x="932822" y="1098317"/>
                </a:cubicBezTo>
                <a:cubicBezTo>
                  <a:pt x="928066" y="1076066"/>
                  <a:pt x="919573" y="1054833"/>
                  <a:pt x="912269" y="1033261"/>
                </a:cubicBezTo>
                <a:cubicBezTo>
                  <a:pt x="905645" y="1013897"/>
                  <a:pt x="897152" y="995213"/>
                  <a:pt x="893245" y="974830"/>
                </a:cubicBezTo>
                <a:cubicBezTo>
                  <a:pt x="892565" y="970753"/>
                  <a:pt x="888828" y="967526"/>
                  <a:pt x="888998" y="962940"/>
                </a:cubicBezTo>
                <a:cubicBezTo>
                  <a:pt x="888998" y="960562"/>
                  <a:pt x="889508" y="956145"/>
                  <a:pt x="893245" y="959203"/>
                </a:cubicBezTo>
                <a:close/>
              </a:path>
            </a:pathLst>
          </a:custGeom>
          <a:solidFill>
            <a:schemeClr val="accent1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3">
            <a:extLst>
              <a:ext uri="{FF2B5EF4-FFF2-40B4-BE49-F238E27FC236}">
                <a16:creationId xmlns:a16="http://schemas.microsoft.com/office/drawing/2014/main" xmlns="" id="{131CADC8-89DF-41CF-8DDD-CD05498EFF43}"/>
              </a:ext>
            </a:extLst>
          </p:cNvPr>
          <p:cNvSpPr/>
          <p:nvPr/>
        </p:nvSpPr>
        <p:spPr>
          <a:xfrm>
            <a:off x="7512930" y="3051323"/>
            <a:ext cx="1920296" cy="3056974"/>
          </a:xfrm>
          <a:custGeom>
            <a:avLst/>
            <a:gdLst>
              <a:gd name="connsiteX0" fmla="*/ 1127628 w 1136356"/>
              <a:gd name="connsiteY0" fmla="*/ 671962 h 1808998"/>
              <a:gd name="connsiteX1" fmla="*/ 1015351 w 1136356"/>
              <a:gd name="connsiteY1" fmla="*/ 617607 h 1808998"/>
              <a:gd name="connsiteX2" fmla="*/ 995308 w 1136356"/>
              <a:gd name="connsiteY2" fmla="*/ 623383 h 1808998"/>
              <a:gd name="connsiteX3" fmla="*/ 953862 w 1136356"/>
              <a:gd name="connsiteY3" fmla="*/ 695573 h 1808998"/>
              <a:gd name="connsiteX4" fmla="*/ 846341 w 1136356"/>
              <a:gd name="connsiteY4" fmla="*/ 882418 h 1808998"/>
              <a:gd name="connsiteX5" fmla="*/ 833093 w 1136356"/>
              <a:gd name="connsiteY5" fmla="*/ 885305 h 1808998"/>
              <a:gd name="connsiteX6" fmla="*/ 778228 w 1136356"/>
              <a:gd name="connsiteY6" fmla="*/ 844029 h 1808998"/>
              <a:gd name="connsiteX7" fmla="*/ 725062 w 1136356"/>
              <a:gd name="connsiteY7" fmla="*/ 830441 h 1808998"/>
              <a:gd name="connsiteX8" fmla="*/ 715041 w 1136356"/>
              <a:gd name="connsiteY8" fmla="*/ 830271 h 1808998"/>
              <a:gd name="connsiteX9" fmla="*/ 698564 w 1136356"/>
              <a:gd name="connsiteY9" fmla="*/ 831120 h 1808998"/>
              <a:gd name="connsiteX10" fmla="*/ 680559 w 1136356"/>
              <a:gd name="connsiteY10" fmla="*/ 834687 h 1808998"/>
              <a:gd name="connsiteX11" fmla="*/ 614654 w 1136356"/>
              <a:gd name="connsiteY11" fmla="*/ 823137 h 1808998"/>
              <a:gd name="connsiteX12" fmla="*/ 606671 w 1136356"/>
              <a:gd name="connsiteY12" fmla="*/ 818551 h 1808998"/>
              <a:gd name="connsiteX13" fmla="*/ 584929 w 1136356"/>
              <a:gd name="connsiteY13" fmla="*/ 808189 h 1808998"/>
              <a:gd name="connsiteX14" fmla="*/ 552146 w 1136356"/>
              <a:gd name="connsiteY14" fmla="*/ 796639 h 1808998"/>
              <a:gd name="connsiteX15" fmla="*/ 545351 w 1136356"/>
              <a:gd name="connsiteY15" fmla="*/ 790524 h 1808998"/>
              <a:gd name="connsiteX16" fmla="*/ 499490 w 1136356"/>
              <a:gd name="connsiteY16" fmla="*/ 772689 h 1808998"/>
              <a:gd name="connsiteX17" fmla="*/ 475709 w 1136356"/>
              <a:gd name="connsiteY17" fmla="*/ 765555 h 1808998"/>
              <a:gd name="connsiteX18" fmla="*/ 449381 w 1136356"/>
              <a:gd name="connsiteY18" fmla="*/ 751796 h 1808998"/>
              <a:gd name="connsiteX19" fmla="*/ 440209 w 1136356"/>
              <a:gd name="connsiteY19" fmla="*/ 741944 h 1808998"/>
              <a:gd name="connsiteX20" fmla="*/ 428319 w 1136356"/>
              <a:gd name="connsiteY20" fmla="*/ 728865 h 1808998"/>
              <a:gd name="connsiteX21" fmla="*/ 418127 w 1136356"/>
              <a:gd name="connsiteY21" fmla="*/ 727846 h 1808998"/>
              <a:gd name="connsiteX22" fmla="*/ 406916 w 1136356"/>
              <a:gd name="connsiteY22" fmla="*/ 710520 h 1808998"/>
              <a:gd name="connsiteX23" fmla="*/ 413541 w 1136356"/>
              <a:gd name="connsiteY23" fmla="*/ 692175 h 1808998"/>
              <a:gd name="connsiteX24" fmla="*/ 421354 w 1136356"/>
              <a:gd name="connsiteY24" fmla="*/ 662620 h 1808998"/>
              <a:gd name="connsiteX25" fmla="*/ 419656 w 1136356"/>
              <a:gd name="connsiteY25" fmla="*/ 616928 h 1808998"/>
              <a:gd name="connsiteX26" fmla="*/ 403349 w 1136356"/>
              <a:gd name="connsiteY26" fmla="*/ 577011 h 1808998"/>
              <a:gd name="connsiteX27" fmla="*/ 389081 w 1136356"/>
              <a:gd name="connsiteY27" fmla="*/ 534376 h 1808998"/>
              <a:gd name="connsiteX28" fmla="*/ 367849 w 1136356"/>
              <a:gd name="connsiteY28" fmla="*/ 467452 h 1808998"/>
              <a:gd name="connsiteX29" fmla="*/ 373794 w 1136356"/>
              <a:gd name="connsiteY29" fmla="*/ 432631 h 1808998"/>
              <a:gd name="connsiteX30" fmla="*/ 376681 w 1136356"/>
              <a:gd name="connsiteY30" fmla="*/ 426516 h 1808998"/>
              <a:gd name="connsiteX31" fmla="*/ 372265 w 1136356"/>
              <a:gd name="connsiteY31" fmla="*/ 406812 h 1808998"/>
              <a:gd name="connsiteX32" fmla="*/ 350693 w 1136356"/>
              <a:gd name="connsiteY32" fmla="*/ 385240 h 1808998"/>
              <a:gd name="connsiteX33" fmla="*/ 351542 w 1136356"/>
              <a:gd name="connsiteY33" fmla="*/ 370123 h 1808998"/>
              <a:gd name="connsiteX34" fmla="*/ 370736 w 1136356"/>
              <a:gd name="connsiteY34" fmla="*/ 368764 h 1808998"/>
              <a:gd name="connsiteX35" fmla="*/ 400292 w 1136356"/>
              <a:gd name="connsiteY35" fmla="*/ 383542 h 1808998"/>
              <a:gd name="connsiteX36" fmla="*/ 430697 w 1136356"/>
              <a:gd name="connsiteY36" fmla="*/ 370972 h 1808998"/>
              <a:gd name="connsiteX37" fmla="*/ 444795 w 1136356"/>
              <a:gd name="connsiteY37" fmla="*/ 357383 h 1808998"/>
              <a:gd name="connsiteX38" fmla="*/ 468915 w 1136356"/>
              <a:gd name="connsiteY38" fmla="*/ 338529 h 1808998"/>
              <a:gd name="connsiteX39" fmla="*/ 470444 w 1136356"/>
              <a:gd name="connsiteY39" fmla="*/ 334622 h 1808998"/>
              <a:gd name="connsiteX40" fmla="*/ 485901 w 1136356"/>
              <a:gd name="connsiteY40" fmla="*/ 322732 h 1808998"/>
              <a:gd name="connsiteX41" fmla="*/ 506114 w 1136356"/>
              <a:gd name="connsiteY41" fmla="*/ 302689 h 1808998"/>
              <a:gd name="connsiteX42" fmla="*/ 503566 w 1136356"/>
              <a:gd name="connsiteY42" fmla="*/ 264640 h 1808998"/>
              <a:gd name="connsiteX43" fmla="*/ 510700 w 1136356"/>
              <a:gd name="connsiteY43" fmla="*/ 231518 h 1808998"/>
              <a:gd name="connsiteX44" fmla="*/ 514607 w 1136356"/>
              <a:gd name="connsiteY44" fmla="*/ 220477 h 1808998"/>
              <a:gd name="connsiteX45" fmla="*/ 518344 w 1136356"/>
              <a:gd name="connsiteY45" fmla="*/ 188543 h 1808998"/>
              <a:gd name="connsiteX46" fmla="*/ 532782 w 1136356"/>
              <a:gd name="connsiteY46" fmla="*/ 141153 h 1808998"/>
              <a:gd name="connsiteX47" fmla="*/ 534480 w 1136356"/>
              <a:gd name="connsiteY47" fmla="*/ 131301 h 1808998"/>
              <a:gd name="connsiteX48" fmla="*/ 527686 w 1136356"/>
              <a:gd name="connsiteY48" fmla="*/ 107860 h 1808998"/>
              <a:gd name="connsiteX49" fmla="*/ 498980 w 1136356"/>
              <a:gd name="connsiteY49" fmla="*/ 61829 h 1808998"/>
              <a:gd name="connsiteX50" fmla="*/ 496772 w 1136356"/>
              <a:gd name="connsiteY50" fmla="*/ 59281 h 1808998"/>
              <a:gd name="connsiteX51" fmla="*/ 471293 w 1136356"/>
              <a:gd name="connsiteY51" fmla="*/ 38728 h 1808998"/>
              <a:gd name="connsiteX52" fmla="*/ 445644 w 1136356"/>
              <a:gd name="connsiteY52" fmla="*/ 18345 h 1808998"/>
              <a:gd name="connsiteX53" fmla="*/ 423223 w 1136356"/>
              <a:gd name="connsiteY53" fmla="*/ 5945 h 1808998"/>
              <a:gd name="connsiteX54" fmla="*/ 381777 w 1136356"/>
              <a:gd name="connsiteY54" fmla="*/ 0 h 1808998"/>
              <a:gd name="connsiteX55" fmla="*/ 373284 w 1136356"/>
              <a:gd name="connsiteY55" fmla="*/ 0 h 1808998"/>
              <a:gd name="connsiteX56" fmla="*/ 344918 w 1136356"/>
              <a:gd name="connsiteY56" fmla="*/ 9852 h 1808998"/>
              <a:gd name="connsiteX57" fmla="*/ 300075 w 1136356"/>
              <a:gd name="connsiteY57" fmla="*/ 35161 h 1808998"/>
              <a:gd name="connsiteX58" fmla="*/ 273407 w 1136356"/>
              <a:gd name="connsiteY58" fmla="*/ 71001 h 1808998"/>
              <a:gd name="connsiteX59" fmla="*/ 251156 w 1136356"/>
              <a:gd name="connsiteY59" fmla="*/ 134358 h 1808998"/>
              <a:gd name="connsiteX60" fmla="*/ 243172 w 1136356"/>
              <a:gd name="connsiteY60" fmla="*/ 183618 h 1808998"/>
              <a:gd name="connsiteX61" fmla="*/ 237907 w 1136356"/>
              <a:gd name="connsiteY61" fmla="*/ 235594 h 1808998"/>
              <a:gd name="connsiteX62" fmla="*/ 227375 w 1136356"/>
              <a:gd name="connsiteY62" fmla="*/ 272794 h 1808998"/>
              <a:gd name="connsiteX63" fmla="*/ 214636 w 1136356"/>
              <a:gd name="connsiteY63" fmla="*/ 276530 h 1808998"/>
              <a:gd name="connsiteX64" fmla="*/ 194423 w 1136356"/>
              <a:gd name="connsiteY64" fmla="*/ 286382 h 1808998"/>
              <a:gd name="connsiteX65" fmla="*/ 167925 w 1136356"/>
              <a:gd name="connsiteY65" fmla="*/ 335641 h 1808998"/>
              <a:gd name="connsiteX66" fmla="*/ 153317 w 1136356"/>
              <a:gd name="connsiteY66" fmla="*/ 353307 h 1808998"/>
              <a:gd name="connsiteX67" fmla="*/ 115948 w 1136356"/>
              <a:gd name="connsiteY67" fmla="*/ 403585 h 1808998"/>
              <a:gd name="connsiteX68" fmla="*/ 59045 w 1136356"/>
              <a:gd name="connsiteY68" fmla="*/ 481550 h 1808998"/>
              <a:gd name="connsiteX69" fmla="*/ 49193 w 1136356"/>
              <a:gd name="connsiteY69" fmla="*/ 495139 h 1808998"/>
              <a:gd name="connsiteX70" fmla="*/ 29320 w 1136356"/>
              <a:gd name="connsiteY70" fmla="*/ 577181 h 1808998"/>
              <a:gd name="connsiteX71" fmla="*/ 29320 w 1136356"/>
              <a:gd name="connsiteY71" fmla="*/ 660752 h 1808998"/>
              <a:gd name="connsiteX72" fmla="*/ 25753 w 1136356"/>
              <a:gd name="connsiteY72" fmla="*/ 670264 h 1808998"/>
              <a:gd name="connsiteX73" fmla="*/ 614 w 1136356"/>
              <a:gd name="connsiteY73" fmla="*/ 734131 h 1808998"/>
              <a:gd name="connsiteX74" fmla="*/ 17600 w 1136356"/>
              <a:gd name="connsiteY74" fmla="*/ 818041 h 1808998"/>
              <a:gd name="connsiteX75" fmla="*/ 34416 w 1136356"/>
              <a:gd name="connsiteY75" fmla="*/ 881059 h 1808998"/>
              <a:gd name="connsiteX76" fmla="*/ 53949 w 1136356"/>
              <a:gd name="connsiteY76" fmla="*/ 945435 h 1808998"/>
              <a:gd name="connsiteX77" fmla="*/ 61763 w 1136356"/>
              <a:gd name="connsiteY77" fmla="*/ 982295 h 1808998"/>
              <a:gd name="connsiteX78" fmla="*/ 59894 w 1136356"/>
              <a:gd name="connsiteY78" fmla="*/ 1014398 h 1808998"/>
              <a:gd name="connsiteX79" fmla="*/ 54289 w 1136356"/>
              <a:gd name="connsiteY79" fmla="*/ 1099837 h 1808998"/>
              <a:gd name="connsiteX80" fmla="*/ 79768 w 1136356"/>
              <a:gd name="connsiteY80" fmla="*/ 1170498 h 1808998"/>
              <a:gd name="connsiteX81" fmla="*/ 97943 w 1136356"/>
              <a:gd name="connsiteY81" fmla="*/ 1188673 h 1808998"/>
              <a:gd name="connsiteX82" fmla="*/ 115269 w 1136356"/>
              <a:gd name="connsiteY82" fmla="*/ 1200903 h 1808998"/>
              <a:gd name="connsiteX83" fmla="*/ 140408 w 1136356"/>
              <a:gd name="connsiteY83" fmla="*/ 1210755 h 1808998"/>
              <a:gd name="connsiteX84" fmla="*/ 196801 w 1136356"/>
              <a:gd name="connsiteY84" fmla="*/ 1222985 h 1808998"/>
              <a:gd name="connsiteX85" fmla="*/ 239945 w 1136356"/>
              <a:gd name="connsiteY85" fmla="*/ 1225872 h 1808998"/>
              <a:gd name="connsiteX86" fmla="*/ 259649 w 1136356"/>
              <a:gd name="connsiteY86" fmla="*/ 1242349 h 1808998"/>
              <a:gd name="connsiteX87" fmla="*/ 270690 w 1136356"/>
              <a:gd name="connsiteY87" fmla="*/ 1256787 h 1808998"/>
              <a:gd name="connsiteX88" fmla="*/ 304661 w 1136356"/>
              <a:gd name="connsiteY88" fmla="*/ 1252031 h 1808998"/>
              <a:gd name="connsiteX89" fmla="*/ 314004 w 1136356"/>
              <a:gd name="connsiteY89" fmla="*/ 1237253 h 1808998"/>
              <a:gd name="connsiteX90" fmla="*/ 327762 w 1136356"/>
              <a:gd name="connsiteY90" fmla="*/ 1223494 h 1808998"/>
              <a:gd name="connsiteX91" fmla="*/ 337954 w 1136356"/>
              <a:gd name="connsiteY91" fmla="*/ 1224174 h 1808998"/>
              <a:gd name="connsiteX92" fmla="*/ 344578 w 1136356"/>
              <a:gd name="connsiteY92" fmla="*/ 1229779 h 1808998"/>
              <a:gd name="connsiteX93" fmla="*/ 359016 w 1136356"/>
              <a:gd name="connsiteY93" fmla="*/ 1241500 h 1808998"/>
              <a:gd name="connsiteX94" fmla="*/ 365811 w 1136356"/>
              <a:gd name="connsiteY94" fmla="*/ 1251861 h 1808998"/>
              <a:gd name="connsiteX95" fmla="*/ 353241 w 1136356"/>
              <a:gd name="connsiteY95" fmla="*/ 1261543 h 1808998"/>
              <a:gd name="connsiteX96" fmla="*/ 347636 w 1136356"/>
              <a:gd name="connsiteY96" fmla="*/ 1266639 h 1808998"/>
              <a:gd name="connsiteX97" fmla="*/ 348315 w 1136356"/>
              <a:gd name="connsiteY97" fmla="*/ 1298742 h 1808998"/>
              <a:gd name="connsiteX98" fmla="*/ 348994 w 1136356"/>
              <a:gd name="connsiteY98" fmla="*/ 1315558 h 1808998"/>
              <a:gd name="connsiteX99" fmla="*/ 349504 w 1136356"/>
              <a:gd name="connsiteY99" fmla="*/ 1334582 h 1808998"/>
              <a:gd name="connsiteX100" fmla="*/ 348994 w 1136356"/>
              <a:gd name="connsiteY100" fmla="*/ 1367365 h 1808998"/>
              <a:gd name="connsiteX101" fmla="*/ 349164 w 1136356"/>
              <a:gd name="connsiteY101" fmla="*/ 1383502 h 1808998"/>
              <a:gd name="connsiteX102" fmla="*/ 347975 w 1136356"/>
              <a:gd name="connsiteY102" fmla="*/ 1410679 h 1808998"/>
              <a:gd name="connsiteX103" fmla="*/ 349164 w 1136356"/>
              <a:gd name="connsiteY103" fmla="*/ 1443802 h 1808998"/>
              <a:gd name="connsiteX104" fmla="*/ 346616 w 1136356"/>
              <a:gd name="connsiteY104" fmla="*/ 1497137 h 1808998"/>
              <a:gd name="connsiteX105" fmla="*/ 336255 w 1136356"/>
              <a:gd name="connsiteY105" fmla="*/ 1503932 h 1808998"/>
              <a:gd name="connsiteX106" fmla="*/ 292431 w 1136356"/>
              <a:gd name="connsiteY106" fmla="*/ 1486096 h 1808998"/>
              <a:gd name="connsiteX107" fmla="*/ 216335 w 1136356"/>
              <a:gd name="connsiteY107" fmla="*/ 1454842 h 1808998"/>
              <a:gd name="connsiteX108" fmla="*/ 193743 w 1136356"/>
              <a:gd name="connsiteY108" fmla="*/ 1467922 h 1808998"/>
              <a:gd name="connsiteX109" fmla="*/ 201387 w 1136356"/>
              <a:gd name="connsiteY109" fmla="*/ 1533147 h 1808998"/>
              <a:gd name="connsiteX110" fmla="*/ 203086 w 1136356"/>
              <a:gd name="connsiteY110" fmla="*/ 1537903 h 1808998"/>
              <a:gd name="connsiteX111" fmla="*/ 208012 w 1136356"/>
              <a:gd name="connsiteY111" fmla="*/ 1545037 h 1808998"/>
              <a:gd name="connsiteX112" fmla="*/ 212598 w 1136356"/>
              <a:gd name="connsiteY112" fmla="*/ 1556078 h 1808998"/>
              <a:gd name="connsiteX113" fmla="*/ 205124 w 1136356"/>
              <a:gd name="connsiteY113" fmla="*/ 1561854 h 1808998"/>
              <a:gd name="connsiteX114" fmla="*/ 138369 w 1136356"/>
              <a:gd name="connsiteY114" fmla="*/ 1577650 h 1808998"/>
              <a:gd name="connsiteX115" fmla="*/ 73653 w 1136356"/>
              <a:gd name="connsiteY115" fmla="*/ 1591579 h 1808998"/>
              <a:gd name="connsiteX116" fmla="*/ 54119 w 1136356"/>
              <a:gd name="connsiteY116" fmla="*/ 1608055 h 1808998"/>
              <a:gd name="connsiteX117" fmla="*/ 66009 w 1136356"/>
              <a:gd name="connsiteY117" fmla="*/ 1685001 h 1808998"/>
              <a:gd name="connsiteX118" fmla="*/ 81467 w 1136356"/>
              <a:gd name="connsiteY118" fmla="*/ 1699949 h 1808998"/>
              <a:gd name="connsiteX119" fmla="*/ 115608 w 1136356"/>
              <a:gd name="connsiteY119" fmla="*/ 1695193 h 1808998"/>
              <a:gd name="connsiteX120" fmla="*/ 134123 w 1136356"/>
              <a:gd name="connsiteY120" fmla="*/ 1651199 h 1808998"/>
              <a:gd name="connsiteX121" fmla="*/ 131235 w 1136356"/>
              <a:gd name="connsiteY121" fmla="*/ 1640668 h 1808998"/>
              <a:gd name="connsiteX122" fmla="*/ 137860 w 1136356"/>
              <a:gd name="connsiteY122" fmla="*/ 1626400 h 1808998"/>
              <a:gd name="connsiteX123" fmla="*/ 239775 w 1136356"/>
              <a:gd name="connsiteY123" fmla="*/ 1615529 h 1808998"/>
              <a:gd name="connsiteX124" fmla="*/ 245550 w 1136356"/>
              <a:gd name="connsiteY124" fmla="*/ 1614680 h 1808998"/>
              <a:gd name="connsiteX125" fmla="*/ 265933 w 1136356"/>
              <a:gd name="connsiteY125" fmla="*/ 1608395 h 1808998"/>
              <a:gd name="connsiteX126" fmla="*/ 316042 w 1136356"/>
              <a:gd name="connsiteY126" fmla="*/ 1599902 h 1808998"/>
              <a:gd name="connsiteX127" fmla="*/ 348994 w 1136356"/>
              <a:gd name="connsiteY127" fmla="*/ 1599053 h 1808998"/>
              <a:gd name="connsiteX128" fmla="*/ 364112 w 1136356"/>
              <a:gd name="connsiteY128" fmla="*/ 1612132 h 1808998"/>
              <a:gd name="connsiteX129" fmla="*/ 368528 w 1136356"/>
              <a:gd name="connsiteY129" fmla="*/ 1668015 h 1808998"/>
              <a:gd name="connsiteX130" fmla="*/ 353750 w 1136356"/>
              <a:gd name="connsiteY130" fmla="*/ 1679906 h 1808998"/>
              <a:gd name="connsiteX131" fmla="*/ 345427 w 1136356"/>
              <a:gd name="connsiteY131" fmla="*/ 1685171 h 1808998"/>
              <a:gd name="connsiteX132" fmla="*/ 344578 w 1136356"/>
              <a:gd name="connsiteY132" fmla="*/ 1694513 h 1808998"/>
              <a:gd name="connsiteX133" fmla="*/ 361394 w 1136356"/>
              <a:gd name="connsiteY133" fmla="*/ 1786067 h 1808998"/>
              <a:gd name="connsiteX134" fmla="*/ 372435 w 1136356"/>
              <a:gd name="connsiteY134" fmla="*/ 1798297 h 1808998"/>
              <a:gd name="connsiteX135" fmla="*/ 419995 w 1136356"/>
              <a:gd name="connsiteY135" fmla="*/ 1808998 h 1808998"/>
              <a:gd name="connsiteX136" fmla="*/ 435453 w 1136356"/>
              <a:gd name="connsiteY136" fmla="*/ 1803223 h 1808998"/>
              <a:gd name="connsiteX137" fmla="*/ 456006 w 1136356"/>
              <a:gd name="connsiteY137" fmla="*/ 1753624 h 1808998"/>
              <a:gd name="connsiteX138" fmla="*/ 441568 w 1136356"/>
              <a:gd name="connsiteY138" fmla="*/ 1732562 h 1808998"/>
              <a:gd name="connsiteX139" fmla="*/ 432056 w 1136356"/>
              <a:gd name="connsiteY139" fmla="*/ 1729165 h 1808998"/>
              <a:gd name="connsiteX140" fmla="*/ 417108 w 1136356"/>
              <a:gd name="connsiteY140" fmla="*/ 1711499 h 1808998"/>
              <a:gd name="connsiteX141" fmla="*/ 410653 w 1136356"/>
              <a:gd name="connsiteY141" fmla="*/ 1615869 h 1808998"/>
              <a:gd name="connsiteX142" fmla="*/ 425771 w 1136356"/>
              <a:gd name="connsiteY142" fmla="*/ 1597694 h 1808998"/>
              <a:gd name="connsiteX143" fmla="*/ 475709 w 1136356"/>
              <a:gd name="connsiteY143" fmla="*/ 1599053 h 1808998"/>
              <a:gd name="connsiteX144" fmla="*/ 555713 w 1136356"/>
              <a:gd name="connsiteY144" fmla="*/ 1608395 h 1808998"/>
              <a:gd name="connsiteX145" fmla="*/ 662894 w 1136356"/>
              <a:gd name="connsiteY145" fmla="*/ 1618926 h 1808998"/>
              <a:gd name="connsiteX146" fmla="*/ 671726 w 1136356"/>
              <a:gd name="connsiteY146" fmla="*/ 1630477 h 1808998"/>
              <a:gd name="connsiteX147" fmla="*/ 680389 w 1136356"/>
              <a:gd name="connsiteY147" fmla="*/ 1677188 h 1808998"/>
              <a:gd name="connsiteX148" fmla="*/ 694488 w 1136356"/>
              <a:gd name="connsiteY148" fmla="*/ 1714896 h 1808998"/>
              <a:gd name="connsiteX149" fmla="*/ 733725 w 1136356"/>
              <a:gd name="connsiteY149" fmla="*/ 1752945 h 1808998"/>
              <a:gd name="connsiteX150" fmla="*/ 800140 w 1136356"/>
              <a:gd name="connsiteY150" fmla="*/ 1760758 h 1808998"/>
              <a:gd name="connsiteX151" fmla="*/ 808463 w 1136356"/>
              <a:gd name="connsiteY151" fmla="*/ 1759739 h 1808998"/>
              <a:gd name="connsiteX152" fmla="*/ 825449 w 1136356"/>
              <a:gd name="connsiteY152" fmla="*/ 1757022 h 1808998"/>
              <a:gd name="connsiteX153" fmla="*/ 875217 w 1136356"/>
              <a:gd name="connsiteY153" fmla="*/ 1766873 h 1808998"/>
              <a:gd name="connsiteX154" fmla="*/ 972207 w 1136356"/>
              <a:gd name="connsiteY154" fmla="*/ 1778594 h 1808998"/>
              <a:gd name="connsiteX155" fmla="*/ 1054589 w 1136356"/>
              <a:gd name="connsiteY155" fmla="*/ 1768572 h 1808998"/>
              <a:gd name="connsiteX156" fmla="*/ 1096204 w 1136356"/>
              <a:gd name="connsiteY156" fmla="*/ 1747339 h 1808998"/>
              <a:gd name="connsiteX157" fmla="*/ 1099771 w 1136356"/>
              <a:gd name="connsiteY157" fmla="*/ 1719483 h 1808998"/>
              <a:gd name="connsiteX158" fmla="*/ 1043038 w 1136356"/>
              <a:gd name="connsiteY158" fmla="*/ 1684662 h 1808998"/>
              <a:gd name="connsiteX159" fmla="*/ 1022145 w 1136356"/>
              <a:gd name="connsiteY159" fmla="*/ 1682623 h 1808998"/>
              <a:gd name="connsiteX160" fmla="*/ 1001253 w 1136356"/>
              <a:gd name="connsiteY160" fmla="*/ 1681434 h 1808998"/>
              <a:gd name="connsiteX161" fmla="*/ 995308 w 1136356"/>
              <a:gd name="connsiteY161" fmla="*/ 1680755 h 1808998"/>
              <a:gd name="connsiteX162" fmla="*/ 980870 w 1136356"/>
              <a:gd name="connsiteY162" fmla="*/ 1671243 h 1808998"/>
              <a:gd name="connsiteX163" fmla="*/ 948257 w 1136356"/>
              <a:gd name="connsiteY163" fmla="*/ 1655616 h 1808998"/>
              <a:gd name="connsiteX164" fmla="*/ 945539 w 1136356"/>
              <a:gd name="connsiteY164" fmla="*/ 1651879 h 1808998"/>
              <a:gd name="connsiteX165" fmla="*/ 950295 w 1136356"/>
              <a:gd name="connsiteY165" fmla="*/ 1649331 h 1808998"/>
              <a:gd name="connsiteX166" fmla="*/ 964733 w 1136356"/>
              <a:gd name="connsiteY166" fmla="*/ 1648991 h 1808998"/>
              <a:gd name="connsiteX167" fmla="*/ 1037773 w 1136356"/>
              <a:gd name="connsiteY167" fmla="*/ 1646783 h 1808998"/>
              <a:gd name="connsiteX168" fmla="*/ 1088560 w 1136356"/>
              <a:gd name="connsiteY168" fmla="*/ 1626740 h 1808998"/>
              <a:gd name="connsiteX169" fmla="*/ 1092467 w 1136356"/>
              <a:gd name="connsiteY169" fmla="*/ 1607206 h 1808998"/>
              <a:gd name="connsiteX170" fmla="*/ 1071235 w 1136356"/>
              <a:gd name="connsiteY170" fmla="*/ 1587842 h 1808998"/>
              <a:gd name="connsiteX171" fmla="*/ 1058326 w 1136356"/>
              <a:gd name="connsiteY171" fmla="*/ 1584105 h 1808998"/>
              <a:gd name="connsiteX172" fmla="*/ 1055947 w 1136356"/>
              <a:gd name="connsiteY172" fmla="*/ 1584615 h 1808998"/>
              <a:gd name="connsiteX173" fmla="*/ 1044737 w 1136356"/>
              <a:gd name="connsiteY173" fmla="*/ 1587332 h 1808998"/>
              <a:gd name="connsiteX174" fmla="*/ 1029959 w 1136356"/>
              <a:gd name="connsiteY174" fmla="*/ 1581387 h 1808998"/>
              <a:gd name="connsiteX175" fmla="*/ 1003461 w 1136356"/>
              <a:gd name="connsiteY175" fmla="*/ 1570347 h 1808998"/>
              <a:gd name="connsiteX176" fmla="*/ 994968 w 1136356"/>
              <a:gd name="connsiteY176" fmla="*/ 1561514 h 1808998"/>
              <a:gd name="connsiteX177" fmla="*/ 995987 w 1136356"/>
              <a:gd name="connsiteY177" fmla="*/ 1489324 h 1808998"/>
              <a:gd name="connsiteX178" fmla="*/ 1001253 w 1136356"/>
              <a:gd name="connsiteY178" fmla="*/ 1482360 h 1808998"/>
              <a:gd name="connsiteX179" fmla="*/ 1008047 w 1136356"/>
              <a:gd name="connsiteY179" fmla="*/ 1468941 h 1808998"/>
              <a:gd name="connsiteX180" fmla="*/ 1006519 w 1136356"/>
              <a:gd name="connsiteY180" fmla="*/ 1457220 h 1808998"/>
              <a:gd name="connsiteX181" fmla="*/ 1002442 w 1136356"/>
              <a:gd name="connsiteY181" fmla="*/ 1390296 h 1808998"/>
              <a:gd name="connsiteX182" fmla="*/ 1006519 w 1136356"/>
              <a:gd name="connsiteY182" fmla="*/ 1229439 h 1808998"/>
              <a:gd name="connsiteX183" fmla="*/ 1015691 w 1136356"/>
              <a:gd name="connsiteY183" fmla="*/ 1100856 h 1808998"/>
              <a:gd name="connsiteX184" fmla="*/ 999724 w 1136356"/>
              <a:gd name="connsiteY184" fmla="*/ 1050238 h 1808998"/>
              <a:gd name="connsiteX185" fmla="*/ 992760 w 1136356"/>
              <a:gd name="connsiteY185" fmla="*/ 1032403 h 1808998"/>
              <a:gd name="connsiteX186" fmla="*/ 983248 w 1136356"/>
              <a:gd name="connsiteY186" fmla="*/ 1004037 h 1808998"/>
              <a:gd name="connsiteX187" fmla="*/ 981719 w 1136356"/>
              <a:gd name="connsiteY187" fmla="*/ 990957 h 1808998"/>
              <a:gd name="connsiteX188" fmla="*/ 1133403 w 1136356"/>
              <a:gd name="connsiteY188" fmla="*/ 687759 h 1808998"/>
              <a:gd name="connsiteX189" fmla="*/ 1137819 w 1136356"/>
              <a:gd name="connsiteY189" fmla="*/ 680795 h 1808998"/>
              <a:gd name="connsiteX190" fmla="*/ 1137819 w 1136356"/>
              <a:gd name="connsiteY190" fmla="*/ 679096 h 1808998"/>
              <a:gd name="connsiteX191" fmla="*/ 1127628 w 1136356"/>
              <a:gd name="connsiteY191" fmla="*/ 671962 h 1808998"/>
              <a:gd name="connsiteX192" fmla="*/ 187798 w 1136356"/>
              <a:gd name="connsiteY192" fmla="*/ 1154022 h 1808998"/>
              <a:gd name="connsiteX193" fmla="*/ 143125 w 1136356"/>
              <a:gd name="connsiteY193" fmla="*/ 1155891 h 1808998"/>
              <a:gd name="connsiteX194" fmla="*/ 125630 w 1136356"/>
              <a:gd name="connsiteY194" fmla="*/ 1144000 h 1808998"/>
              <a:gd name="connsiteX195" fmla="*/ 103548 w 1136356"/>
              <a:gd name="connsiteY195" fmla="*/ 1086079 h 1808998"/>
              <a:gd name="connsiteX196" fmla="*/ 103548 w 1136356"/>
              <a:gd name="connsiteY196" fmla="*/ 1069942 h 1808998"/>
              <a:gd name="connsiteX197" fmla="*/ 107795 w 1136356"/>
              <a:gd name="connsiteY197" fmla="*/ 997242 h 1808998"/>
              <a:gd name="connsiteX198" fmla="*/ 120364 w 1136356"/>
              <a:gd name="connsiteY198" fmla="*/ 987051 h 1808998"/>
              <a:gd name="connsiteX199" fmla="*/ 128687 w 1136356"/>
              <a:gd name="connsiteY199" fmla="*/ 997072 h 1808998"/>
              <a:gd name="connsiteX200" fmla="*/ 152128 w 1136356"/>
              <a:gd name="connsiteY200" fmla="*/ 1027817 h 1808998"/>
              <a:gd name="connsiteX201" fmla="*/ 176078 w 1136356"/>
              <a:gd name="connsiteY201" fmla="*/ 1063317 h 1808998"/>
              <a:gd name="connsiteX202" fmla="*/ 176758 w 1136356"/>
              <a:gd name="connsiteY202" fmla="*/ 1066545 h 1808998"/>
              <a:gd name="connsiteX203" fmla="*/ 192215 w 1136356"/>
              <a:gd name="connsiteY203" fmla="*/ 1124636 h 1808998"/>
              <a:gd name="connsiteX204" fmla="*/ 187798 w 1136356"/>
              <a:gd name="connsiteY204" fmla="*/ 1154022 h 1808998"/>
              <a:gd name="connsiteX205" fmla="*/ 795724 w 1136356"/>
              <a:gd name="connsiteY205" fmla="*/ 1195638 h 1808998"/>
              <a:gd name="connsiteX206" fmla="*/ 783663 w 1136356"/>
              <a:gd name="connsiteY206" fmla="*/ 1278699 h 1808998"/>
              <a:gd name="connsiteX207" fmla="*/ 782305 w 1136356"/>
              <a:gd name="connsiteY207" fmla="*/ 1330506 h 1808998"/>
              <a:gd name="connsiteX208" fmla="*/ 772962 w 1136356"/>
              <a:gd name="connsiteY208" fmla="*/ 1370422 h 1808998"/>
              <a:gd name="connsiteX209" fmla="*/ 750201 w 1136356"/>
              <a:gd name="connsiteY209" fmla="*/ 1462486 h 1808998"/>
              <a:gd name="connsiteX210" fmla="*/ 721495 w 1136356"/>
              <a:gd name="connsiteY210" fmla="*/ 1605337 h 1808998"/>
              <a:gd name="connsiteX211" fmla="*/ 720306 w 1136356"/>
              <a:gd name="connsiteY211" fmla="*/ 1606526 h 1808998"/>
              <a:gd name="connsiteX212" fmla="*/ 715041 w 1136356"/>
              <a:gd name="connsiteY212" fmla="*/ 1586313 h 1808998"/>
              <a:gd name="connsiteX213" fmla="*/ 702981 w 1136356"/>
              <a:gd name="connsiteY213" fmla="*/ 1577820 h 1808998"/>
              <a:gd name="connsiteX214" fmla="*/ 615673 w 1136356"/>
              <a:gd name="connsiteY214" fmla="*/ 1561174 h 1808998"/>
              <a:gd name="connsiteX215" fmla="*/ 590024 w 1136356"/>
              <a:gd name="connsiteY215" fmla="*/ 1555739 h 1808998"/>
              <a:gd name="connsiteX216" fmla="*/ 585778 w 1136356"/>
              <a:gd name="connsiteY216" fmla="*/ 1550643 h 1808998"/>
              <a:gd name="connsiteX217" fmla="*/ 589515 w 1136356"/>
              <a:gd name="connsiteY217" fmla="*/ 1516671 h 1808998"/>
              <a:gd name="connsiteX218" fmla="*/ 585608 w 1136356"/>
              <a:gd name="connsiteY218" fmla="*/ 1479302 h 1808998"/>
              <a:gd name="connsiteX219" fmla="*/ 579493 w 1136356"/>
              <a:gd name="connsiteY219" fmla="*/ 1475395 h 1808998"/>
              <a:gd name="connsiteX220" fmla="*/ 569471 w 1136356"/>
              <a:gd name="connsiteY220" fmla="*/ 1463675 h 1808998"/>
              <a:gd name="connsiteX221" fmla="*/ 553335 w 1136356"/>
              <a:gd name="connsiteY221" fmla="*/ 1443292 h 1808998"/>
              <a:gd name="connsiteX222" fmla="*/ 541275 w 1136356"/>
              <a:gd name="connsiteY222" fmla="*/ 1444481 h 1808998"/>
              <a:gd name="connsiteX223" fmla="*/ 442077 w 1136356"/>
              <a:gd name="connsiteY223" fmla="*/ 1492381 h 1808998"/>
              <a:gd name="connsiteX224" fmla="*/ 424072 w 1136356"/>
              <a:gd name="connsiteY224" fmla="*/ 1481340 h 1808998"/>
              <a:gd name="connsiteX225" fmla="*/ 423053 w 1136356"/>
              <a:gd name="connsiteY225" fmla="*/ 1308933 h 1808998"/>
              <a:gd name="connsiteX226" fmla="*/ 423393 w 1136356"/>
              <a:gd name="connsiteY226" fmla="*/ 1264261 h 1808998"/>
              <a:gd name="connsiteX227" fmla="*/ 419486 w 1136356"/>
              <a:gd name="connsiteY227" fmla="*/ 1258485 h 1808998"/>
              <a:gd name="connsiteX228" fmla="*/ 409294 w 1136356"/>
              <a:gd name="connsiteY228" fmla="*/ 1254239 h 1808998"/>
              <a:gd name="connsiteX229" fmla="*/ 404708 w 1136356"/>
              <a:gd name="connsiteY229" fmla="*/ 1251012 h 1808998"/>
              <a:gd name="connsiteX230" fmla="*/ 408275 w 1136356"/>
              <a:gd name="connsiteY230" fmla="*/ 1246086 h 1808998"/>
              <a:gd name="connsiteX231" fmla="*/ 413371 w 1136356"/>
              <a:gd name="connsiteY231" fmla="*/ 1241669 h 1808998"/>
              <a:gd name="connsiteX232" fmla="*/ 440039 w 1136356"/>
              <a:gd name="connsiteY232" fmla="*/ 1229439 h 1808998"/>
              <a:gd name="connsiteX233" fmla="*/ 585268 w 1136356"/>
              <a:gd name="connsiteY233" fmla="*/ 1229100 h 1808998"/>
              <a:gd name="connsiteX234" fmla="*/ 658987 w 1136356"/>
              <a:gd name="connsiteY234" fmla="*/ 1213133 h 1808998"/>
              <a:gd name="connsiteX235" fmla="*/ 680559 w 1136356"/>
              <a:gd name="connsiteY235" fmla="*/ 1196996 h 1808998"/>
              <a:gd name="connsiteX236" fmla="*/ 690241 w 1136356"/>
              <a:gd name="connsiteY236" fmla="*/ 1192580 h 1808998"/>
              <a:gd name="connsiteX237" fmla="*/ 788589 w 1136356"/>
              <a:gd name="connsiteY237" fmla="*/ 1186805 h 1808998"/>
              <a:gd name="connsiteX238" fmla="*/ 795724 w 1136356"/>
              <a:gd name="connsiteY238" fmla="*/ 1195638 h 180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1136356" h="1808998">
                <a:moveTo>
                  <a:pt x="1127628" y="671962"/>
                </a:moveTo>
                <a:cubicBezTo>
                  <a:pt x="1090089" y="653957"/>
                  <a:pt x="1052720" y="635612"/>
                  <a:pt x="1015351" y="617607"/>
                </a:cubicBezTo>
                <a:cubicBezTo>
                  <a:pt x="1003121" y="611662"/>
                  <a:pt x="1001932" y="611832"/>
                  <a:pt x="995308" y="623383"/>
                </a:cubicBezTo>
                <a:cubicBezTo>
                  <a:pt x="981549" y="647503"/>
                  <a:pt x="967621" y="671453"/>
                  <a:pt x="953862" y="695573"/>
                </a:cubicBezTo>
                <a:cubicBezTo>
                  <a:pt x="918022" y="757911"/>
                  <a:pt x="882182" y="820079"/>
                  <a:pt x="846341" y="882418"/>
                </a:cubicBezTo>
                <a:cubicBezTo>
                  <a:pt x="841416" y="891080"/>
                  <a:pt x="840906" y="891080"/>
                  <a:pt x="833093" y="885305"/>
                </a:cubicBezTo>
                <a:cubicBezTo>
                  <a:pt x="814748" y="871547"/>
                  <a:pt x="796063" y="858128"/>
                  <a:pt x="778228" y="844029"/>
                </a:cubicBezTo>
                <a:cubicBezTo>
                  <a:pt x="762261" y="831460"/>
                  <a:pt x="744766" y="827043"/>
                  <a:pt x="725062" y="830441"/>
                </a:cubicBezTo>
                <a:cubicBezTo>
                  <a:pt x="721665" y="830950"/>
                  <a:pt x="718268" y="831630"/>
                  <a:pt x="715041" y="830271"/>
                </a:cubicBezTo>
                <a:cubicBezTo>
                  <a:pt x="709435" y="827893"/>
                  <a:pt x="704000" y="828912"/>
                  <a:pt x="698564" y="831120"/>
                </a:cubicBezTo>
                <a:cubicBezTo>
                  <a:pt x="692789" y="833328"/>
                  <a:pt x="687014" y="835536"/>
                  <a:pt x="680559" y="834687"/>
                </a:cubicBezTo>
                <a:cubicBezTo>
                  <a:pt x="658308" y="831969"/>
                  <a:pt x="636736" y="826194"/>
                  <a:pt x="614654" y="823137"/>
                </a:cubicBezTo>
                <a:cubicBezTo>
                  <a:pt x="611427" y="822627"/>
                  <a:pt x="608879" y="820929"/>
                  <a:pt x="606671" y="818551"/>
                </a:cubicBezTo>
                <a:cubicBezTo>
                  <a:pt x="600895" y="812096"/>
                  <a:pt x="593422" y="809208"/>
                  <a:pt x="584929" y="808189"/>
                </a:cubicBezTo>
                <a:cubicBezTo>
                  <a:pt x="573208" y="806830"/>
                  <a:pt x="563017" y="800715"/>
                  <a:pt x="552146" y="796639"/>
                </a:cubicBezTo>
                <a:cubicBezTo>
                  <a:pt x="549258" y="795620"/>
                  <a:pt x="546710" y="793411"/>
                  <a:pt x="545351" y="790524"/>
                </a:cubicBezTo>
                <a:cubicBezTo>
                  <a:pt x="535500" y="770990"/>
                  <a:pt x="516306" y="772349"/>
                  <a:pt x="499490" y="772689"/>
                </a:cubicBezTo>
                <a:cubicBezTo>
                  <a:pt x="489977" y="772858"/>
                  <a:pt x="482164" y="772519"/>
                  <a:pt x="475709" y="765555"/>
                </a:cubicBezTo>
                <a:cubicBezTo>
                  <a:pt x="468405" y="757571"/>
                  <a:pt x="459912" y="752815"/>
                  <a:pt x="449381" y="751796"/>
                </a:cubicBezTo>
                <a:cubicBezTo>
                  <a:pt x="443606" y="751286"/>
                  <a:pt x="439869" y="748399"/>
                  <a:pt x="440209" y="741944"/>
                </a:cubicBezTo>
                <a:cubicBezTo>
                  <a:pt x="440548" y="733961"/>
                  <a:pt x="435623" y="730394"/>
                  <a:pt x="428319" y="728865"/>
                </a:cubicBezTo>
                <a:cubicBezTo>
                  <a:pt x="424921" y="728186"/>
                  <a:pt x="421524" y="728016"/>
                  <a:pt x="418127" y="727846"/>
                </a:cubicBezTo>
                <a:cubicBezTo>
                  <a:pt x="407426" y="727336"/>
                  <a:pt x="402840" y="720542"/>
                  <a:pt x="406916" y="710520"/>
                </a:cubicBezTo>
                <a:cubicBezTo>
                  <a:pt x="409464" y="704405"/>
                  <a:pt x="411333" y="698290"/>
                  <a:pt x="413541" y="692175"/>
                </a:cubicBezTo>
                <a:cubicBezTo>
                  <a:pt x="417278" y="682663"/>
                  <a:pt x="417108" y="672132"/>
                  <a:pt x="421354" y="662620"/>
                </a:cubicBezTo>
                <a:cubicBezTo>
                  <a:pt x="428319" y="646993"/>
                  <a:pt x="427469" y="632045"/>
                  <a:pt x="419656" y="616928"/>
                </a:cubicBezTo>
                <a:cubicBezTo>
                  <a:pt x="413031" y="604189"/>
                  <a:pt x="406747" y="591109"/>
                  <a:pt x="403349" y="577011"/>
                </a:cubicBezTo>
                <a:cubicBezTo>
                  <a:pt x="399782" y="562403"/>
                  <a:pt x="394177" y="548475"/>
                  <a:pt x="389081" y="534376"/>
                </a:cubicBezTo>
                <a:cubicBezTo>
                  <a:pt x="381098" y="512295"/>
                  <a:pt x="370567" y="491062"/>
                  <a:pt x="367849" y="467452"/>
                </a:cubicBezTo>
                <a:cubicBezTo>
                  <a:pt x="366490" y="455392"/>
                  <a:pt x="364791" y="443162"/>
                  <a:pt x="373794" y="432631"/>
                </a:cubicBezTo>
                <a:cubicBezTo>
                  <a:pt x="375323" y="430932"/>
                  <a:pt x="375832" y="428554"/>
                  <a:pt x="376681" y="426516"/>
                </a:cubicBezTo>
                <a:cubicBezTo>
                  <a:pt x="379739" y="418872"/>
                  <a:pt x="379060" y="412588"/>
                  <a:pt x="372265" y="406812"/>
                </a:cubicBezTo>
                <a:cubicBezTo>
                  <a:pt x="364452" y="400188"/>
                  <a:pt x="357487" y="392884"/>
                  <a:pt x="350693" y="385240"/>
                </a:cubicBezTo>
                <a:cubicBezTo>
                  <a:pt x="345258" y="379125"/>
                  <a:pt x="345597" y="375558"/>
                  <a:pt x="351542" y="370123"/>
                </a:cubicBezTo>
                <a:cubicBezTo>
                  <a:pt x="357657" y="364517"/>
                  <a:pt x="362753" y="363838"/>
                  <a:pt x="370736" y="368764"/>
                </a:cubicBezTo>
                <a:cubicBezTo>
                  <a:pt x="380249" y="374539"/>
                  <a:pt x="389931" y="379635"/>
                  <a:pt x="400292" y="383542"/>
                </a:cubicBezTo>
                <a:cubicBezTo>
                  <a:pt x="414900" y="388977"/>
                  <a:pt x="424752" y="384901"/>
                  <a:pt x="430697" y="370972"/>
                </a:cubicBezTo>
                <a:cubicBezTo>
                  <a:pt x="433584" y="364178"/>
                  <a:pt x="438001" y="360101"/>
                  <a:pt x="444795" y="357383"/>
                </a:cubicBezTo>
                <a:cubicBezTo>
                  <a:pt x="454647" y="353646"/>
                  <a:pt x="459403" y="342945"/>
                  <a:pt x="468915" y="338529"/>
                </a:cubicBezTo>
                <a:cubicBezTo>
                  <a:pt x="469934" y="338019"/>
                  <a:pt x="470104" y="335981"/>
                  <a:pt x="470444" y="334622"/>
                </a:cubicBezTo>
                <a:cubicBezTo>
                  <a:pt x="474011" y="323921"/>
                  <a:pt x="475200" y="322902"/>
                  <a:pt x="485901" y="322732"/>
                </a:cubicBezTo>
                <a:cubicBezTo>
                  <a:pt x="500509" y="322392"/>
                  <a:pt x="505435" y="317466"/>
                  <a:pt x="506114" y="302689"/>
                </a:cubicBezTo>
                <a:cubicBezTo>
                  <a:pt x="506624" y="289949"/>
                  <a:pt x="505265" y="277210"/>
                  <a:pt x="503566" y="264640"/>
                </a:cubicBezTo>
                <a:cubicBezTo>
                  <a:pt x="501868" y="252580"/>
                  <a:pt x="503906" y="241539"/>
                  <a:pt x="510700" y="231518"/>
                </a:cubicBezTo>
                <a:cubicBezTo>
                  <a:pt x="512908" y="228121"/>
                  <a:pt x="514267" y="224554"/>
                  <a:pt x="514607" y="220477"/>
                </a:cubicBezTo>
                <a:cubicBezTo>
                  <a:pt x="515626" y="209776"/>
                  <a:pt x="516475" y="199075"/>
                  <a:pt x="518344" y="188543"/>
                </a:cubicBezTo>
                <a:cubicBezTo>
                  <a:pt x="521231" y="172237"/>
                  <a:pt x="522081" y="155251"/>
                  <a:pt x="532782" y="141153"/>
                </a:cubicBezTo>
                <a:cubicBezTo>
                  <a:pt x="534820" y="138435"/>
                  <a:pt x="535500" y="134698"/>
                  <a:pt x="534480" y="131301"/>
                </a:cubicBezTo>
                <a:cubicBezTo>
                  <a:pt x="531933" y="123487"/>
                  <a:pt x="531593" y="114655"/>
                  <a:pt x="527686" y="107860"/>
                </a:cubicBezTo>
                <a:cubicBezTo>
                  <a:pt x="518853" y="92233"/>
                  <a:pt x="514607" y="73379"/>
                  <a:pt x="498980" y="61829"/>
                </a:cubicBezTo>
                <a:cubicBezTo>
                  <a:pt x="498131" y="61149"/>
                  <a:pt x="497451" y="60130"/>
                  <a:pt x="496772" y="59281"/>
                </a:cubicBezTo>
                <a:cubicBezTo>
                  <a:pt x="490147" y="50108"/>
                  <a:pt x="481145" y="43484"/>
                  <a:pt x="471293" y="38728"/>
                </a:cubicBezTo>
                <a:cubicBezTo>
                  <a:pt x="461101" y="33802"/>
                  <a:pt x="452439" y="27008"/>
                  <a:pt x="445644" y="18345"/>
                </a:cubicBezTo>
                <a:cubicBezTo>
                  <a:pt x="439699" y="10871"/>
                  <a:pt x="432056" y="7983"/>
                  <a:pt x="423223" y="5945"/>
                </a:cubicBezTo>
                <a:cubicBezTo>
                  <a:pt x="409634" y="3397"/>
                  <a:pt x="395706" y="1868"/>
                  <a:pt x="381777" y="0"/>
                </a:cubicBezTo>
                <a:cubicBezTo>
                  <a:pt x="378890" y="0"/>
                  <a:pt x="376172" y="0"/>
                  <a:pt x="373284" y="0"/>
                </a:cubicBezTo>
                <a:cubicBezTo>
                  <a:pt x="363772" y="3227"/>
                  <a:pt x="354430" y="6964"/>
                  <a:pt x="344918" y="9852"/>
                </a:cubicBezTo>
                <a:cubicBezTo>
                  <a:pt x="327932" y="14778"/>
                  <a:pt x="313154" y="23780"/>
                  <a:pt x="300075" y="35161"/>
                </a:cubicBezTo>
                <a:cubicBezTo>
                  <a:pt x="288695" y="45013"/>
                  <a:pt x="280202" y="57412"/>
                  <a:pt x="273407" y="71001"/>
                </a:cubicBezTo>
                <a:cubicBezTo>
                  <a:pt x="263216" y="91214"/>
                  <a:pt x="253194" y="111088"/>
                  <a:pt x="251156" y="134358"/>
                </a:cubicBezTo>
                <a:cubicBezTo>
                  <a:pt x="249797" y="150835"/>
                  <a:pt x="246909" y="167311"/>
                  <a:pt x="243172" y="183618"/>
                </a:cubicBezTo>
                <a:cubicBezTo>
                  <a:pt x="239435" y="200603"/>
                  <a:pt x="234510" y="217929"/>
                  <a:pt x="237907" y="235594"/>
                </a:cubicBezTo>
                <a:cubicBezTo>
                  <a:pt x="240794" y="250202"/>
                  <a:pt x="234510" y="261583"/>
                  <a:pt x="227375" y="272794"/>
                </a:cubicBezTo>
                <a:cubicBezTo>
                  <a:pt x="224488" y="277380"/>
                  <a:pt x="221091" y="279758"/>
                  <a:pt x="214636" y="276530"/>
                </a:cubicBezTo>
                <a:cubicBezTo>
                  <a:pt x="205124" y="271605"/>
                  <a:pt x="196801" y="275681"/>
                  <a:pt x="194423" y="286382"/>
                </a:cubicBezTo>
                <a:cubicBezTo>
                  <a:pt x="190007" y="305237"/>
                  <a:pt x="181514" y="321713"/>
                  <a:pt x="167925" y="335641"/>
                </a:cubicBezTo>
                <a:cubicBezTo>
                  <a:pt x="162659" y="341077"/>
                  <a:pt x="157903" y="347192"/>
                  <a:pt x="153317" y="353307"/>
                </a:cubicBezTo>
                <a:cubicBezTo>
                  <a:pt x="140747" y="370123"/>
                  <a:pt x="126309" y="385240"/>
                  <a:pt x="115948" y="403585"/>
                </a:cubicBezTo>
                <a:cubicBezTo>
                  <a:pt x="99811" y="431612"/>
                  <a:pt x="81976" y="458449"/>
                  <a:pt x="59045" y="481550"/>
                </a:cubicBezTo>
                <a:cubicBezTo>
                  <a:pt x="55138" y="485627"/>
                  <a:pt x="51062" y="489703"/>
                  <a:pt x="49193" y="495139"/>
                </a:cubicBezTo>
                <a:cubicBezTo>
                  <a:pt x="39681" y="521807"/>
                  <a:pt x="33057" y="549494"/>
                  <a:pt x="29320" y="577181"/>
                </a:cubicBezTo>
                <a:cubicBezTo>
                  <a:pt x="25753" y="604698"/>
                  <a:pt x="23035" y="632895"/>
                  <a:pt x="29320" y="660752"/>
                </a:cubicBezTo>
                <a:cubicBezTo>
                  <a:pt x="30169" y="664658"/>
                  <a:pt x="29320" y="667546"/>
                  <a:pt x="25753" y="670264"/>
                </a:cubicBezTo>
                <a:cubicBezTo>
                  <a:pt x="3841" y="686230"/>
                  <a:pt x="-2104" y="709331"/>
                  <a:pt x="614" y="734131"/>
                </a:cubicBezTo>
                <a:cubicBezTo>
                  <a:pt x="3501" y="762497"/>
                  <a:pt x="10126" y="790354"/>
                  <a:pt x="17600" y="818041"/>
                </a:cubicBezTo>
                <a:cubicBezTo>
                  <a:pt x="23375" y="838934"/>
                  <a:pt x="30509" y="859656"/>
                  <a:pt x="34416" y="881059"/>
                </a:cubicBezTo>
                <a:cubicBezTo>
                  <a:pt x="38492" y="903480"/>
                  <a:pt x="44098" y="925052"/>
                  <a:pt x="53949" y="945435"/>
                </a:cubicBezTo>
                <a:cubicBezTo>
                  <a:pt x="59725" y="957325"/>
                  <a:pt x="61763" y="969555"/>
                  <a:pt x="61763" y="982295"/>
                </a:cubicBezTo>
                <a:cubicBezTo>
                  <a:pt x="61763" y="992996"/>
                  <a:pt x="60574" y="1003697"/>
                  <a:pt x="59894" y="1014398"/>
                </a:cubicBezTo>
                <a:cubicBezTo>
                  <a:pt x="57856" y="1042934"/>
                  <a:pt x="53440" y="1071131"/>
                  <a:pt x="54289" y="1099837"/>
                </a:cubicBezTo>
                <a:cubicBezTo>
                  <a:pt x="55138" y="1126335"/>
                  <a:pt x="63801" y="1149436"/>
                  <a:pt x="79768" y="1170498"/>
                </a:cubicBezTo>
                <a:cubicBezTo>
                  <a:pt x="85204" y="1177632"/>
                  <a:pt x="92847" y="1181709"/>
                  <a:pt x="97943" y="1188673"/>
                </a:cubicBezTo>
                <a:cubicBezTo>
                  <a:pt x="102189" y="1194449"/>
                  <a:pt x="108814" y="1197676"/>
                  <a:pt x="115269" y="1200903"/>
                </a:cubicBezTo>
                <a:cubicBezTo>
                  <a:pt x="123252" y="1205150"/>
                  <a:pt x="131575" y="1208377"/>
                  <a:pt x="140408" y="1210755"/>
                </a:cubicBezTo>
                <a:cubicBezTo>
                  <a:pt x="158922" y="1215851"/>
                  <a:pt x="177267" y="1221966"/>
                  <a:pt x="196801" y="1222985"/>
                </a:cubicBezTo>
                <a:cubicBezTo>
                  <a:pt x="211239" y="1223834"/>
                  <a:pt x="225677" y="1224514"/>
                  <a:pt x="239945" y="1225872"/>
                </a:cubicBezTo>
                <a:cubicBezTo>
                  <a:pt x="255402" y="1227401"/>
                  <a:pt x="255232" y="1227741"/>
                  <a:pt x="259649" y="1242349"/>
                </a:cubicBezTo>
                <a:cubicBezTo>
                  <a:pt x="261517" y="1248294"/>
                  <a:pt x="262536" y="1255428"/>
                  <a:pt x="270690" y="1256787"/>
                </a:cubicBezTo>
                <a:cubicBezTo>
                  <a:pt x="282410" y="1258655"/>
                  <a:pt x="293790" y="1257126"/>
                  <a:pt x="304661" y="1252031"/>
                </a:cubicBezTo>
                <a:cubicBezTo>
                  <a:pt x="310946" y="1249143"/>
                  <a:pt x="313834" y="1244387"/>
                  <a:pt x="314004" y="1237253"/>
                </a:cubicBezTo>
                <a:cubicBezTo>
                  <a:pt x="314004" y="1223834"/>
                  <a:pt x="314683" y="1223494"/>
                  <a:pt x="327762" y="1223494"/>
                </a:cubicBezTo>
                <a:cubicBezTo>
                  <a:pt x="331159" y="1223494"/>
                  <a:pt x="334556" y="1223834"/>
                  <a:pt x="337954" y="1224174"/>
                </a:cubicBezTo>
                <a:cubicBezTo>
                  <a:pt x="341351" y="1224514"/>
                  <a:pt x="344578" y="1226212"/>
                  <a:pt x="344578" y="1229779"/>
                </a:cubicBezTo>
                <a:cubicBezTo>
                  <a:pt x="344408" y="1240141"/>
                  <a:pt x="351203" y="1241160"/>
                  <a:pt x="359016" y="1241500"/>
                </a:cubicBezTo>
                <a:cubicBezTo>
                  <a:pt x="365980" y="1241839"/>
                  <a:pt x="367509" y="1245576"/>
                  <a:pt x="365811" y="1251861"/>
                </a:cubicBezTo>
                <a:cubicBezTo>
                  <a:pt x="364112" y="1258485"/>
                  <a:pt x="358846" y="1260184"/>
                  <a:pt x="353241" y="1261543"/>
                </a:cubicBezTo>
                <a:cubicBezTo>
                  <a:pt x="350693" y="1262222"/>
                  <a:pt x="346447" y="1261883"/>
                  <a:pt x="347636" y="1266639"/>
                </a:cubicBezTo>
                <a:cubicBezTo>
                  <a:pt x="350014" y="1277340"/>
                  <a:pt x="348655" y="1288041"/>
                  <a:pt x="348315" y="1298742"/>
                </a:cubicBezTo>
                <a:cubicBezTo>
                  <a:pt x="348145" y="1304347"/>
                  <a:pt x="346447" y="1310462"/>
                  <a:pt x="348994" y="1315558"/>
                </a:cubicBezTo>
                <a:cubicBezTo>
                  <a:pt x="352222" y="1322013"/>
                  <a:pt x="350014" y="1328807"/>
                  <a:pt x="349504" y="1334582"/>
                </a:cubicBezTo>
                <a:cubicBezTo>
                  <a:pt x="348485" y="1345623"/>
                  <a:pt x="347975" y="1356324"/>
                  <a:pt x="348994" y="1367365"/>
                </a:cubicBezTo>
                <a:cubicBezTo>
                  <a:pt x="349504" y="1372801"/>
                  <a:pt x="349504" y="1378236"/>
                  <a:pt x="349164" y="1383502"/>
                </a:cubicBezTo>
                <a:cubicBezTo>
                  <a:pt x="348825" y="1392504"/>
                  <a:pt x="346616" y="1401846"/>
                  <a:pt x="347975" y="1410679"/>
                </a:cubicBezTo>
                <a:cubicBezTo>
                  <a:pt x="349844" y="1421720"/>
                  <a:pt x="349674" y="1433100"/>
                  <a:pt x="349164" y="1443802"/>
                </a:cubicBezTo>
                <a:cubicBezTo>
                  <a:pt x="348145" y="1461637"/>
                  <a:pt x="348485" y="1479472"/>
                  <a:pt x="346616" y="1497137"/>
                </a:cubicBezTo>
                <a:cubicBezTo>
                  <a:pt x="345767" y="1505291"/>
                  <a:pt x="343559" y="1506989"/>
                  <a:pt x="336255" y="1503932"/>
                </a:cubicBezTo>
                <a:cubicBezTo>
                  <a:pt x="321647" y="1497987"/>
                  <a:pt x="306700" y="1493061"/>
                  <a:pt x="292431" y="1486096"/>
                </a:cubicBezTo>
                <a:cubicBezTo>
                  <a:pt x="267802" y="1474206"/>
                  <a:pt x="242323" y="1463845"/>
                  <a:pt x="216335" y="1454842"/>
                </a:cubicBezTo>
                <a:cubicBezTo>
                  <a:pt x="203425" y="1450426"/>
                  <a:pt x="194593" y="1454333"/>
                  <a:pt x="193743" y="1467922"/>
                </a:cubicBezTo>
                <a:cubicBezTo>
                  <a:pt x="192384" y="1489833"/>
                  <a:pt x="184911" y="1513104"/>
                  <a:pt x="201387" y="1533147"/>
                </a:cubicBezTo>
                <a:cubicBezTo>
                  <a:pt x="202406" y="1534336"/>
                  <a:pt x="202916" y="1536205"/>
                  <a:pt x="203086" y="1537903"/>
                </a:cubicBezTo>
                <a:cubicBezTo>
                  <a:pt x="203255" y="1541301"/>
                  <a:pt x="204614" y="1543509"/>
                  <a:pt x="208012" y="1545037"/>
                </a:cubicBezTo>
                <a:cubicBezTo>
                  <a:pt x="212598" y="1547076"/>
                  <a:pt x="212937" y="1551662"/>
                  <a:pt x="212598" y="1556078"/>
                </a:cubicBezTo>
                <a:cubicBezTo>
                  <a:pt x="212258" y="1560665"/>
                  <a:pt x="208181" y="1560834"/>
                  <a:pt x="205124" y="1561854"/>
                </a:cubicBezTo>
                <a:cubicBezTo>
                  <a:pt x="183212" y="1568478"/>
                  <a:pt x="160791" y="1572894"/>
                  <a:pt x="138369" y="1577650"/>
                </a:cubicBezTo>
                <a:cubicBezTo>
                  <a:pt x="116797" y="1582237"/>
                  <a:pt x="95225" y="1586653"/>
                  <a:pt x="73653" y="1591579"/>
                </a:cubicBezTo>
                <a:cubicBezTo>
                  <a:pt x="64651" y="1593617"/>
                  <a:pt x="55818" y="1597524"/>
                  <a:pt x="54119" y="1608055"/>
                </a:cubicBezTo>
                <a:cubicBezTo>
                  <a:pt x="49873" y="1634893"/>
                  <a:pt x="44098" y="1662070"/>
                  <a:pt x="66009" y="1685001"/>
                </a:cubicBezTo>
                <a:cubicBezTo>
                  <a:pt x="66009" y="1695363"/>
                  <a:pt x="74502" y="1696722"/>
                  <a:pt x="81467" y="1699949"/>
                </a:cubicBezTo>
                <a:cubicBezTo>
                  <a:pt x="91658" y="1704535"/>
                  <a:pt x="107625" y="1703006"/>
                  <a:pt x="115608" y="1695193"/>
                </a:cubicBezTo>
                <a:cubicBezTo>
                  <a:pt x="127838" y="1683303"/>
                  <a:pt x="134802" y="1668695"/>
                  <a:pt x="134123" y="1651199"/>
                </a:cubicBezTo>
                <a:cubicBezTo>
                  <a:pt x="133953" y="1647463"/>
                  <a:pt x="133274" y="1644065"/>
                  <a:pt x="131235" y="1640668"/>
                </a:cubicBezTo>
                <a:cubicBezTo>
                  <a:pt x="125290" y="1631156"/>
                  <a:pt x="126819" y="1627759"/>
                  <a:pt x="137860" y="1626400"/>
                </a:cubicBezTo>
                <a:cubicBezTo>
                  <a:pt x="171832" y="1621984"/>
                  <a:pt x="205634" y="1616548"/>
                  <a:pt x="239775" y="1615529"/>
                </a:cubicBezTo>
                <a:cubicBezTo>
                  <a:pt x="241813" y="1615529"/>
                  <a:pt x="244531" y="1615699"/>
                  <a:pt x="245550" y="1614680"/>
                </a:cubicBezTo>
                <a:cubicBezTo>
                  <a:pt x="250986" y="1608055"/>
                  <a:pt x="258969" y="1609754"/>
                  <a:pt x="265933" y="1608395"/>
                </a:cubicBezTo>
                <a:cubicBezTo>
                  <a:pt x="282580" y="1605337"/>
                  <a:pt x="299396" y="1602790"/>
                  <a:pt x="316042" y="1599902"/>
                </a:cubicBezTo>
                <a:cubicBezTo>
                  <a:pt x="327083" y="1598033"/>
                  <a:pt x="338124" y="1597694"/>
                  <a:pt x="348994" y="1599053"/>
                </a:cubicBezTo>
                <a:cubicBezTo>
                  <a:pt x="356468" y="1600072"/>
                  <a:pt x="363432" y="1602790"/>
                  <a:pt x="364112" y="1612132"/>
                </a:cubicBezTo>
                <a:cubicBezTo>
                  <a:pt x="365471" y="1630816"/>
                  <a:pt x="368698" y="1649161"/>
                  <a:pt x="368528" y="1668015"/>
                </a:cubicBezTo>
                <a:cubicBezTo>
                  <a:pt x="368358" y="1680585"/>
                  <a:pt x="366150" y="1682453"/>
                  <a:pt x="353750" y="1679906"/>
                </a:cubicBezTo>
                <a:cubicBezTo>
                  <a:pt x="348655" y="1678886"/>
                  <a:pt x="346107" y="1680075"/>
                  <a:pt x="345427" y="1685171"/>
                </a:cubicBezTo>
                <a:cubicBezTo>
                  <a:pt x="345088" y="1688229"/>
                  <a:pt x="344578" y="1691286"/>
                  <a:pt x="344578" y="1694513"/>
                </a:cubicBezTo>
                <a:cubicBezTo>
                  <a:pt x="344748" y="1726107"/>
                  <a:pt x="348825" y="1756852"/>
                  <a:pt x="361394" y="1786067"/>
                </a:cubicBezTo>
                <a:cubicBezTo>
                  <a:pt x="363772" y="1791503"/>
                  <a:pt x="367000" y="1796259"/>
                  <a:pt x="372435" y="1798297"/>
                </a:cubicBezTo>
                <a:cubicBezTo>
                  <a:pt x="387722" y="1804072"/>
                  <a:pt x="403349" y="1808829"/>
                  <a:pt x="419995" y="1808998"/>
                </a:cubicBezTo>
                <a:cubicBezTo>
                  <a:pt x="425771" y="1809168"/>
                  <a:pt x="431376" y="1807639"/>
                  <a:pt x="435453" y="1803223"/>
                </a:cubicBezTo>
                <a:cubicBezTo>
                  <a:pt x="448532" y="1789295"/>
                  <a:pt x="456006" y="1772988"/>
                  <a:pt x="456006" y="1753624"/>
                </a:cubicBezTo>
                <a:cubicBezTo>
                  <a:pt x="456006" y="1743263"/>
                  <a:pt x="450570" y="1736639"/>
                  <a:pt x="441568" y="1732562"/>
                </a:cubicBezTo>
                <a:cubicBezTo>
                  <a:pt x="438510" y="1731203"/>
                  <a:pt x="435283" y="1729844"/>
                  <a:pt x="432056" y="1729165"/>
                </a:cubicBezTo>
                <a:cubicBezTo>
                  <a:pt x="422374" y="1727126"/>
                  <a:pt x="418297" y="1721181"/>
                  <a:pt x="417108" y="1711499"/>
                </a:cubicBezTo>
                <a:cubicBezTo>
                  <a:pt x="413371" y="1679736"/>
                  <a:pt x="412692" y="1647632"/>
                  <a:pt x="410653" y="1615869"/>
                </a:cubicBezTo>
                <a:cubicBezTo>
                  <a:pt x="409804" y="1603299"/>
                  <a:pt x="413201" y="1599562"/>
                  <a:pt x="425771" y="1597694"/>
                </a:cubicBezTo>
                <a:cubicBezTo>
                  <a:pt x="442417" y="1595316"/>
                  <a:pt x="459063" y="1597524"/>
                  <a:pt x="475709" y="1599053"/>
                </a:cubicBezTo>
                <a:cubicBezTo>
                  <a:pt x="502377" y="1601770"/>
                  <a:pt x="529045" y="1605847"/>
                  <a:pt x="555713" y="1608395"/>
                </a:cubicBezTo>
                <a:cubicBezTo>
                  <a:pt x="591553" y="1611792"/>
                  <a:pt x="627223" y="1614850"/>
                  <a:pt x="662894" y="1618926"/>
                </a:cubicBezTo>
                <a:cubicBezTo>
                  <a:pt x="670537" y="1619775"/>
                  <a:pt x="674105" y="1623173"/>
                  <a:pt x="671726" y="1630477"/>
                </a:cubicBezTo>
                <a:cubicBezTo>
                  <a:pt x="665951" y="1647802"/>
                  <a:pt x="672916" y="1663259"/>
                  <a:pt x="680389" y="1677188"/>
                </a:cubicBezTo>
                <a:cubicBezTo>
                  <a:pt x="686844" y="1689418"/>
                  <a:pt x="691770" y="1701478"/>
                  <a:pt x="694488" y="1714896"/>
                </a:cubicBezTo>
                <a:cubicBezTo>
                  <a:pt x="698904" y="1736299"/>
                  <a:pt x="712493" y="1748019"/>
                  <a:pt x="733725" y="1752945"/>
                </a:cubicBezTo>
                <a:cubicBezTo>
                  <a:pt x="755637" y="1758041"/>
                  <a:pt x="777888" y="1758890"/>
                  <a:pt x="800140" y="1760758"/>
                </a:cubicBezTo>
                <a:cubicBezTo>
                  <a:pt x="802858" y="1760928"/>
                  <a:pt x="805915" y="1761438"/>
                  <a:pt x="808463" y="1759739"/>
                </a:cubicBezTo>
                <a:cubicBezTo>
                  <a:pt x="813729" y="1755832"/>
                  <a:pt x="819504" y="1756512"/>
                  <a:pt x="825449" y="1757022"/>
                </a:cubicBezTo>
                <a:cubicBezTo>
                  <a:pt x="842605" y="1758041"/>
                  <a:pt x="858911" y="1762117"/>
                  <a:pt x="875217" y="1766873"/>
                </a:cubicBezTo>
                <a:cubicBezTo>
                  <a:pt x="906981" y="1776386"/>
                  <a:pt x="939084" y="1781651"/>
                  <a:pt x="972207" y="1778594"/>
                </a:cubicBezTo>
                <a:cubicBezTo>
                  <a:pt x="999724" y="1776046"/>
                  <a:pt x="1027411" y="1773498"/>
                  <a:pt x="1054589" y="1768572"/>
                </a:cubicBezTo>
                <a:cubicBezTo>
                  <a:pt x="1070725" y="1765684"/>
                  <a:pt x="1085673" y="1761608"/>
                  <a:pt x="1096204" y="1747339"/>
                </a:cubicBezTo>
                <a:cubicBezTo>
                  <a:pt x="1101979" y="1739526"/>
                  <a:pt x="1104527" y="1727806"/>
                  <a:pt x="1099771" y="1719483"/>
                </a:cubicBezTo>
                <a:cubicBezTo>
                  <a:pt x="1087371" y="1697401"/>
                  <a:pt x="1068857" y="1685171"/>
                  <a:pt x="1043038" y="1684662"/>
                </a:cubicBezTo>
                <a:cubicBezTo>
                  <a:pt x="1036074" y="1684492"/>
                  <a:pt x="1028430" y="1685851"/>
                  <a:pt x="1022145" y="1682623"/>
                </a:cubicBezTo>
                <a:cubicBezTo>
                  <a:pt x="1015011" y="1678886"/>
                  <a:pt x="1008387" y="1677867"/>
                  <a:pt x="1001253" y="1681434"/>
                </a:cubicBezTo>
                <a:cubicBezTo>
                  <a:pt x="999215" y="1682453"/>
                  <a:pt x="995987" y="1683473"/>
                  <a:pt x="995308" y="1680755"/>
                </a:cubicBezTo>
                <a:cubicBezTo>
                  <a:pt x="993609" y="1672432"/>
                  <a:pt x="986305" y="1673111"/>
                  <a:pt x="980870" y="1671243"/>
                </a:cubicBezTo>
                <a:cubicBezTo>
                  <a:pt x="969319" y="1667336"/>
                  <a:pt x="957769" y="1663939"/>
                  <a:pt x="948257" y="1655616"/>
                </a:cubicBezTo>
                <a:cubicBezTo>
                  <a:pt x="947068" y="1654597"/>
                  <a:pt x="945029" y="1653917"/>
                  <a:pt x="945539" y="1651879"/>
                </a:cubicBezTo>
                <a:cubicBezTo>
                  <a:pt x="946049" y="1649501"/>
                  <a:pt x="948427" y="1649331"/>
                  <a:pt x="950295" y="1649331"/>
                </a:cubicBezTo>
                <a:cubicBezTo>
                  <a:pt x="955051" y="1649161"/>
                  <a:pt x="959977" y="1648991"/>
                  <a:pt x="964733" y="1648991"/>
                </a:cubicBezTo>
                <a:cubicBezTo>
                  <a:pt x="989023" y="1648991"/>
                  <a:pt x="1013483" y="1649840"/>
                  <a:pt x="1037773" y="1646783"/>
                </a:cubicBezTo>
                <a:cubicBezTo>
                  <a:pt x="1055947" y="1644575"/>
                  <a:pt x="1075821" y="1645084"/>
                  <a:pt x="1088560" y="1626740"/>
                </a:cubicBezTo>
                <a:cubicBezTo>
                  <a:pt x="1093147" y="1619945"/>
                  <a:pt x="1097053" y="1614510"/>
                  <a:pt x="1092467" y="1607206"/>
                </a:cubicBezTo>
                <a:cubicBezTo>
                  <a:pt x="1087202" y="1598883"/>
                  <a:pt x="1084144" y="1588182"/>
                  <a:pt x="1071235" y="1587842"/>
                </a:cubicBezTo>
                <a:cubicBezTo>
                  <a:pt x="1066819" y="1587842"/>
                  <a:pt x="1061383" y="1589880"/>
                  <a:pt x="1058326" y="1584105"/>
                </a:cubicBezTo>
                <a:cubicBezTo>
                  <a:pt x="1057646" y="1582916"/>
                  <a:pt x="1056627" y="1583426"/>
                  <a:pt x="1055947" y="1584615"/>
                </a:cubicBezTo>
                <a:cubicBezTo>
                  <a:pt x="1053230" y="1589880"/>
                  <a:pt x="1048474" y="1588012"/>
                  <a:pt x="1044737" y="1587332"/>
                </a:cubicBezTo>
                <a:cubicBezTo>
                  <a:pt x="1039471" y="1586483"/>
                  <a:pt x="1034715" y="1583595"/>
                  <a:pt x="1029959" y="1581387"/>
                </a:cubicBezTo>
                <a:cubicBezTo>
                  <a:pt x="1021296" y="1577650"/>
                  <a:pt x="1014332" y="1569667"/>
                  <a:pt x="1003461" y="1570347"/>
                </a:cubicBezTo>
                <a:cubicBezTo>
                  <a:pt x="998195" y="1570686"/>
                  <a:pt x="994968" y="1566610"/>
                  <a:pt x="994968" y="1561514"/>
                </a:cubicBezTo>
                <a:cubicBezTo>
                  <a:pt x="994459" y="1537394"/>
                  <a:pt x="994119" y="1513444"/>
                  <a:pt x="995987" y="1489324"/>
                </a:cubicBezTo>
                <a:cubicBezTo>
                  <a:pt x="996327" y="1485757"/>
                  <a:pt x="998026" y="1483209"/>
                  <a:pt x="1001253" y="1482360"/>
                </a:cubicBezTo>
                <a:cubicBezTo>
                  <a:pt x="1008727" y="1480321"/>
                  <a:pt x="1008727" y="1474886"/>
                  <a:pt x="1008047" y="1468941"/>
                </a:cubicBezTo>
                <a:cubicBezTo>
                  <a:pt x="1007538" y="1465034"/>
                  <a:pt x="1006688" y="1461127"/>
                  <a:pt x="1006519" y="1457220"/>
                </a:cubicBezTo>
                <a:cubicBezTo>
                  <a:pt x="1005160" y="1434969"/>
                  <a:pt x="1005329" y="1412378"/>
                  <a:pt x="1002442" y="1390296"/>
                </a:cubicBezTo>
                <a:cubicBezTo>
                  <a:pt x="995648" y="1336451"/>
                  <a:pt x="1001593" y="1282775"/>
                  <a:pt x="1006519" y="1229439"/>
                </a:cubicBezTo>
                <a:cubicBezTo>
                  <a:pt x="1010425" y="1186635"/>
                  <a:pt x="1016370" y="1144170"/>
                  <a:pt x="1015691" y="1100856"/>
                </a:cubicBezTo>
                <a:cubicBezTo>
                  <a:pt x="1015351" y="1081832"/>
                  <a:pt x="1010595" y="1065356"/>
                  <a:pt x="999724" y="1050238"/>
                </a:cubicBezTo>
                <a:cubicBezTo>
                  <a:pt x="995817" y="1044803"/>
                  <a:pt x="993609" y="1039028"/>
                  <a:pt x="992760" y="1032403"/>
                </a:cubicBezTo>
                <a:cubicBezTo>
                  <a:pt x="991231" y="1022381"/>
                  <a:pt x="990042" y="1011850"/>
                  <a:pt x="983248" y="1004037"/>
                </a:cubicBezTo>
                <a:cubicBezTo>
                  <a:pt x="979001" y="999111"/>
                  <a:pt x="979171" y="996053"/>
                  <a:pt x="981719" y="990957"/>
                </a:cubicBezTo>
                <a:cubicBezTo>
                  <a:pt x="1032337" y="889891"/>
                  <a:pt x="1082785" y="788825"/>
                  <a:pt x="1133403" y="687759"/>
                </a:cubicBezTo>
                <a:cubicBezTo>
                  <a:pt x="1134592" y="685381"/>
                  <a:pt x="1135102" y="682324"/>
                  <a:pt x="1137819" y="680795"/>
                </a:cubicBezTo>
                <a:cubicBezTo>
                  <a:pt x="1137819" y="680285"/>
                  <a:pt x="1137819" y="679606"/>
                  <a:pt x="1137819" y="679096"/>
                </a:cubicBezTo>
                <a:cubicBezTo>
                  <a:pt x="1135442" y="675359"/>
                  <a:pt x="1131365" y="673831"/>
                  <a:pt x="1127628" y="671962"/>
                </a:cubicBezTo>
                <a:close/>
                <a:moveTo>
                  <a:pt x="187798" y="1154022"/>
                </a:moveTo>
                <a:cubicBezTo>
                  <a:pt x="172851" y="1168800"/>
                  <a:pt x="159432" y="1169479"/>
                  <a:pt x="143125" y="1155891"/>
                </a:cubicBezTo>
                <a:cubicBezTo>
                  <a:pt x="137690" y="1151304"/>
                  <a:pt x="130896" y="1148926"/>
                  <a:pt x="125630" y="1144000"/>
                </a:cubicBezTo>
                <a:cubicBezTo>
                  <a:pt x="108984" y="1128204"/>
                  <a:pt x="105417" y="1107481"/>
                  <a:pt x="103548" y="1086079"/>
                </a:cubicBezTo>
                <a:cubicBezTo>
                  <a:pt x="103039" y="1080813"/>
                  <a:pt x="103548" y="1075377"/>
                  <a:pt x="103548" y="1069942"/>
                </a:cubicBezTo>
                <a:cubicBezTo>
                  <a:pt x="104228" y="1045652"/>
                  <a:pt x="107455" y="1021532"/>
                  <a:pt x="107795" y="997242"/>
                </a:cubicBezTo>
                <a:cubicBezTo>
                  <a:pt x="107965" y="989938"/>
                  <a:pt x="113740" y="985012"/>
                  <a:pt x="120364" y="987051"/>
                </a:cubicBezTo>
                <a:cubicBezTo>
                  <a:pt x="125120" y="988410"/>
                  <a:pt x="126989" y="993335"/>
                  <a:pt x="128687" y="997072"/>
                </a:cubicBezTo>
                <a:cubicBezTo>
                  <a:pt x="134463" y="1008962"/>
                  <a:pt x="143125" y="1018135"/>
                  <a:pt x="152128" y="1027817"/>
                </a:cubicBezTo>
                <a:cubicBezTo>
                  <a:pt x="161810" y="1038178"/>
                  <a:pt x="168265" y="1051427"/>
                  <a:pt x="176078" y="1063317"/>
                </a:cubicBezTo>
                <a:cubicBezTo>
                  <a:pt x="176588" y="1064167"/>
                  <a:pt x="177097" y="1065695"/>
                  <a:pt x="176758" y="1066545"/>
                </a:cubicBezTo>
                <a:cubicBezTo>
                  <a:pt x="170643" y="1088796"/>
                  <a:pt x="183892" y="1106292"/>
                  <a:pt x="192215" y="1124636"/>
                </a:cubicBezTo>
                <a:cubicBezTo>
                  <a:pt x="199858" y="1141453"/>
                  <a:pt x="201047" y="1140943"/>
                  <a:pt x="187798" y="1154022"/>
                </a:cubicBezTo>
                <a:close/>
                <a:moveTo>
                  <a:pt x="795724" y="1195638"/>
                </a:moveTo>
                <a:cubicBezTo>
                  <a:pt x="790458" y="1223155"/>
                  <a:pt x="786211" y="1250842"/>
                  <a:pt x="783663" y="1278699"/>
                </a:cubicBezTo>
                <a:cubicBezTo>
                  <a:pt x="782135" y="1295854"/>
                  <a:pt x="782305" y="1313180"/>
                  <a:pt x="782305" y="1330506"/>
                </a:cubicBezTo>
                <a:cubicBezTo>
                  <a:pt x="782305" y="1344604"/>
                  <a:pt x="780436" y="1358362"/>
                  <a:pt x="772962" y="1370422"/>
                </a:cubicBezTo>
                <a:cubicBezTo>
                  <a:pt x="755467" y="1398789"/>
                  <a:pt x="753599" y="1430553"/>
                  <a:pt x="750201" y="1462486"/>
                </a:cubicBezTo>
                <a:cubicBezTo>
                  <a:pt x="744936" y="1510896"/>
                  <a:pt x="732706" y="1558117"/>
                  <a:pt x="721495" y="1605337"/>
                </a:cubicBezTo>
                <a:cubicBezTo>
                  <a:pt x="721325" y="1605677"/>
                  <a:pt x="720816" y="1606017"/>
                  <a:pt x="720306" y="1606526"/>
                </a:cubicBezTo>
                <a:cubicBezTo>
                  <a:pt x="717418" y="1600242"/>
                  <a:pt x="720306" y="1592598"/>
                  <a:pt x="715041" y="1586313"/>
                </a:cubicBezTo>
                <a:cubicBezTo>
                  <a:pt x="711473" y="1582237"/>
                  <a:pt x="708076" y="1579179"/>
                  <a:pt x="702981" y="1577820"/>
                </a:cubicBezTo>
                <a:cubicBezTo>
                  <a:pt x="674274" y="1569837"/>
                  <a:pt x="644719" y="1567119"/>
                  <a:pt x="615673" y="1561174"/>
                </a:cubicBezTo>
                <a:cubicBezTo>
                  <a:pt x="607180" y="1559475"/>
                  <a:pt x="598517" y="1557437"/>
                  <a:pt x="590024" y="1555739"/>
                </a:cubicBezTo>
                <a:cubicBezTo>
                  <a:pt x="586967" y="1555229"/>
                  <a:pt x="585778" y="1553700"/>
                  <a:pt x="585778" y="1550643"/>
                </a:cubicBezTo>
                <a:cubicBezTo>
                  <a:pt x="585268" y="1539092"/>
                  <a:pt x="584419" y="1528221"/>
                  <a:pt x="589515" y="1516671"/>
                </a:cubicBezTo>
                <a:cubicBezTo>
                  <a:pt x="594950" y="1504611"/>
                  <a:pt x="593082" y="1491192"/>
                  <a:pt x="585608" y="1479302"/>
                </a:cubicBezTo>
                <a:cubicBezTo>
                  <a:pt x="584079" y="1476924"/>
                  <a:pt x="582041" y="1475225"/>
                  <a:pt x="579493" y="1475395"/>
                </a:cubicBezTo>
                <a:cubicBezTo>
                  <a:pt x="571170" y="1475565"/>
                  <a:pt x="569981" y="1470639"/>
                  <a:pt x="569471" y="1463675"/>
                </a:cubicBezTo>
                <a:cubicBezTo>
                  <a:pt x="568792" y="1453484"/>
                  <a:pt x="564036" y="1446349"/>
                  <a:pt x="553335" y="1443292"/>
                </a:cubicBezTo>
                <a:cubicBezTo>
                  <a:pt x="548749" y="1441933"/>
                  <a:pt x="545182" y="1442443"/>
                  <a:pt x="541275" y="1444481"/>
                </a:cubicBezTo>
                <a:cubicBezTo>
                  <a:pt x="508322" y="1460618"/>
                  <a:pt x="475200" y="1476584"/>
                  <a:pt x="442077" y="1492381"/>
                </a:cubicBezTo>
                <a:cubicBezTo>
                  <a:pt x="426110" y="1500025"/>
                  <a:pt x="424921" y="1499006"/>
                  <a:pt x="424072" y="1481340"/>
                </a:cubicBezTo>
                <a:cubicBezTo>
                  <a:pt x="421015" y="1423928"/>
                  <a:pt x="421864" y="1366346"/>
                  <a:pt x="423053" y="1308933"/>
                </a:cubicBezTo>
                <a:cubicBezTo>
                  <a:pt x="423393" y="1293986"/>
                  <a:pt x="421185" y="1279038"/>
                  <a:pt x="423393" y="1264261"/>
                </a:cubicBezTo>
                <a:cubicBezTo>
                  <a:pt x="423902" y="1261033"/>
                  <a:pt x="421864" y="1259505"/>
                  <a:pt x="419486" y="1258485"/>
                </a:cubicBezTo>
                <a:cubicBezTo>
                  <a:pt x="416259" y="1256957"/>
                  <a:pt x="412692" y="1255768"/>
                  <a:pt x="409294" y="1254239"/>
                </a:cubicBezTo>
                <a:cubicBezTo>
                  <a:pt x="407426" y="1253559"/>
                  <a:pt x="405218" y="1253220"/>
                  <a:pt x="404708" y="1251012"/>
                </a:cubicBezTo>
                <a:cubicBezTo>
                  <a:pt x="404199" y="1248294"/>
                  <a:pt x="406407" y="1247275"/>
                  <a:pt x="408275" y="1246086"/>
                </a:cubicBezTo>
                <a:cubicBezTo>
                  <a:pt x="410144" y="1244897"/>
                  <a:pt x="412522" y="1243538"/>
                  <a:pt x="413371" y="1241669"/>
                </a:cubicBezTo>
                <a:cubicBezTo>
                  <a:pt x="418807" y="1229609"/>
                  <a:pt x="428828" y="1229439"/>
                  <a:pt x="440039" y="1229439"/>
                </a:cubicBezTo>
                <a:cubicBezTo>
                  <a:pt x="488449" y="1229779"/>
                  <a:pt x="536859" y="1230459"/>
                  <a:pt x="585268" y="1229100"/>
                </a:cubicBezTo>
                <a:cubicBezTo>
                  <a:pt x="610577" y="1228420"/>
                  <a:pt x="635886" y="1224683"/>
                  <a:pt x="658987" y="1213133"/>
                </a:cubicBezTo>
                <a:cubicBezTo>
                  <a:pt x="667140" y="1209056"/>
                  <a:pt x="673935" y="1203111"/>
                  <a:pt x="680559" y="1196996"/>
                </a:cubicBezTo>
                <a:cubicBezTo>
                  <a:pt x="683447" y="1194449"/>
                  <a:pt x="686164" y="1192750"/>
                  <a:pt x="690241" y="1192580"/>
                </a:cubicBezTo>
                <a:cubicBezTo>
                  <a:pt x="723024" y="1190881"/>
                  <a:pt x="755807" y="1189183"/>
                  <a:pt x="788589" y="1186805"/>
                </a:cubicBezTo>
                <a:cubicBezTo>
                  <a:pt x="796743" y="1186295"/>
                  <a:pt x="797082" y="1189183"/>
                  <a:pt x="795724" y="1195638"/>
                </a:cubicBezTo>
                <a:close/>
              </a:path>
            </a:pathLst>
          </a:custGeom>
          <a:solidFill>
            <a:schemeClr val="accent2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13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16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CFCEA34-2B2B-47DF-A969-4A12CD1BADAD}"/>
              </a:ext>
            </a:extLst>
          </p:cNvPr>
          <p:cNvSpPr/>
          <p:nvPr/>
        </p:nvSpPr>
        <p:spPr>
          <a:xfrm>
            <a:off x="4440872" y="520174"/>
            <a:ext cx="3310257" cy="5817652"/>
          </a:xfrm>
          <a:custGeom>
            <a:avLst/>
            <a:gdLst>
              <a:gd name="connsiteX0" fmla="*/ 0 w 3310257"/>
              <a:gd name="connsiteY0" fmla="*/ 0 h 5817652"/>
              <a:gd name="connsiteX1" fmla="*/ 3310257 w 3310257"/>
              <a:gd name="connsiteY1" fmla="*/ 0 h 5817652"/>
              <a:gd name="connsiteX2" fmla="*/ 3310257 w 3310257"/>
              <a:gd name="connsiteY2" fmla="*/ 836248 h 5817652"/>
              <a:gd name="connsiteX3" fmla="*/ 3213002 w 3310257"/>
              <a:gd name="connsiteY3" fmla="*/ 846650 h 5817652"/>
              <a:gd name="connsiteX4" fmla="*/ 3213002 w 3310257"/>
              <a:gd name="connsiteY4" fmla="*/ 97255 h 5817652"/>
              <a:gd name="connsiteX5" fmla="*/ 97255 w 3310257"/>
              <a:gd name="connsiteY5" fmla="*/ 97255 h 5817652"/>
              <a:gd name="connsiteX6" fmla="*/ 97255 w 3310257"/>
              <a:gd name="connsiteY6" fmla="*/ 5720397 h 5817652"/>
              <a:gd name="connsiteX7" fmla="*/ 3213002 w 3310257"/>
              <a:gd name="connsiteY7" fmla="*/ 5720397 h 5817652"/>
              <a:gd name="connsiteX8" fmla="*/ 3213002 w 3310257"/>
              <a:gd name="connsiteY8" fmla="*/ 1814862 h 5817652"/>
              <a:gd name="connsiteX9" fmla="*/ 3310257 w 3310257"/>
              <a:gd name="connsiteY9" fmla="*/ 1769061 h 5817652"/>
              <a:gd name="connsiteX10" fmla="*/ 3310257 w 3310257"/>
              <a:gd name="connsiteY10" fmla="*/ 5817652 h 5817652"/>
              <a:gd name="connsiteX11" fmla="*/ 0 w 3310257"/>
              <a:gd name="connsiteY11" fmla="*/ 5817652 h 581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10257" h="5817652">
                <a:moveTo>
                  <a:pt x="0" y="0"/>
                </a:moveTo>
                <a:lnTo>
                  <a:pt x="3310257" y="0"/>
                </a:lnTo>
                <a:lnTo>
                  <a:pt x="3310257" y="836248"/>
                </a:lnTo>
                <a:lnTo>
                  <a:pt x="3213002" y="846650"/>
                </a:lnTo>
                <a:lnTo>
                  <a:pt x="3213002" y="97255"/>
                </a:lnTo>
                <a:lnTo>
                  <a:pt x="97255" y="97255"/>
                </a:lnTo>
                <a:lnTo>
                  <a:pt x="97255" y="5720397"/>
                </a:lnTo>
                <a:lnTo>
                  <a:pt x="3213002" y="5720397"/>
                </a:lnTo>
                <a:lnTo>
                  <a:pt x="3213002" y="1814862"/>
                </a:lnTo>
                <a:lnTo>
                  <a:pt x="3310257" y="1769061"/>
                </a:lnTo>
                <a:lnTo>
                  <a:pt x="3310257" y="5817652"/>
                </a:lnTo>
                <a:lnTo>
                  <a:pt x="0" y="58176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2EACE2C-F0BB-4B26-BDA0-E1B66FC049A7}"/>
              </a:ext>
            </a:extLst>
          </p:cNvPr>
          <p:cNvSpPr txBox="1"/>
          <p:nvPr/>
        </p:nvSpPr>
        <p:spPr>
          <a:xfrm>
            <a:off x="6166338" y="3156405"/>
            <a:ext cx="4777152" cy="304698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id-ID" altLang="ko-KR" sz="4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Mendengarkan Sebagai Keahlian Pribadi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0" name="Diamond 19">
            <a:extLst>
              <a:ext uri="{FF2B5EF4-FFF2-40B4-BE49-F238E27FC236}">
                <a16:creationId xmlns:a16="http://schemas.microsoft.com/office/drawing/2014/main" xmlns="" id="{A5EE27D8-95BC-4C2B-A5E4-871ED71E0E6B}"/>
              </a:ext>
            </a:extLst>
          </p:cNvPr>
          <p:cNvSpPr/>
          <p:nvPr/>
        </p:nvSpPr>
        <p:spPr>
          <a:xfrm>
            <a:off x="9038341" y="4849583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amond 20">
            <a:extLst>
              <a:ext uri="{FF2B5EF4-FFF2-40B4-BE49-F238E27FC236}">
                <a16:creationId xmlns:a16="http://schemas.microsoft.com/office/drawing/2014/main" xmlns="" id="{BC534616-0BCD-4067-8087-DE544782CB21}"/>
              </a:ext>
            </a:extLst>
          </p:cNvPr>
          <p:cNvSpPr/>
          <p:nvPr/>
        </p:nvSpPr>
        <p:spPr>
          <a:xfrm>
            <a:off x="5777148" y="4529363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C171DE97-77C5-4A0B-BEA9-833C9EFB78A8}"/>
              </a:ext>
            </a:extLst>
          </p:cNvPr>
          <p:cNvSpPr/>
          <p:nvPr/>
        </p:nvSpPr>
        <p:spPr>
          <a:xfrm>
            <a:off x="8833380" y="4092777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xmlns="" id="{79A68489-6042-4357-813B-5263918D63B0}"/>
              </a:ext>
            </a:extLst>
          </p:cNvPr>
          <p:cNvSpPr/>
          <p:nvPr/>
        </p:nvSpPr>
        <p:spPr>
          <a:xfrm>
            <a:off x="1622410" y="3490545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xmlns="" id="{2AB2AC16-42AE-4DD6-B958-37D751F8BBAF}"/>
              </a:ext>
            </a:extLst>
          </p:cNvPr>
          <p:cNvSpPr/>
          <p:nvPr/>
        </p:nvSpPr>
        <p:spPr>
          <a:xfrm>
            <a:off x="4664894" y="1380238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DB644EFE-AF32-4444-BDAE-6DB0D5402C27}"/>
              </a:ext>
            </a:extLst>
          </p:cNvPr>
          <p:cNvGrpSpPr/>
          <p:nvPr/>
        </p:nvGrpSpPr>
        <p:grpSpPr>
          <a:xfrm>
            <a:off x="4903574" y="5518743"/>
            <a:ext cx="2620319" cy="525185"/>
            <a:chOff x="1612709" y="1258934"/>
            <a:chExt cx="2620319" cy="5251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7B14F5DF-7995-4171-92AD-CCA126DC3297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6B0E23EA-5CBC-4DA5-875C-C12A5FF5DE00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000AF6C3-73CD-4D8F-BBB6-3D4B9884FA04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9188DE90-673F-4A21-8AF8-CF516EA07AA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4D834BC7-4AF0-47E2-BA33-97D656B140E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46F8CA51-3E91-4801-AB3A-298961DAB127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FC26A5AE-0363-4168-8B93-99221BA32068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51584E0B-43FE-41C2-900C-1AD69BD92E33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8E7FCE5-62A8-4A31-8A9D-9AEE22DEBFD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7F302706-3D85-4F2E-A2E9-7CAA5328EBD5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C5E97B52-A1ED-4B3E-A0FE-16B228A4199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85DD4B20-76E9-4FAA-9776-F763D0F5BF3B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A0D08D1F-425E-4F5F-8970-47355DE6CE5F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350203F-3F8E-4996-9294-210EB3FC58D1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2335F41C-880E-43EC-AF4B-CBAA6D5F8978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C21E8FB5-8472-4D6C-B6C3-FE7CB93BE751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E0D52D86-DD4F-40B5-89DF-3B2CE6A930B6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7EA65FD0-A8CE-4B05-A90E-83F34F26A8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B2987643-7AC5-4B22-B49D-24CDB36034F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875F81B6-D99F-46CE-972F-388202BFB0E5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A6C9CA5-9088-4DE3-BC99-D58FE9DC6180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xmlns="" id="{2BD7DF76-8A8C-435C-9322-C4D45F235A4A}"/>
              </a:ext>
            </a:extLst>
          </p:cNvPr>
          <p:cNvGrpSpPr/>
          <p:nvPr/>
        </p:nvGrpSpPr>
        <p:grpSpPr>
          <a:xfrm>
            <a:off x="9342582" y="3878505"/>
            <a:ext cx="2620319" cy="525185"/>
            <a:chOff x="1612709" y="1258934"/>
            <a:chExt cx="2620319" cy="5251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E63F3B82-E9B9-46E8-AF4A-DA4A5364C56D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6201B875-16EC-45A3-B065-ECCBB2C796BD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465EC2F-3AA2-4687-9751-437843F40A9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BF0C8A82-8818-4164-B11E-8C7F7A1D0F21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EE81A2F-29E6-46A4-A2FD-56C1466D8F2F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36A7457F-CF14-42E4-85D0-8CBB2FCF1EB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01A64BCC-E8C2-418E-ACD0-FDE3B01580F9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7E45B1D6-9E73-44AF-9E66-EB14D893BF84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A2F6712C-F68E-42BF-A473-2DC404D366DE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A980FEF4-33DE-4A55-8BA7-8011B68523D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FE8DF918-3E8A-4503-8F7B-FC89DCA2A1EA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C49141FE-8514-4130-928A-7DFDCE981E75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046F5413-8944-4B35-93E5-65A8DE6E9970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9EC62632-64F0-40A1-9EC2-DA1EE253730C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B0525EEC-4C5B-4963-86DC-ADCE7C31C1F5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2FBF2F38-F681-41C8-95D2-334FC1381CC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8DECC19-4B2F-4E31-B261-4D53FDEF8A3A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1D36AEF0-D8BA-4376-ADEA-D39921029BA4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50D61FE7-2F89-410F-A750-A523ACCA44F3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ABBFEFCE-04AE-4434-8B82-3FD351F6105F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96A2239B-A2A4-4817-B24C-1A3EEF36DA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14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89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sz="4000" dirty="0" smtClean="0"/>
              <a:t>Mendengarkan Sebagai Keahlian Pribadi</a:t>
            </a:r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957943" y="2153841"/>
            <a:ext cx="6516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mendengar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menyimak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percakapan</a:t>
            </a:r>
            <a:r>
              <a:rPr lang="en-US" dirty="0">
                <a:solidFill>
                  <a:schemeClr val="bg1"/>
                </a:solidFill>
              </a:rPr>
              <a:t> orang lain </a:t>
            </a:r>
            <a:r>
              <a:rPr lang="en-US" dirty="0" err="1">
                <a:solidFill>
                  <a:schemeClr val="bg1"/>
                </a:solidFill>
              </a:rPr>
              <a:t>merupakan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bagian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penting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memahami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pesan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disampaikan</a:t>
            </a:r>
            <a:r>
              <a:rPr lang="en-US" dirty="0">
                <a:solidFill>
                  <a:schemeClr val="bg1"/>
                </a:solidFill>
              </a:rPr>
              <a:t> orang lain. </a:t>
            </a:r>
            <a:r>
              <a:rPr lang="en-US" dirty="0" err="1">
                <a:solidFill>
                  <a:schemeClr val="bg1"/>
                </a:solidFill>
              </a:rPr>
              <a:t>Mendengar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pekerjaan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gampang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menjadi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perlu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latihan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Pikiran</a:t>
            </a:r>
            <a:r>
              <a:rPr lang="en-US" dirty="0">
                <a:solidFill>
                  <a:schemeClr val="bg1"/>
                </a:solidFill>
              </a:rPr>
              <a:t> = kata-kata = </a:t>
            </a:r>
            <a:r>
              <a:rPr lang="en-US" dirty="0" err="1">
                <a:solidFill>
                  <a:schemeClr val="bg1"/>
                </a:solidFill>
              </a:rPr>
              <a:t>pemahaman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Emosi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perasaan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mengadakan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hubungan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US" dirty="0" err="1">
                <a:solidFill>
                  <a:schemeClr val="bg1"/>
                </a:solidFill>
              </a:rPr>
              <a:t>Bahasa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tubuh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tindakan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n-US" dirty="0" err="1">
                <a:solidFill>
                  <a:schemeClr val="bg1"/>
                </a:solidFill>
              </a:rPr>
              <a:t>dampak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458B4846-6554-4FEF-90C2-6A4E5D6C4A90}"/>
              </a:ext>
            </a:extLst>
          </p:cNvPr>
          <p:cNvGrpSpPr/>
          <p:nvPr/>
        </p:nvGrpSpPr>
        <p:grpSpPr>
          <a:xfrm>
            <a:off x="7799690" y="1819685"/>
            <a:ext cx="2186604" cy="2492913"/>
            <a:chOff x="6765777" y="1996709"/>
            <a:chExt cx="3316219" cy="3780769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xmlns="" id="{297F474C-4FDF-48C4-B2AC-90899F9D9A55}"/>
                </a:ext>
              </a:extLst>
            </p:cNvPr>
            <p:cNvGrpSpPr/>
            <p:nvPr/>
          </p:nvGrpSpPr>
          <p:grpSpPr>
            <a:xfrm>
              <a:off x="6765777" y="1996709"/>
              <a:ext cx="3316219" cy="3780769"/>
              <a:chOff x="8553440" y="1930392"/>
              <a:chExt cx="2715589" cy="3096000"/>
            </a:xfrm>
          </p:grpSpPr>
          <p:sp>
            <p:nvSpPr>
              <p:cNvPr id="9" name="자유형: 도형 38">
                <a:extLst>
                  <a:ext uri="{FF2B5EF4-FFF2-40B4-BE49-F238E27FC236}">
                    <a16:creationId xmlns:a16="http://schemas.microsoft.com/office/drawing/2014/main" xmlns="" id="{6EE13636-6981-4108-BEEA-DE4886E177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916058" y="1930392"/>
                <a:ext cx="2274503" cy="720000"/>
              </a:xfrm>
              <a:custGeom>
                <a:avLst/>
                <a:gdLst>
                  <a:gd name="connsiteX0" fmla="*/ 1036713 w 2274503"/>
                  <a:gd name="connsiteY0" fmla="*/ 0 h 720000"/>
                  <a:gd name="connsiteX1" fmla="*/ 1154863 w 2274503"/>
                  <a:gd name="connsiteY1" fmla="*/ 954 h 720000"/>
                  <a:gd name="connsiteX2" fmla="*/ 1265628 w 2274503"/>
                  <a:gd name="connsiteY2" fmla="*/ 9535 h 720000"/>
                  <a:gd name="connsiteX3" fmla="*/ 1370854 w 2274503"/>
                  <a:gd name="connsiteY3" fmla="*/ 23837 h 720000"/>
                  <a:gd name="connsiteX4" fmla="*/ 1471466 w 2274503"/>
                  <a:gd name="connsiteY4" fmla="*/ 44814 h 720000"/>
                  <a:gd name="connsiteX5" fmla="*/ 1567462 w 2274503"/>
                  <a:gd name="connsiteY5" fmla="*/ 70559 h 720000"/>
                  <a:gd name="connsiteX6" fmla="*/ 1656074 w 2274503"/>
                  <a:gd name="connsiteY6" fmla="*/ 103931 h 720000"/>
                  <a:gd name="connsiteX7" fmla="*/ 1741917 w 2274503"/>
                  <a:gd name="connsiteY7" fmla="*/ 140164 h 720000"/>
                  <a:gd name="connsiteX8" fmla="*/ 1820376 w 2274503"/>
                  <a:gd name="connsiteY8" fmla="*/ 183071 h 720000"/>
                  <a:gd name="connsiteX9" fmla="*/ 1894219 w 2274503"/>
                  <a:gd name="connsiteY9" fmla="*/ 231700 h 720000"/>
                  <a:gd name="connsiteX10" fmla="*/ 1965294 w 2274503"/>
                  <a:gd name="connsiteY10" fmla="*/ 286049 h 720000"/>
                  <a:gd name="connsiteX11" fmla="*/ 2028983 w 2274503"/>
                  <a:gd name="connsiteY11" fmla="*/ 344212 h 720000"/>
                  <a:gd name="connsiteX12" fmla="*/ 2087135 w 2274503"/>
                  <a:gd name="connsiteY12" fmla="*/ 409050 h 720000"/>
                  <a:gd name="connsiteX13" fmla="*/ 2141594 w 2274503"/>
                  <a:gd name="connsiteY13" fmla="*/ 476748 h 720000"/>
                  <a:gd name="connsiteX14" fmla="*/ 2189592 w 2274503"/>
                  <a:gd name="connsiteY14" fmla="*/ 549214 h 720000"/>
                  <a:gd name="connsiteX15" fmla="*/ 2233898 w 2274503"/>
                  <a:gd name="connsiteY15" fmla="*/ 625493 h 720000"/>
                  <a:gd name="connsiteX16" fmla="*/ 2263436 w 2274503"/>
                  <a:gd name="connsiteY16" fmla="*/ 689377 h 720000"/>
                  <a:gd name="connsiteX17" fmla="*/ 2274503 w 2274503"/>
                  <a:gd name="connsiteY17" fmla="*/ 720000 h 720000"/>
                  <a:gd name="connsiteX18" fmla="*/ 0 w 2274503"/>
                  <a:gd name="connsiteY18" fmla="*/ 720000 h 720000"/>
                  <a:gd name="connsiteX19" fmla="*/ 11214 w 2274503"/>
                  <a:gd name="connsiteY19" fmla="*/ 672215 h 720000"/>
                  <a:gd name="connsiteX20" fmla="*/ 43520 w 2274503"/>
                  <a:gd name="connsiteY20" fmla="*/ 592121 h 720000"/>
                  <a:gd name="connsiteX21" fmla="*/ 82288 w 2274503"/>
                  <a:gd name="connsiteY21" fmla="*/ 517748 h 720000"/>
                  <a:gd name="connsiteX22" fmla="*/ 127517 w 2274503"/>
                  <a:gd name="connsiteY22" fmla="*/ 448143 h 720000"/>
                  <a:gd name="connsiteX23" fmla="*/ 179208 w 2274503"/>
                  <a:gd name="connsiteY23" fmla="*/ 382352 h 720000"/>
                  <a:gd name="connsiteX24" fmla="*/ 236436 w 2274503"/>
                  <a:gd name="connsiteY24" fmla="*/ 322282 h 720000"/>
                  <a:gd name="connsiteX25" fmla="*/ 298280 w 2274503"/>
                  <a:gd name="connsiteY25" fmla="*/ 266979 h 720000"/>
                  <a:gd name="connsiteX26" fmla="*/ 365662 w 2274503"/>
                  <a:gd name="connsiteY26" fmla="*/ 216444 h 720000"/>
                  <a:gd name="connsiteX27" fmla="*/ 435813 w 2274503"/>
                  <a:gd name="connsiteY27" fmla="*/ 171629 h 720000"/>
                  <a:gd name="connsiteX28" fmla="*/ 511503 w 2274503"/>
                  <a:gd name="connsiteY28" fmla="*/ 131582 h 720000"/>
                  <a:gd name="connsiteX29" fmla="*/ 589038 w 2274503"/>
                  <a:gd name="connsiteY29" fmla="*/ 98210 h 720000"/>
                  <a:gd name="connsiteX30" fmla="*/ 667497 w 2274503"/>
                  <a:gd name="connsiteY30" fmla="*/ 68652 h 720000"/>
                  <a:gd name="connsiteX31" fmla="*/ 931487 w 2274503"/>
                  <a:gd name="connsiteY31" fmla="*/ 858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274503" h="720000">
                    <a:moveTo>
                      <a:pt x="1036713" y="0"/>
                    </a:moveTo>
                    <a:lnTo>
                      <a:pt x="1154863" y="954"/>
                    </a:lnTo>
                    <a:lnTo>
                      <a:pt x="1265628" y="9535"/>
                    </a:lnTo>
                    <a:lnTo>
                      <a:pt x="1370854" y="23837"/>
                    </a:lnTo>
                    <a:lnTo>
                      <a:pt x="1471466" y="44814"/>
                    </a:lnTo>
                    <a:lnTo>
                      <a:pt x="1567462" y="70559"/>
                    </a:lnTo>
                    <a:lnTo>
                      <a:pt x="1656074" y="103931"/>
                    </a:lnTo>
                    <a:lnTo>
                      <a:pt x="1741917" y="140164"/>
                    </a:lnTo>
                    <a:lnTo>
                      <a:pt x="1820376" y="183071"/>
                    </a:lnTo>
                    <a:lnTo>
                      <a:pt x="1894219" y="231700"/>
                    </a:lnTo>
                    <a:lnTo>
                      <a:pt x="1965294" y="286049"/>
                    </a:lnTo>
                    <a:lnTo>
                      <a:pt x="2028983" y="344212"/>
                    </a:lnTo>
                    <a:lnTo>
                      <a:pt x="2087135" y="409050"/>
                    </a:lnTo>
                    <a:lnTo>
                      <a:pt x="2141594" y="476748"/>
                    </a:lnTo>
                    <a:lnTo>
                      <a:pt x="2189592" y="549214"/>
                    </a:lnTo>
                    <a:lnTo>
                      <a:pt x="2233898" y="625493"/>
                    </a:lnTo>
                    <a:lnTo>
                      <a:pt x="2263436" y="689377"/>
                    </a:lnTo>
                    <a:lnTo>
                      <a:pt x="2274503" y="720000"/>
                    </a:lnTo>
                    <a:lnTo>
                      <a:pt x="0" y="720000"/>
                    </a:lnTo>
                    <a:lnTo>
                      <a:pt x="11214" y="672215"/>
                    </a:lnTo>
                    <a:lnTo>
                      <a:pt x="43520" y="592121"/>
                    </a:lnTo>
                    <a:lnTo>
                      <a:pt x="82288" y="517748"/>
                    </a:lnTo>
                    <a:lnTo>
                      <a:pt x="127517" y="448143"/>
                    </a:lnTo>
                    <a:lnTo>
                      <a:pt x="179208" y="382352"/>
                    </a:lnTo>
                    <a:lnTo>
                      <a:pt x="236436" y="322282"/>
                    </a:lnTo>
                    <a:lnTo>
                      <a:pt x="298280" y="266979"/>
                    </a:lnTo>
                    <a:lnTo>
                      <a:pt x="365662" y="216444"/>
                    </a:lnTo>
                    <a:lnTo>
                      <a:pt x="435813" y="171629"/>
                    </a:lnTo>
                    <a:lnTo>
                      <a:pt x="511503" y="131582"/>
                    </a:lnTo>
                    <a:lnTo>
                      <a:pt x="589038" y="98210"/>
                    </a:lnTo>
                    <a:lnTo>
                      <a:pt x="667497" y="68652"/>
                    </a:lnTo>
                    <a:lnTo>
                      <a:pt x="931487" y="858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자유형: 도형 35">
                <a:extLst>
                  <a:ext uri="{FF2B5EF4-FFF2-40B4-BE49-F238E27FC236}">
                    <a16:creationId xmlns:a16="http://schemas.microsoft.com/office/drawing/2014/main" xmlns="" id="{587D9AA3-84E7-4AF3-AF1C-3B0E8804FE05}"/>
                  </a:ext>
                </a:extLst>
              </p:cNvPr>
              <p:cNvSpPr/>
              <p:nvPr/>
            </p:nvSpPr>
            <p:spPr>
              <a:xfrm>
                <a:off x="8865429" y="4306392"/>
                <a:ext cx="2155303" cy="720000"/>
              </a:xfrm>
              <a:custGeom>
                <a:avLst/>
                <a:gdLst>
                  <a:gd name="connsiteX0" fmla="*/ 2595 w 2155303"/>
                  <a:gd name="connsiteY0" fmla="*/ 0 h 720000"/>
                  <a:gd name="connsiteX1" fmla="*/ 1989711 w 2155303"/>
                  <a:gd name="connsiteY1" fmla="*/ 0 h 720000"/>
                  <a:gd name="connsiteX2" fmla="*/ 1991924 w 2155303"/>
                  <a:gd name="connsiteY2" fmla="*/ 10599 h 720000"/>
                  <a:gd name="connsiteX3" fmla="*/ 2003924 w 2155303"/>
                  <a:gd name="connsiteY3" fmla="*/ 59228 h 720000"/>
                  <a:gd name="connsiteX4" fmla="*/ 2015924 w 2155303"/>
                  <a:gd name="connsiteY4" fmla="*/ 105949 h 720000"/>
                  <a:gd name="connsiteX5" fmla="*/ 2028846 w 2155303"/>
                  <a:gd name="connsiteY5" fmla="*/ 150763 h 720000"/>
                  <a:gd name="connsiteX6" fmla="*/ 2040846 w 2155303"/>
                  <a:gd name="connsiteY6" fmla="*/ 190810 h 720000"/>
                  <a:gd name="connsiteX7" fmla="*/ 2052845 w 2155303"/>
                  <a:gd name="connsiteY7" fmla="*/ 226089 h 720000"/>
                  <a:gd name="connsiteX8" fmla="*/ 2062998 w 2155303"/>
                  <a:gd name="connsiteY8" fmla="*/ 251834 h 720000"/>
                  <a:gd name="connsiteX9" fmla="*/ 2077767 w 2155303"/>
                  <a:gd name="connsiteY9" fmla="*/ 289974 h 720000"/>
                  <a:gd name="connsiteX10" fmla="*/ 2091613 w 2155303"/>
                  <a:gd name="connsiteY10" fmla="*/ 336695 h 720000"/>
                  <a:gd name="connsiteX11" fmla="*/ 2106382 w 2155303"/>
                  <a:gd name="connsiteY11" fmla="*/ 389137 h 720000"/>
                  <a:gd name="connsiteX12" fmla="*/ 2121150 w 2155303"/>
                  <a:gd name="connsiteY12" fmla="*/ 442533 h 720000"/>
                  <a:gd name="connsiteX13" fmla="*/ 2137765 w 2155303"/>
                  <a:gd name="connsiteY13" fmla="*/ 491161 h 720000"/>
                  <a:gd name="connsiteX14" fmla="*/ 2155303 w 2155303"/>
                  <a:gd name="connsiteY14" fmla="*/ 534068 h 720000"/>
                  <a:gd name="connsiteX15" fmla="*/ 1997462 w 2155303"/>
                  <a:gd name="connsiteY15" fmla="*/ 586511 h 720000"/>
                  <a:gd name="connsiteX16" fmla="*/ 1844238 w 2155303"/>
                  <a:gd name="connsiteY16" fmla="*/ 631325 h 720000"/>
                  <a:gd name="connsiteX17" fmla="*/ 1698397 w 2155303"/>
                  <a:gd name="connsiteY17" fmla="*/ 667558 h 720000"/>
                  <a:gd name="connsiteX18" fmla="*/ 1556249 w 2155303"/>
                  <a:gd name="connsiteY18" fmla="*/ 694256 h 720000"/>
                  <a:gd name="connsiteX19" fmla="*/ 1417792 w 2155303"/>
                  <a:gd name="connsiteY19" fmla="*/ 713326 h 720000"/>
                  <a:gd name="connsiteX20" fmla="*/ 1283951 w 2155303"/>
                  <a:gd name="connsiteY20" fmla="*/ 720000 h 720000"/>
                  <a:gd name="connsiteX21" fmla="*/ 1152879 w 2155303"/>
                  <a:gd name="connsiteY21" fmla="*/ 718093 h 720000"/>
                  <a:gd name="connsiteX22" fmla="*/ 1025500 w 2155303"/>
                  <a:gd name="connsiteY22" fmla="*/ 705698 h 720000"/>
                  <a:gd name="connsiteX23" fmla="*/ 899966 w 2155303"/>
                  <a:gd name="connsiteY23" fmla="*/ 683767 h 720000"/>
                  <a:gd name="connsiteX24" fmla="*/ 894428 w 2155303"/>
                  <a:gd name="connsiteY24" fmla="*/ 652302 h 720000"/>
                  <a:gd name="connsiteX25" fmla="*/ 887966 w 2155303"/>
                  <a:gd name="connsiteY25" fmla="*/ 616069 h 720000"/>
                  <a:gd name="connsiteX26" fmla="*/ 879659 w 2155303"/>
                  <a:gd name="connsiteY26" fmla="*/ 572208 h 720000"/>
                  <a:gd name="connsiteX27" fmla="*/ 873198 w 2155303"/>
                  <a:gd name="connsiteY27" fmla="*/ 525487 h 720000"/>
                  <a:gd name="connsiteX28" fmla="*/ 863967 w 2155303"/>
                  <a:gd name="connsiteY28" fmla="*/ 474952 h 720000"/>
                  <a:gd name="connsiteX29" fmla="*/ 854737 w 2155303"/>
                  <a:gd name="connsiteY29" fmla="*/ 423463 h 720000"/>
                  <a:gd name="connsiteX30" fmla="*/ 844583 w 2155303"/>
                  <a:gd name="connsiteY30" fmla="*/ 372928 h 720000"/>
                  <a:gd name="connsiteX31" fmla="*/ 832584 w 2155303"/>
                  <a:gd name="connsiteY31" fmla="*/ 324299 h 720000"/>
                  <a:gd name="connsiteX32" fmla="*/ 820584 w 2155303"/>
                  <a:gd name="connsiteY32" fmla="*/ 277578 h 720000"/>
                  <a:gd name="connsiteX33" fmla="*/ 805816 w 2155303"/>
                  <a:gd name="connsiteY33" fmla="*/ 236578 h 720000"/>
                  <a:gd name="connsiteX34" fmla="*/ 790124 w 2155303"/>
                  <a:gd name="connsiteY34" fmla="*/ 201299 h 720000"/>
                  <a:gd name="connsiteX35" fmla="*/ 773509 w 2155303"/>
                  <a:gd name="connsiteY35" fmla="*/ 173647 h 720000"/>
                  <a:gd name="connsiteX36" fmla="*/ 755048 w 2155303"/>
                  <a:gd name="connsiteY36" fmla="*/ 156484 h 720000"/>
                  <a:gd name="connsiteX37" fmla="*/ 734741 w 2155303"/>
                  <a:gd name="connsiteY37" fmla="*/ 147903 h 720000"/>
                  <a:gd name="connsiteX38" fmla="*/ 711665 w 2155303"/>
                  <a:gd name="connsiteY38" fmla="*/ 144089 h 720000"/>
                  <a:gd name="connsiteX39" fmla="*/ 684897 w 2155303"/>
                  <a:gd name="connsiteY39" fmla="*/ 145996 h 720000"/>
                  <a:gd name="connsiteX40" fmla="*/ 658129 w 2155303"/>
                  <a:gd name="connsiteY40" fmla="*/ 149810 h 720000"/>
                  <a:gd name="connsiteX41" fmla="*/ 633207 w 2155303"/>
                  <a:gd name="connsiteY41" fmla="*/ 156484 h 720000"/>
                  <a:gd name="connsiteX42" fmla="*/ 609208 w 2155303"/>
                  <a:gd name="connsiteY42" fmla="*/ 163159 h 720000"/>
                  <a:gd name="connsiteX43" fmla="*/ 587055 w 2155303"/>
                  <a:gd name="connsiteY43" fmla="*/ 169833 h 720000"/>
                  <a:gd name="connsiteX44" fmla="*/ 570440 w 2155303"/>
                  <a:gd name="connsiteY44" fmla="*/ 175554 h 720000"/>
                  <a:gd name="connsiteX45" fmla="*/ 530749 w 2155303"/>
                  <a:gd name="connsiteY45" fmla="*/ 188903 h 720000"/>
                  <a:gd name="connsiteX46" fmla="*/ 485520 w 2155303"/>
                  <a:gd name="connsiteY46" fmla="*/ 201299 h 720000"/>
                  <a:gd name="connsiteX47" fmla="*/ 434753 w 2155303"/>
                  <a:gd name="connsiteY47" fmla="*/ 211787 h 720000"/>
                  <a:gd name="connsiteX48" fmla="*/ 381216 w 2155303"/>
                  <a:gd name="connsiteY48" fmla="*/ 218461 h 720000"/>
                  <a:gd name="connsiteX49" fmla="*/ 327680 w 2155303"/>
                  <a:gd name="connsiteY49" fmla="*/ 224182 h 720000"/>
                  <a:gd name="connsiteX50" fmla="*/ 273220 w 2155303"/>
                  <a:gd name="connsiteY50" fmla="*/ 226089 h 720000"/>
                  <a:gd name="connsiteX51" fmla="*/ 221530 w 2155303"/>
                  <a:gd name="connsiteY51" fmla="*/ 222275 h 720000"/>
                  <a:gd name="connsiteX52" fmla="*/ 172609 w 2155303"/>
                  <a:gd name="connsiteY52" fmla="*/ 213694 h 720000"/>
                  <a:gd name="connsiteX53" fmla="*/ 145841 w 2155303"/>
                  <a:gd name="connsiteY53" fmla="*/ 207020 h 720000"/>
                  <a:gd name="connsiteX54" fmla="*/ 119073 w 2155303"/>
                  <a:gd name="connsiteY54" fmla="*/ 194624 h 720000"/>
                  <a:gd name="connsiteX55" fmla="*/ 92304 w 2155303"/>
                  <a:gd name="connsiteY55" fmla="*/ 180322 h 720000"/>
                  <a:gd name="connsiteX56" fmla="*/ 69228 w 2155303"/>
                  <a:gd name="connsiteY56" fmla="*/ 163159 h 720000"/>
                  <a:gd name="connsiteX57" fmla="*/ 45229 w 2155303"/>
                  <a:gd name="connsiteY57" fmla="*/ 142182 h 720000"/>
                  <a:gd name="connsiteX58" fmla="*/ 26768 w 2155303"/>
                  <a:gd name="connsiteY58" fmla="*/ 120251 h 720000"/>
                  <a:gd name="connsiteX59" fmla="*/ 13846 w 2155303"/>
                  <a:gd name="connsiteY59" fmla="*/ 92600 h 720000"/>
                  <a:gd name="connsiteX60" fmla="*/ 3692 w 2155303"/>
                  <a:gd name="connsiteY60" fmla="*/ 61135 h 720000"/>
                  <a:gd name="connsiteX61" fmla="*/ 0 w 2155303"/>
                  <a:gd name="connsiteY61" fmla="*/ 26809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2155303" h="720000">
                    <a:moveTo>
                      <a:pt x="2595" y="0"/>
                    </a:moveTo>
                    <a:lnTo>
                      <a:pt x="1989711" y="0"/>
                    </a:lnTo>
                    <a:lnTo>
                      <a:pt x="1991924" y="10599"/>
                    </a:lnTo>
                    <a:lnTo>
                      <a:pt x="2003924" y="59228"/>
                    </a:lnTo>
                    <a:lnTo>
                      <a:pt x="2015924" y="105949"/>
                    </a:lnTo>
                    <a:lnTo>
                      <a:pt x="2028846" y="150763"/>
                    </a:lnTo>
                    <a:lnTo>
                      <a:pt x="2040846" y="190810"/>
                    </a:lnTo>
                    <a:lnTo>
                      <a:pt x="2052845" y="226089"/>
                    </a:lnTo>
                    <a:lnTo>
                      <a:pt x="2062998" y="251834"/>
                    </a:lnTo>
                    <a:lnTo>
                      <a:pt x="2077767" y="289974"/>
                    </a:lnTo>
                    <a:lnTo>
                      <a:pt x="2091613" y="336695"/>
                    </a:lnTo>
                    <a:lnTo>
                      <a:pt x="2106382" y="389137"/>
                    </a:lnTo>
                    <a:lnTo>
                      <a:pt x="2121150" y="442533"/>
                    </a:lnTo>
                    <a:lnTo>
                      <a:pt x="2137765" y="491161"/>
                    </a:lnTo>
                    <a:lnTo>
                      <a:pt x="2155303" y="534068"/>
                    </a:lnTo>
                    <a:lnTo>
                      <a:pt x="1997462" y="586511"/>
                    </a:lnTo>
                    <a:lnTo>
                      <a:pt x="1844238" y="631325"/>
                    </a:lnTo>
                    <a:lnTo>
                      <a:pt x="1698397" y="667558"/>
                    </a:lnTo>
                    <a:lnTo>
                      <a:pt x="1556249" y="694256"/>
                    </a:lnTo>
                    <a:lnTo>
                      <a:pt x="1417792" y="713326"/>
                    </a:lnTo>
                    <a:lnTo>
                      <a:pt x="1283951" y="720000"/>
                    </a:lnTo>
                    <a:lnTo>
                      <a:pt x="1152879" y="718093"/>
                    </a:lnTo>
                    <a:lnTo>
                      <a:pt x="1025500" y="705698"/>
                    </a:lnTo>
                    <a:lnTo>
                      <a:pt x="899966" y="683767"/>
                    </a:lnTo>
                    <a:lnTo>
                      <a:pt x="894428" y="652302"/>
                    </a:lnTo>
                    <a:lnTo>
                      <a:pt x="887966" y="616069"/>
                    </a:lnTo>
                    <a:lnTo>
                      <a:pt x="879659" y="572208"/>
                    </a:lnTo>
                    <a:lnTo>
                      <a:pt x="873198" y="525487"/>
                    </a:lnTo>
                    <a:lnTo>
                      <a:pt x="863967" y="474952"/>
                    </a:lnTo>
                    <a:lnTo>
                      <a:pt x="854737" y="423463"/>
                    </a:lnTo>
                    <a:lnTo>
                      <a:pt x="844583" y="372928"/>
                    </a:lnTo>
                    <a:lnTo>
                      <a:pt x="832584" y="324299"/>
                    </a:lnTo>
                    <a:lnTo>
                      <a:pt x="820584" y="277578"/>
                    </a:lnTo>
                    <a:lnTo>
                      <a:pt x="805816" y="236578"/>
                    </a:lnTo>
                    <a:lnTo>
                      <a:pt x="790124" y="201299"/>
                    </a:lnTo>
                    <a:lnTo>
                      <a:pt x="773509" y="173647"/>
                    </a:lnTo>
                    <a:lnTo>
                      <a:pt x="755048" y="156484"/>
                    </a:lnTo>
                    <a:lnTo>
                      <a:pt x="734741" y="147903"/>
                    </a:lnTo>
                    <a:lnTo>
                      <a:pt x="711665" y="144089"/>
                    </a:lnTo>
                    <a:lnTo>
                      <a:pt x="684897" y="145996"/>
                    </a:lnTo>
                    <a:lnTo>
                      <a:pt x="658129" y="149810"/>
                    </a:lnTo>
                    <a:lnTo>
                      <a:pt x="633207" y="156484"/>
                    </a:lnTo>
                    <a:lnTo>
                      <a:pt x="609208" y="163159"/>
                    </a:lnTo>
                    <a:lnTo>
                      <a:pt x="587055" y="169833"/>
                    </a:lnTo>
                    <a:lnTo>
                      <a:pt x="570440" y="175554"/>
                    </a:lnTo>
                    <a:lnTo>
                      <a:pt x="530749" y="188903"/>
                    </a:lnTo>
                    <a:lnTo>
                      <a:pt x="485520" y="201299"/>
                    </a:lnTo>
                    <a:lnTo>
                      <a:pt x="434753" y="211787"/>
                    </a:lnTo>
                    <a:lnTo>
                      <a:pt x="381216" y="218461"/>
                    </a:lnTo>
                    <a:lnTo>
                      <a:pt x="327680" y="224182"/>
                    </a:lnTo>
                    <a:lnTo>
                      <a:pt x="273220" y="226089"/>
                    </a:lnTo>
                    <a:lnTo>
                      <a:pt x="221530" y="222275"/>
                    </a:lnTo>
                    <a:lnTo>
                      <a:pt x="172609" y="213694"/>
                    </a:lnTo>
                    <a:lnTo>
                      <a:pt x="145841" y="207020"/>
                    </a:lnTo>
                    <a:lnTo>
                      <a:pt x="119073" y="194624"/>
                    </a:lnTo>
                    <a:lnTo>
                      <a:pt x="92304" y="180322"/>
                    </a:lnTo>
                    <a:lnTo>
                      <a:pt x="69228" y="163159"/>
                    </a:lnTo>
                    <a:lnTo>
                      <a:pt x="45229" y="142182"/>
                    </a:lnTo>
                    <a:lnTo>
                      <a:pt x="26768" y="120251"/>
                    </a:lnTo>
                    <a:lnTo>
                      <a:pt x="13846" y="92600"/>
                    </a:lnTo>
                    <a:lnTo>
                      <a:pt x="3692" y="61135"/>
                    </a:lnTo>
                    <a:lnTo>
                      <a:pt x="0" y="268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자유형: 도형 37">
                <a:extLst>
                  <a:ext uri="{FF2B5EF4-FFF2-40B4-BE49-F238E27FC236}">
                    <a16:creationId xmlns:a16="http://schemas.microsoft.com/office/drawing/2014/main" xmlns="" id="{8E211472-8FD2-4210-BC02-257E324422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623418" y="2722392"/>
                <a:ext cx="2645611" cy="720000"/>
              </a:xfrm>
              <a:custGeom>
                <a:avLst/>
                <a:gdLst>
                  <a:gd name="connsiteX0" fmla="*/ 275743 w 2645611"/>
                  <a:gd name="connsiteY0" fmla="*/ 0 h 720000"/>
                  <a:gd name="connsiteX1" fmla="*/ 2591103 w 2645611"/>
                  <a:gd name="connsiteY1" fmla="*/ 0 h 720000"/>
                  <a:gd name="connsiteX2" fmla="*/ 2604997 w 2645611"/>
                  <a:gd name="connsiteY2" fmla="*/ 47076 h 720000"/>
                  <a:gd name="connsiteX3" fmla="*/ 2623458 w 2645611"/>
                  <a:gd name="connsiteY3" fmla="*/ 131937 h 720000"/>
                  <a:gd name="connsiteX4" fmla="*/ 2637304 w 2645611"/>
                  <a:gd name="connsiteY4" fmla="*/ 218705 h 720000"/>
                  <a:gd name="connsiteX5" fmla="*/ 2643765 w 2645611"/>
                  <a:gd name="connsiteY5" fmla="*/ 308334 h 720000"/>
                  <a:gd name="connsiteX6" fmla="*/ 2645611 w 2645611"/>
                  <a:gd name="connsiteY6" fmla="*/ 399870 h 720000"/>
                  <a:gd name="connsiteX7" fmla="*/ 2640073 w 2645611"/>
                  <a:gd name="connsiteY7" fmla="*/ 490452 h 720000"/>
                  <a:gd name="connsiteX8" fmla="*/ 2628996 w 2645611"/>
                  <a:gd name="connsiteY8" fmla="*/ 579127 h 720000"/>
                  <a:gd name="connsiteX9" fmla="*/ 2608689 w 2645611"/>
                  <a:gd name="connsiteY9" fmla="*/ 665895 h 720000"/>
                  <a:gd name="connsiteX10" fmla="*/ 2589216 w 2645611"/>
                  <a:gd name="connsiteY10" fmla="*/ 720000 h 720000"/>
                  <a:gd name="connsiteX11" fmla="*/ 0 w 2645611"/>
                  <a:gd name="connsiteY11" fmla="*/ 720000 h 720000"/>
                  <a:gd name="connsiteX12" fmla="*/ 32480 w 2645611"/>
                  <a:gd name="connsiteY12" fmla="*/ 681151 h 720000"/>
                  <a:gd name="connsiteX13" fmla="*/ 69401 w 2645611"/>
                  <a:gd name="connsiteY13" fmla="*/ 643011 h 720000"/>
                  <a:gd name="connsiteX14" fmla="*/ 106323 w 2645611"/>
                  <a:gd name="connsiteY14" fmla="*/ 604871 h 720000"/>
                  <a:gd name="connsiteX15" fmla="*/ 141399 w 2645611"/>
                  <a:gd name="connsiteY15" fmla="*/ 562917 h 720000"/>
                  <a:gd name="connsiteX16" fmla="*/ 174628 w 2645611"/>
                  <a:gd name="connsiteY16" fmla="*/ 521917 h 720000"/>
                  <a:gd name="connsiteX17" fmla="*/ 205088 w 2645611"/>
                  <a:gd name="connsiteY17" fmla="*/ 475196 h 720000"/>
                  <a:gd name="connsiteX18" fmla="*/ 230011 w 2645611"/>
                  <a:gd name="connsiteY18" fmla="*/ 424660 h 720000"/>
                  <a:gd name="connsiteX19" fmla="*/ 243856 w 2645611"/>
                  <a:gd name="connsiteY19" fmla="*/ 382707 h 720000"/>
                  <a:gd name="connsiteX20" fmla="*/ 248471 w 2645611"/>
                  <a:gd name="connsiteY20" fmla="*/ 341706 h 720000"/>
                  <a:gd name="connsiteX21" fmla="*/ 248471 w 2645611"/>
                  <a:gd name="connsiteY21" fmla="*/ 297846 h 720000"/>
                  <a:gd name="connsiteX22" fmla="*/ 247548 w 2645611"/>
                  <a:gd name="connsiteY22" fmla="*/ 251124 h 720000"/>
                  <a:gd name="connsiteX23" fmla="*/ 245702 w 2645611"/>
                  <a:gd name="connsiteY23" fmla="*/ 204403 h 720000"/>
                  <a:gd name="connsiteX24" fmla="*/ 247548 w 2645611"/>
                  <a:gd name="connsiteY24" fmla="*/ 153868 h 720000"/>
                  <a:gd name="connsiteX25" fmla="*/ 252164 w 2645611"/>
                  <a:gd name="connsiteY25" fmla="*/ 10047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645611" h="720000">
                    <a:moveTo>
                      <a:pt x="275743" y="0"/>
                    </a:moveTo>
                    <a:lnTo>
                      <a:pt x="2591103" y="0"/>
                    </a:lnTo>
                    <a:lnTo>
                      <a:pt x="2604997" y="47076"/>
                    </a:lnTo>
                    <a:lnTo>
                      <a:pt x="2623458" y="131937"/>
                    </a:lnTo>
                    <a:lnTo>
                      <a:pt x="2637304" y="218705"/>
                    </a:lnTo>
                    <a:lnTo>
                      <a:pt x="2643765" y="308334"/>
                    </a:lnTo>
                    <a:lnTo>
                      <a:pt x="2645611" y="399870"/>
                    </a:lnTo>
                    <a:lnTo>
                      <a:pt x="2640073" y="490452"/>
                    </a:lnTo>
                    <a:lnTo>
                      <a:pt x="2628996" y="579127"/>
                    </a:lnTo>
                    <a:lnTo>
                      <a:pt x="2608689" y="665895"/>
                    </a:lnTo>
                    <a:lnTo>
                      <a:pt x="2589216" y="720000"/>
                    </a:lnTo>
                    <a:lnTo>
                      <a:pt x="0" y="720000"/>
                    </a:lnTo>
                    <a:lnTo>
                      <a:pt x="32480" y="681151"/>
                    </a:lnTo>
                    <a:lnTo>
                      <a:pt x="69401" y="643011"/>
                    </a:lnTo>
                    <a:lnTo>
                      <a:pt x="106323" y="604871"/>
                    </a:lnTo>
                    <a:lnTo>
                      <a:pt x="141399" y="562917"/>
                    </a:lnTo>
                    <a:lnTo>
                      <a:pt x="174628" y="521917"/>
                    </a:lnTo>
                    <a:lnTo>
                      <a:pt x="205088" y="475196"/>
                    </a:lnTo>
                    <a:lnTo>
                      <a:pt x="230011" y="424660"/>
                    </a:lnTo>
                    <a:lnTo>
                      <a:pt x="243856" y="382707"/>
                    </a:lnTo>
                    <a:lnTo>
                      <a:pt x="248471" y="341706"/>
                    </a:lnTo>
                    <a:lnTo>
                      <a:pt x="248471" y="297846"/>
                    </a:lnTo>
                    <a:lnTo>
                      <a:pt x="247548" y="251124"/>
                    </a:lnTo>
                    <a:lnTo>
                      <a:pt x="245702" y="204403"/>
                    </a:lnTo>
                    <a:lnTo>
                      <a:pt x="247548" y="153868"/>
                    </a:lnTo>
                    <a:lnTo>
                      <a:pt x="252164" y="1004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자유형: 도형 36">
                <a:extLst>
                  <a:ext uri="{FF2B5EF4-FFF2-40B4-BE49-F238E27FC236}">
                    <a16:creationId xmlns:a16="http://schemas.microsoft.com/office/drawing/2014/main" xmlns="" id="{801C9135-CDB9-4970-BD08-E750DDD503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553440" y="3514392"/>
                <a:ext cx="2627888" cy="720000"/>
              </a:xfrm>
              <a:custGeom>
                <a:avLst/>
                <a:gdLst>
                  <a:gd name="connsiteX0" fmla="*/ 8505 w 2627888"/>
                  <a:gd name="connsiteY0" fmla="*/ 0 h 720000"/>
                  <a:gd name="connsiteX1" fmla="*/ 2627888 w 2627888"/>
                  <a:gd name="connsiteY1" fmla="*/ 0 h 720000"/>
                  <a:gd name="connsiteX2" fmla="*/ 2619593 w 2627888"/>
                  <a:gd name="connsiteY2" fmla="*/ 17873 h 720000"/>
                  <a:gd name="connsiteX3" fmla="*/ 2580825 w 2627888"/>
                  <a:gd name="connsiteY3" fmla="*/ 81757 h 720000"/>
                  <a:gd name="connsiteX4" fmla="*/ 2541134 w 2627888"/>
                  <a:gd name="connsiteY4" fmla="*/ 143734 h 720000"/>
                  <a:gd name="connsiteX5" fmla="*/ 2496828 w 2627888"/>
                  <a:gd name="connsiteY5" fmla="*/ 204758 h 720000"/>
                  <a:gd name="connsiteX6" fmla="*/ 2453445 w 2627888"/>
                  <a:gd name="connsiteY6" fmla="*/ 261968 h 720000"/>
                  <a:gd name="connsiteX7" fmla="*/ 2410062 w 2627888"/>
                  <a:gd name="connsiteY7" fmla="*/ 321084 h 720000"/>
                  <a:gd name="connsiteX8" fmla="*/ 2367602 w 2627888"/>
                  <a:gd name="connsiteY8" fmla="*/ 380201 h 720000"/>
                  <a:gd name="connsiteX9" fmla="*/ 2338988 w 2627888"/>
                  <a:gd name="connsiteY9" fmla="*/ 427876 h 720000"/>
                  <a:gd name="connsiteX10" fmla="*/ 2315912 w 2627888"/>
                  <a:gd name="connsiteY10" fmla="*/ 482225 h 720000"/>
                  <a:gd name="connsiteX11" fmla="*/ 2297451 w 2627888"/>
                  <a:gd name="connsiteY11" fmla="*/ 539435 h 720000"/>
                  <a:gd name="connsiteX12" fmla="*/ 2282682 w 2627888"/>
                  <a:gd name="connsiteY12" fmla="*/ 601412 h 720000"/>
                  <a:gd name="connsiteX13" fmla="*/ 2280836 w 2627888"/>
                  <a:gd name="connsiteY13" fmla="*/ 630970 h 720000"/>
                  <a:gd name="connsiteX14" fmla="*/ 2282682 w 2627888"/>
                  <a:gd name="connsiteY14" fmla="*/ 666250 h 720000"/>
                  <a:gd name="connsiteX15" fmla="*/ 2287298 w 2627888"/>
                  <a:gd name="connsiteY15" fmla="*/ 709157 h 720000"/>
                  <a:gd name="connsiteX16" fmla="*/ 2288861 w 2627888"/>
                  <a:gd name="connsiteY16" fmla="*/ 720000 h 720000"/>
                  <a:gd name="connsiteX17" fmla="*/ 327825 w 2627888"/>
                  <a:gd name="connsiteY17" fmla="*/ 720000 h 720000"/>
                  <a:gd name="connsiteX18" fmla="*/ 334141 w 2627888"/>
                  <a:gd name="connsiteY18" fmla="*/ 693901 h 720000"/>
                  <a:gd name="connsiteX19" fmla="*/ 336910 w 2627888"/>
                  <a:gd name="connsiteY19" fmla="*/ 664343 h 720000"/>
                  <a:gd name="connsiteX20" fmla="*/ 336910 w 2627888"/>
                  <a:gd name="connsiteY20" fmla="*/ 632877 h 720000"/>
                  <a:gd name="connsiteX21" fmla="*/ 328603 w 2627888"/>
                  <a:gd name="connsiteY21" fmla="*/ 605226 h 720000"/>
                  <a:gd name="connsiteX22" fmla="*/ 320296 w 2627888"/>
                  <a:gd name="connsiteY22" fmla="*/ 589970 h 720000"/>
                  <a:gd name="connsiteX23" fmla="*/ 305527 w 2627888"/>
                  <a:gd name="connsiteY23" fmla="*/ 575668 h 720000"/>
                  <a:gd name="connsiteX24" fmla="*/ 289835 w 2627888"/>
                  <a:gd name="connsiteY24" fmla="*/ 565179 h 720000"/>
                  <a:gd name="connsiteX25" fmla="*/ 273220 w 2627888"/>
                  <a:gd name="connsiteY25" fmla="*/ 556598 h 720000"/>
                  <a:gd name="connsiteX26" fmla="*/ 256606 w 2627888"/>
                  <a:gd name="connsiteY26" fmla="*/ 544202 h 720000"/>
                  <a:gd name="connsiteX27" fmla="*/ 243683 w 2627888"/>
                  <a:gd name="connsiteY27" fmla="*/ 530853 h 720000"/>
                  <a:gd name="connsiteX28" fmla="*/ 233530 w 2627888"/>
                  <a:gd name="connsiteY28" fmla="*/ 513690 h 720000"/>
                  <a:gd name="connsiteX29" fmla="*/ 229837 w 2627888"/>
                  <a:gd name="connsiteY29" fmla="*/ 494620 h 720000"/>
                  <a:gd name="connsiteX30" fmla="*/ 231684 w 2627888"/>
                  <a:gd name="connsiteY30" fmla="*/ 475551 h 720000"/>
                  <a:gd name="connsiteX31" fmla="*/ 238145 w 2627888"/>
                  <a:gd name="connsiteY31" fmla="*/ 457434 h 720000"/>
                  <a:gd name="connsiteX32" fmla="*/ 246452 w 2627888"/>
                  <a:gd name="connsiteY32" fmla="*/ 442178 h 720000"/>
                  <a:gd name="connsiteX33" fmla="*/ 251990 w 2627888"/>
                  <a:gd name="connsiteY33" fmla="*/ 426922 h 720000"/>
                  <a:gd name="connsiteX34" fmla="*/ 225222 w 2627888"/>
                  <a:gd name="connsiteY34" fmla="*/ 407852 h 720000"/>
                  <a:gd name="connsiteX35" fmla="*/ 206761 w 2627888"/>
                  <a:gd name="connsiteY35" fmla="*/ 388782 h 720000"/>
                  <a:gd name="connsiteX36" fmla="*/ 196608 w 2627888"/>
                  <a:gd name="connsiteY36" fmla="*/ 369713 h 720000"/>
                  <a:gd name="connsiteX37" fmla="*/ 194762 w 2627888"/>
                  <a:gd name="connsiteY37" fmla="*/ 348736 h 720000"/>
                  <a:gd name="connsiteX38" fmla="*/ 197531 w 2627888"/>
                  <a:gd name="connsiteY38" fmla="*/ 329666 h 720000"/>
                  <a:gd name="connsiteX39" fmla="*/ 204915 w 2627888"/>
                  <a:gd name="connsiteY39" fmla="*/ 308689 h 720000"/>
                  <a:gd name="connsiteX40" fmla="*/ 215069 w 2627888"/>
                  <a:gd name="connsiteY40" fmla="*/ 287712 h 720000"/>
                  <a:gd name="connsiteX41" fmla="*/ 226145 w 2627888"/>
                  <a:gd name="connsiteY41" fmla="*/ 266735 h 720000"/>
                  <a:gd name="connsiteX42" fmla="*/ 236299 w 2627888"/>
                  <a:gd name="connsiteY42" fmla="*/ 244805 h 720000"/>
                  <a:gd name="connsiteX43" fmla="*/ 246452 w 2627888"/>
                  <a:gd name="connsiteY43" fmla="*/ 223828 h 720000"/>
                  <a:gd name="connsiteX44" fmla="*/ 251990 w 2627888"/>
                  <a:gd name="connsiteY44" fmla="*/ 200944 h 720000"/>
                  <a:gd name="connsiteX45" fmla="*/ 233530 w 2627888"/>
                  <a:gd name="connsiteY45" fmla="*/ 183781 h 720000"/>
                  <a:gd name="connsiteX46" fmla="*/ 207684 w 2627888"/>
                  <a:gd name="connsiteY46" fmla="*/ 170432 h 720000"/>
                  <a:gd name="connsiteX47" fmla="*/ 179070 w 2627888"/>
                  <a:gd name="connsiteY47" fmla="*/ 158037 h 720000"/>
                  <a:gd name="connsiteX48" fmla="*/ 149533 w 2627888"/>
                  <a:gd name="connsiteY48" fmla="*/ 147548 h 720000"/>
                  <a:gd name="connsiteX49" fmla="*/ 119072 w 2627888"/>
                  <a:gd name="connsiteY49" fmla="*/ 137060 h 720000"/>
                  <a:gd name="connsiteX50" fmla="*/ 88612 w 2627888"/>
                  <a:gd name="connsiteY50" fmla="*/ 126571 h 720000"/>
                  <a:gd name="connsiteX51" fmla="*/ 59998 w 2627888"/>
                  <a:gd name="connsiteY51" fmla="*/ 114176 h 720000"/>
                  <a:gd name="connsiteX52" fmla="*/ 36922 w 2627888"/>
                  <a:gd name="connsiteY52" fmla="*/ 100827 h 720000"/>
                  <a:gd name="connsiteX53" fmla="*/ 16615 w 2627888"/>
                  <a:gd name="connsiteY53" fmla="*/ 81757 h 720000"/>
                  <a:gd name="connsiteX54" fmla="*/ 4615 w 2627888"/>
                  <a:gd name="connsiteY54" fmla="*/ 58873 h 720000"/>
                  <a:gd name="connsiteX55" fmla="*/ 0 w 2627888"/>
                  <a:gd name="connsiteY55" fmla="*/ 35036 h 720000"/>
                  <a:gd name="connsiteX56" fmla="*/ 3692 w 2627888"/>
                  <a:gd name="connsiteY56" fmla="*/ 12152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2627888" h="720000">
                    <a:moveTo>
                      <a:pt x="8505" y="0"/>
                    </a:moveTo>
                    <a:lnTo>
                      <a:pt x="2627888" y="0"/>
                    </a:lnTo>
                    <a:lnTo>
                      <a:pt x="2619593" y="17873"/>
                    </a:lnTo>
                    <a:lnTo>
                      <a:pt x="2580825" y="81757"/>
                    </a:lnTo>
                    <a:lnTo>
                      <a:pt x="2541134" y="143734"/>
                    </a:lnTo>
                    <a:lnTo>
                      <a:pt x="2496828" y="204758"/>
                    </a:lnTo>
                    <a:lnTo>
                      <a:pt x="2453445" y="261968"/>
                    </a:lnTo>
                    <a:lnTo>
                      <a:pt x="2410062" y="321084"/>
                    </a:lnTo>
                    <a:lnTo>
                      <a:pt x="2367602" y="380201"/>
                    </a:lnTo>
                    <a:lnTo>
                      <a:pt x="2338988" y="427876"/>
                    </a:lnTo>
                    <a:lnTo>
                      <a:pt x="2315912" y="482225"/>
                    </a:lnTo>
                    <a:lnTo>
                      <a:pt x="2297451" y="539435"/>
                    </a:lnTo>
                    <a:lnTo>
                      <a:pt x="2282682" y="601412"/>
                    </a:lnTo>
                    <a:lnTo>
                      <a:pt x="2280836" y="630970"/>
                    </a:lnTo>
                    <a:lnTo>
                      <a:pt x="2282682" y="666250"/>
                    </a:lnTo>
                    <a:lnTo>
                      <a:pt x="2287298" y="709157"/>
                    </a:lnTo>
                    <a:lnTo>
                      <a:pt x="2288861" y="720000"/>
                    </a:lnTo>
                    <a:lnTo>
                      <a:pt x="327825" y="720000"/>
                    </a:lnTo>
                    <a:lnTo>
                      <a:pt x="334141" y="693901"/>
                    </a:lnTo>
                    <a:lnTo>
                      <a:pt x="336910" y="664343"/>
                    </a:lnTo>
                    <a:lnTo>
                      <a:pt x="336910" y="632877"/>
                    </a:lnTo>
                    <a:lnTo>
                      <a:pt x="328603" y="605226"/>
                    </a:lnTo>
                    <a:lnTo>
                      <a:pt x="320296" y="589970"/>
                    </a:lnTo>
                    <a:lnTo>
                      <a:pt x="305527" y="575668"/>
                    </a:lnTo>
                    <a:lnTo>
                      <a:pt x="289835" y="565179"/>
                    </a:lnTo>
                    <a:lnTo>
                      <a:pt x="273220" y="556598"/>
                    </a:lnTo>
                    <a:lnTo>
                      <a:pt x="256606" y="544202"/>
                    </a:lnTo>
                    <a:lnTo>
                      <a:pt x="243683" y="530853"/>
                    </a:lnTo>
                    <a:lnTo>
                      <a:pt x="233530" y="513690"/>
                    </a:lnTo>
                    <a:lnTo>
                      <a:pt x="229837" y="494620"/>
                    </a:lnTo>
                    <a:lnTo>
                      <a:pt x="231684" y="475551"/>
                    </a:lnTo>
                    <a:lnTo>
                      <a:pt x="238145" y="457434"/>
                    </a:lnTo>
                    <a:lnTo>
                      <a:pt x="246452" y="442178"/>
                    </a:lnTo>
                    <a:lnTo>
                      <a:pt x="251990" y="426922"/>
                    </a:lnTo>
                    <a:lnTo>
                      <a:pt x="225222" y="407852"/>
                    </a:lnTo>
                    <a:lnTo>
                      <a:pt x="206761" y="388782"/>
                    </a:lnTo>
                    <a:lnTo>
                      <a:pt x="196608" y="369713"/>
                    </a:lnTo>
                    <a:lnTo>
                      <a:pt x="194762" y="348736"/>
                    </a:lnTo>
                    <a:lnTo>
                      <a:pt x="197531" y="329666"/>
                    </a:lnTo>
                    <a:lnTo>
                      <a:pt x="204915" y="308689"/>
                    </a:lnTo>
                    <a:lnTo>
                      <a:pt x="215069" y="287712"/>
                    </a:lnTo>
                    <a:lnTo>
                      <a:pt x="226145" y="266735"/>
                    </a:lnTo>
                    <a:lnTo>
                      <a:pt x="236299" y="244805"/>
                    </a:lnTo>
                    <a:lnTo>
                      <a:pt x="246452" y="223828"/>
                    </a:lnTo>
                    <a:lnTo>
                      <a:pt x="251990" y="200944"/>
                    </a:lnTo>
                    <a:lnTo>
                      <a:pt x="233530" y="183781"/>
                    </a:lnTo>
                    <a:lnTo>
                      <a:pt x="207684" y="170432"/>
                    </a:lnTo>
                    <a:lnTo>
                      <a:pt x="179070" y="158037"/>
                    </a:lnTo>
                    <a:lnTo>
                      <a:pt x="149533" y="147548"/>
                    </a:lnTo>
                    <a:lnTo>
                      <a:pt x="119072" y="137060"/>
                    </a:lnTo>
                    <a:lnTo>
                      <a:pt x="88612" y="126571"/>
                    </a:lnTo>
                    <a:lnTo>
                      <a:pt x="59998" y="114176"/>
                    </a:lnTo>
                    <a:lnTo>
                      <a:pt x="36922" y="100827"/>
                    </a:lnTo>
                    <a:lnTo>
                      <a:pt x="16615" y="81757"/>
                    </a:lnTo>
                    <a:lnTo>
                      <a:pt x="4615" y="58873"/>
                    </a:lnTo>
                    <a:lnTo>
                      <a:pt x="0" y="35036"/>
                    </a:lnTo>
                    <a:lnTo>
                      <a:pt x="3692" y="121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ko-KR" altLang="en-US" sz="270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화살표: 위쪽/아래쪽 5">
              <a:extLst>
                <a:ext uri="{FF2B5EF4-FFF2-40B4-BE49-F238E27FC236}">
                  <a16:creationId xmlns:a16="http://schemas.microsoft.com/office/drawing/2014/main" xmlns="" id="{98AFD51B-929E-4356-BFDC-B449842484E5}"/>
                </a:ext>
              </a:extLst>
            </p:cNvPr>
            <p:cNvSpPr/>
            <p:nvPr/>
          </p:nvSpPr>
          <p:spPr>
            <a:xfrm>
              <a:off x="8937916" y="2503492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7" name="화살표: 위쪽/아래쪽 39">
              <a:extLst>
                <a:ext uri="{FF2B5EF4-FFF2-40B4-BE49-F238E27FC236}">
                  <a16:creationId xmlns:a16="http://schemas.microsoft.com/office/drawing/2014/main" xmlns="" id="{3A142E53-260A-4A17-898B-7D8F9BA0E799}"/>
                </a:ext>
              </a:extLst>
            </p:cNvPr>
            <p:cNvSpPr/>
            <p:nvPr/>
          </p:nvSpPr>
          <p:spPr>
            <a:xfrm>
              <a:off x="8246751" y="3462758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  <p:sp>
          <p:nvSpPr>
            <p:cNvPr id="8" name="화살표: 위쪽/아래쪽 40">
              <a:extLst>
                <a:ext uri="{FF2B5EF4-FFF2-40B4-BE49-F238E27FC236}">
                  <a16:creationId xmlns:a16="http://schemas.microsoft.com/office/drawing/2014/main" xmlns="" id="{293F334F-EC1B-489C-9DAA-F0869CD17B70}"/>
                </a:ext>
              </a:extLst>
            </p:cNvPr>
            <p:cNvSpPr/>
            <p:nvPr/>
          </p:nvSpPr>
          <p:spPr>
            <a:xfrm>
              <a:off x="8937916" y="4422024"/>
              <a:ext cx="432048" cy="805308"/>
            </a:xfrm>
            <a:prstGeom prst="upDown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bg1"/>
                </a:solidFill>
              </a:endParaRPr>
            </a:p>
          </p:txBody>
        </p:sp>
      </p:grpSp>
      <p:sp>
        <p:nvSpPr>
          <p:cNvPr id="13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15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 err="1"/>
              <a:t>Kebiasaan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pendengar</a:t>
            </a:r>
            <a:r>
              <a:rPr lang="en-US" sz="2800" dirty="0"/>
              <a:t> yang </a:t>
            </a:r>
            <a:r>
              <a:rPr lang="en-US" sz="2800" dirty="0" err="1"/>
              <a:t>efektif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menghasilkan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beberapa</a:t>
            </a:r>
            <a:r>
              <a:rPr lang="en-US" sz="2800" dirty="0"/>
              <a:t> </a:t>
            </a:r>
            <a:r>
              <a:rPr lang="en-US" sz="2800" dirty="0" err="1"/>
              <a:t>hal</a:t>
            </a:r>
            <a:r>
              <a:rPr lang="en-US" sz="2800" dirty="0"/>
              <a:t> </a:t>
            </a:r>
            <a:r>
              <a:rPr lang="en-US" sz="2800" dirty="0" err="1" smtClean="0"/>
              <a:t>positif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0" y="149330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disukai</a:t>
            </a:r>
            <a:r>
              <a:rPr lang="en-US" dirty="0">
                <a:solidFill>
                  <a:schemeClr val="bg1"/>
                </a:solidFill>
              </a:rPr>
              <a:t> orang lain </a:t>
            </a:r>
            <a:r>
              <a:rPr lang="en-US" dirty="0" err="1">
                <a:solidFill>
                  <a:schemeClr val="bg1"/>
                </a:solidFill>
              </a:rPr>
              <a:t>karena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   </a:t>
            </a:r>
            <a:r>
              <a:rPr lang="en-US" dirty="0" err="1" smtClean="0">
                <a:solidFill>
                  <a:schemeClr val="bg1"/>
                </a:solidFill>
              </a:rPr>
              <a:t>memuaskan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kebutuhan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dasar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manusia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didengarkan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prestasi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karyawan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meningkat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pesan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diterima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tersebut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dimengerti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 err="1">
                <a:solidFill>
                  <a:schemeClr val="bg1"/>
                </a:solidFill>
              </a:rPr>
              <a:t>Umpan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balik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i="1" dirty="0">
                <a:solidFill>
                  <a:schemeClr val="bg1"/>
                </a:solidFill>
              </a:rPr>
              <a:t>feedback</a:t>
            </a:r>
            <a:r>
              <a:rPr lang="en-US" dirty="0">
                <a:solidFill>
                  <a:schemeClr val="bg1"/>
                </a:solidFill>
              </a:rPr>
              <a:t>) yang </a:t>
            </a:r>
            <a:r>
              <a:rPr lang="en-US" dirty="0" err="1">
                <a:solidFill>
                  <a:schemeClr val="bg1"/>
                </a:solidFill>
              </a:rPr>
              <a:t>akurat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bawahan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karyawan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berdampak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positif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prestasi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kerjanya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4. </a:t>
            </a:r>
            <a:r>
              <a:rPr lang="en-US" dirty="0" err="1">
                <a:solidFill>
                  <a:schemeClr val="bg1"/>
                </a:solidFill>
              </a:rPr>
              <a:t>Manajer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karyawan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terhindar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munculnya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kesalahpahaman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penyampaian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pesan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5.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memisahkan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fakta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mana</a:t>
            </a:r>
            <a:r>
              <a:rPr lang="en-US" dirty="0">
                <a:solidFill>
                  <a:schemeClr val="bg1"/>
                </a:solidFill>
              </a:rPr>
              <a:t> yang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sekedar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gosip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6.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memiliki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kecenderungan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membuka</a:t>
            </a:r>
            <a:r>
              <a:rPr lang="en-US" dirty="0">
                <a:solidFill>
                  <a:schemeClr val="bg1"/>
                </a:solidFill>
              </a:rPr>
              <a:t> ide-ide </a:t>
            </a:r>
            <a:r>
              <a:rPr lang="en-US" dirty="0" err="1">
                <a:solidFill>
                  <a:schemeClr val="bg1"/>
                </a:solidFill>
              </a:rPr>
              <a:t>baru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pihak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lain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sehingga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mendorong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berkembangnya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kreativitas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7. </a:t>
            </a:r>
            <a:r>
              <a:rPr lang="en-US" dirty="0" err="1">
                <a:solidFill>
                  <a:schemeClr val="bg1"/>
                </a:solidFill>
              </a:rPr>
              <a:t>Pendengar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efektif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menghasilkan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prestasi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yang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baik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peningkatan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kepuasan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>
                <a:solidFill>
                  <a:schemeClr val="bg1"/>
                </a:solidFill>
              </a:rPr>
              <a:t>8. </a:t>
            </a:r>
            <a:r>
              <a:rPr lang="en-US" dirty="0" err="1">
                <a:solidFill>
                  <a:schemeClr val="bg1"/>
                </a:solidFill>
              </a:rPr>
              <a:t>Kepuasan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meningkat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karena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tahu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apa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terjadi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kapan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mereka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mendengar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berpartisipasi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didalamnya</a:t>
            </a:r>
            <a:r>
              <a:rPr lang="en-US" dirty="0">
                <a:solidFill>
                  <a:schemeClr val="bg1"/>
                </a:solidFill>
              </a:rPr>
              <a:t> yang 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   </a:t>
            </a:r>
            <a:r>
              <a:rPr lang="en-US" dirty="0" err="1" smtClean="0">
                <a:solidFill>
                  <a:schemeClr val="bg1"/>
                </a:solidFill>
              </a:rPr>
              <a:t>tumbuh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baik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reeform: Shape 4">
            <a:extLst>
              <a:ext uri="{FF2B5EF4-FFF2-40B4-BE49-F238E27FC236}">
                <a16:creationId xmlns:a16="http://schemas.microsoft.com/office/drawing/2014/main" xmlns="" id="{58FAC970-7D5E-4561-BF25-F033349F1AFD}"/>
              </a:ext>
            </a:extLst>
          </p:cNvPr>
          <p:cNvSpPr/>
          <p:nvPr/>
        </p:nvSpPr>
        <p:spPr>
          <a:xfrm>
            <a:off x="8290056" y="1820845"/>
            <a:ext cx="1707888" cy="3045493"/>
          </a:xfrm>
          <a:custGeom>
            <a:avLst/>
            <a:gdLst>
              <a:gd name="connsiteX0" fmla="*/ 1010278 w 1010660"/>
              <a:gd name="connsiteY0" fmla="*/ 1613160 h 1802203"/>
              <a:gd name="connsiteX1" fmla="*/ 998557 w 1010660"/>
              <a:gd name="connsiteY1" fmla="*/ 1603308 h 1802203"/>
              <a:gd name="connsiteX2" fmla="*/ 990404 w 1010660"/>
              <a:gd name="connsiteY2" fmla="*/ 1596344 h 1802203"/>
              <a:gd name="connsiteX3" fmla="*/ 988536 w 1010660"/>
              <a:gd name="connsiteY3" fmla="*/ 1584624 h 1802203"/>
              <a:gd name="connsiteX4" fmla="*/ 968322 w 1010660"/>
              <a:gd name="connsiteY4" fmla="*/ 1564241 h 1802203"/>
              <a:gd name="connsiteX5" fmla="*/ 871163 w 1010660"/>
              <a:gd name="connsiteY5" fmla="*/ 1548444 h 1802203"/>
              <a:gd name="connsiteX6" fmla="*/ 749714 w 1010660"/>
              <a:gd name="connsiteY6" fmla="*/ 1529589 h 1802203"/>
              <a:gd name="connsiteX7" fmla="*/ 717101 w 1010660"/>
              <a:gd name="connsiteY7" fmla="*/ 1522625 h 1802203"/>
              <a:gd name="connsiteX8" fmla="*/ 717441 w 1010660"/>
              <a:gd name="connsiteY8" fmla="*/ 1520417 h 1802203"/>
              <a:gd name="connsiteX9" fmla="*/ 740032 w 1010660"/>
              <a:gd name="connsiteY9" fmla="*/ 1517020 h 1802203"/>
              <a:gd name="connsiteX10" fmla="*/ 743769 w 1010660"/>
              <a:gd name="connsiteY10" fmla="*/ 1518379 h 1802203"/>
              <a:gd name="connsiteX11" fmla="*/ 750563 w 1010660"/>
              <a:gd name="connsiteY11" fmla="*/ 1523474 h 1802203"/>
              <a:gd name="connsiteX12" fmla="*/ 804069 w 1010660"/>
              <a:gd name="connsiteY12" fmla="*/ 1521946 h 1802203"/>
              <a:gd name="connsiteX13" fmla="*/ 813581 w 1010660"/>
              <a:gd name="connsiteY13" fmla="*/ 1509036 h 1802203"/>
              <a:gd name="connsiteX14" fmla="*/ 816129 w 1010660"/>
              <a:gd name="connsiteY14" fmla="*/ 1490522 h 1802203"/>
              <a:gd name="connsiteX15" fmla="*/ 806277 w 1010660"/>
              <a:gd name="connsiteY15" fmla="*/ 1469459 h 1802203"/>
              <a:gd name="connsiteX16" fmla="*/ 798124 w 1010660"/>
              <a:gd name="connsiteY16" fmla="*/ 1455871 h 1802203"/>
              <a:gd name="connsiteX17" fmla="*/ 797274 w 1010660"/>
              <a:gd name="connsiteY17" fmla="*/ 1445849 h 1802203"/>
              <a:gd name="connsiteX18" fmla="*/ 786064 w 1010660"/>
              <a:gd name="connsiteY18" fmla="*/ 1441772 h 1802203"/>
              <a:gd name="connsiteX19" fmla="*/ 758037 w 1010660"/>
              <a:gd name="connsiteY19" fmla="*/ 1457739 h 1802203"/>
              <a:gd name="connsiteX20" fmla="*/ 698586 w 1010660"/>
              <a:gd name="connsiteY20" fmla="*/ 1490012 h 1802203"/>
              <a:gd name="connsiteX21" fmla="*/ 685507 w 1010660"/>
              <a:gd name="connsiteY21" fmla="*/ 1481859 h 1802203"/>
              <a:gd name="connsiteX22" fmla="*/ 683299 w 1010660"/>
              <a:gd name="connsiteY22" fmla="*/ 1417313 h 1802203"/>
              <a:gd name="connsiteX23" fmla="*/ 692302 w 1010660"/>
              <a:gd name="connsiteY23" fmla="*/ 1403214 h 1802203"/>
              <a:gd name="connsiteX24" fmla="*/ 708608 w 1010660"/>
              <a:gd name="connsiteY24" fmla="*/ 1399138 h 1802203"/>
              <a:gd name="connsiteX25" fmla="*/ 784875 w 1010660"/>
              <a:gd name="connsiteY25" fmla="*/ 1387417 h 1802203"/>
              <a:gd name="connsiteX26" fmla="*/ 833794 w 1010660"/>
              <a:gd name="connsiteY26" fmla="*/ 1365675 h 1802203"/>
              <a:gd name="connsiteX27" fmla="*/ 910231 w 1010660"/>
              <a:gd name="connsiteY27" fmla="*/ 1264100 h 1802203"/>
              <a:gd name="connsiteX28" fmla="*/ 935540 w 1010660"/>
              <a:gd name="connsiteY28" fmla="*/ 1186474 h 1802203"/>
              <a:gd name="connsiteX29" fmla="*/ 939616 w 1010660"/>
              <a:gd name="connsiteY29" fmla="*/ 1178661 h 1802203"/>
              <a:gd name="connsiteX30" fmla="*/ 960679 w 1010660"/>
              <a:gd name="connsiteY30" fmla="*/ 1157768 h 1802203"/>
              <a:gd name="connsiteX31" fmla="*/ 976646 w 1010660"/>
              <a:gd name="connsiteY31" fmla="*/ 1104602 h 1802203"/>
              <a:gd name="connsiteX32" fmla="*/ 958301 w 1010660"/>
              <a:gd name="connsiteY32" fmla="*/ 973301 h 1802203"/>
              <a:gd name="connsiteX33" fmla="*/ 956942 w 1010660"/>
              <a:gd name="connsiteY33" fmla="*/ 961751 h 1802203"/>
              <a:gd name="connsiteX34" fmla="*/ 957451 w 1010660"/>
              <a:gd name="connsiteY34" fmla="*/ 937970 h 1802203"/>
              <a:gd name="connsiteX35" fmla="*/ 957961 w 1010660"/>
              <a:gd name="connsiteY35" fmla="*/ 901281 h 1802203"/>
              <a:gd name="connsiteX36" fmla="*/ 957621 w 1010660"/>
              <a:gd name="connsiteY36" fmla="*/ 891259 h 1802203"/>
              <a:gd name="connsiteX37" fmla="*/ 957112 w 1010660"/>
              <a:gd name="connsiteY37" fmla="*/ 861364 h 1802203"/>
              <a:gd name="connsiteX38" fmla="*/ 959829 w 1010660"/>
              <a:gd name="connsiteY38" fmla="*/ 813804 h 1802203"/>
              <a:gd name="connsiteX39" fmla="*/ 962547 w 1010660"/>
              <a:gd name="connsiteY39" fmla="*/ 801064 h 1802203"/>
              <a:gd name="connsiteX40" fmla="*/ 953205 w 1010660"/>
              <a:gd name="connsiteY40" fmla="*/ 776435 h 1802203"/>
              <a:gd name="connsiteX41" fmla="*/ 944882 w 1010660"/>
              <a:gd name="connsiteY41" fmla="*/ 774566 h 1802203"/>
              <a:gd name="connsiteX42" fmla="*/ 930784 w 1010660"/>
              <a:gd name="connsiteY42" fmla="*/ 756561 h 1802203"/>
              <a:gd name="connsiteX43" fmla="*/ 931463 w 1010660"/>
              <a:gd name="connsiteY43" fmla="*/ 743822 h 1802203"/>
              <a:gd name="connsiteX44" fmla="*/ 939107 w 1010660"/>
              <a:gd name="connsiteY44" fmla="*/ 650059 h 1802203"/>
              <a:gd name="connsiteX45" fmla="*/ 916685 w 1010660"/>
              <a:gd name="connsiteY45" fmla="*/ 635112 h 1802203"/>
              <a:gd name="connsiteX46" fmla="*/ 902077 w 1010660"/>
              <a:gd name="connsiteY46" fmla="*/ 624581 h 1802203"/>
              <a:gd name="connsiteX47" fmla="*/ 902417 w 1010660"/>
              <a:gd name="connsiteY47" fmla="*/ 621183 h 1802203"/>
              <a:gd name="connsiteX48" fmla="*/ 907173 w 1010660"/>
              <a:gd name="connsiteY48" fmla="*/ 545087 h 1802203"/>
              <a:gd name="connsiteX49" fmla="*/ 896132 w 1010660"/>
              <a:gd name="connsiteY49" fmla="*/ 478162 h 1802203"/>
              <a:gd name="connsiteX50" fmla="*/ 888489 w 1010660"/>
              <a:gd name="connsiteY50" fmla="*/ 462195 h 1802203"/>
              <a:gd name="connsiteX51" fmla="*/ 887300 w 1010660"/>
              <a:gd name="connsiteY51" fmla="*/ 448267 h 1802203"/>
              <a:gd name="connsiteX52" fmla="*/ 891376 w 1010660"/>
              <a:gd name="connsiteY52" fmla="*/ 426355 h 1802203"/>
              <a:gd name="connsiteX53" fmla="*/ 908702 w 1010660"/>
              <a:gd name="connsiteY53" fmla="*/ 416333 h 1802203"/>
              <a:gd name="connsiteX54" fmla="*/ 919233 w 1010660"/>
              <a:gd name="connsiteY54" fmla="*/ 418881 h 1802203"/>
              <a:gd name="connsiteX55" fmla="*/ 913798 w 1010660"/>
              <a:gd name="connsiteY55" fmla="*/ 397819 h 1802203"/>
              <a:gd name="connsiteX56" fmla="*/ 915836 w 1010660"/>
              <a:gd name="connsiteY56" fmla="*/ 361129 h 1802203"/>
              <a:gd name="connsiteX57" fmla="*/ 915157 w 1010660"/>
              <a:gd name="connsiteY57" fmla="*/ 340067 h 1802203"/>
              <a:gd name="connsiteX58" fmla="*/ 933501 w 1010660"/>
              <a:gd name="connsiteY58" fmla="*/ 275520 h 1802203"/>
              <a:gd name="connsiteX59" fmla="*/ 941315 w 1010660"/>
              <a:gd name="connsiteY59" fmla="*/ 225922 h 1802203"/>
              <a:gd name="connsiteX60" fmla="*/ 940635 w 1010660"/>
              <a:gd name="connsiteY60" fmla="*/ 202141 h 1802203"/>
              <a:gd name="connsiteX61" fmla="*/ 934521 w 1010660"/>
              <a:gd name="connsiteY61" fmla="*/ 161205 h 1802203"/>
              <a:gd name="connsiteX62" fmla="*/ 920592 w 1010660"/>
              <a:gd name="connsiteY62" fmla="*/ 124006 h 1802203"/>
              <a:gd name="connsiteX63" fmla="*/ 914477 w 1010660"/>
              <a:gd name="connsiteY63" fmla="*/ 105661 h 1802203"/>
              <a:gd name="connsiteX64" fmla="*/ 893415 w 1010660"/>
              <a:gd name="connsiteY64" fmla="*/ 67783 h 1802203"/>
              <a:gd name="connsiteX65" fmla="*/ 792858 w 1010660"/>
              <a:gd name="connsiteY65" fmla="*/ 9 h 1802203"/>
              <a:gd name="connsiteX66" fmla="*/ 773834 w 1010660"/>
              <a:gd name="connsiteY66" fmla="*/ 8332 h 1802203"/>
              <a:gd name="connsiteX67" fmla="*/ 760415 w 1010660"/>
              <a:gd name="connsiteY67" fmla="*/ 28885 h 1802203"/>
              <a:gd name="connsiteX68" fmla="*/ 741221 w 1010660"/>
              <a:gd name="connsiteY68" fmla="*/ 35849 h 1802203"/>
              <a:gd name="connsiteX69" fmla="*/ 724235 w 1010660"/>
              <a:gd name="connsiteY69" fmla="*/ 30923 h 1802203"/>
              <a:gd name="connsiteX70" fmla="*/ 656801 w 1010660"/>
              <a:gd name="connsiteY70" fmla="*/ 30074 h 1802203"/>
              <a:gd name="connsiteX71" fmla="*/ 585630 w 1010660"/>
              <a:gd name="connsiteY71" fmla="*/ 72029 h 1802203"/>
              <a:gd name="connsiteX72" fmla="*/ 566946 w 1010660"/>
              <a:gd name="connsiteY72" fmla="*/ 104812 h 1802203"/>
              <a:gd name="connsiteX73" fmla="*/ 560491 w 1010660"/>
              <a:gd name="connsiteY73" fmla="*/ 189232 h 1802203"/>
              <a:gd name="connsiteX74" fmla="*/ 563209 w 1010660"/>
              <a:gd name="connsiteY74" fmla="*/ 206558 h 1802203"/>
              <a:gd name="connsiteX75" fmla="*/ 563379 w 1010660"/>
              <a:gd name="connsiteY75" fmla="*/ 259554 h 1802203"/>
              <a:gd name="connsiteX76" fmla="*/ 561340 w 1010660"/>
              <a:gd name="connsiteY76" fmla="*/ 276370 h 1802203"/>
              <a:gd name="connsiteX77" fmla="*/ 570853 w 1010660"/>
              <a:gd name="connsiteY77" fmla="*/ 288260 h 1802203"/>
              <a:gd name="connsiteX78" fmla="*/ 584781 w 1010660"/>
              <a:gd name="connsiteY78" fmla="*/ 303887 h 1802203"/>
              <a:gd name="connsiteX79" fmla="*/ 590386 w 1010660"/>
              <a:gd name="connsiteY79" fmla="*/ 312380 h 1802203"/>
              <a:gd name="connsiteX80" fmla="*/ 601937 w 1010660"/>
              <a:gd name="connsiteY80" fmla="*/ 335311 h 1802203"/>
              <a:gd name="connsiteX81" fmla="*/ 603635 w 1010660"/>
              <a:gd name="connsiteY81" fmla="*/ 341595 h 1802203"/>
              <a:gd name="connsiteX82" fmla="*/ 616205 w 1010660"/>
              <a:gd name="connsiteY82" fmla="*/ 359940 h 1802203"/>
              <a:gd name="connsiteX83" fmla="*/ 637947 w 1010660"/>
              <a:gd name="connsiteY83" fmla="*/ 374888 h 1802203"/>
              <a:gd name="connsiteX84" fmla="*/ 660708 w 1010660"/>
              <a:gd name="connsiteY84" fmla="*/ 372510 h 1802203"/>
              <a:gd name="connsiteX85" fmla="*/ 685168 w 1010660"/>
              <a:gd name="connsiteY85" fmla="*/ 382362 h 1802203"/>
              <a:gd name="connsiteX86" fmla="*/ 698247 w 1010660"/>
              <a:gd name="connsiteY86" fmla="*/ 402065 h 1802203"/>
              <a:gd name="connsiteX87" fmla="*/ 694680 w 1010660"/>
              <a:gd name="connsiteY87" fmla="*/ 422788 h 1802203"/>
              <a:gd name="connsiteX88" fmla="*/ 690603 w 1010660"/>
              <a:gd name="connsiteY88" fmla="*/ 425846 h 1802203"/>
              <a:gd name="connsiteX89" fmla="*/ 656971 w 1010660"/>
              <a:gd name="connsiteY89" fmla="*/ 466442 h 1802203"/>
              <a:gd name="connsiteX90" fmla="*/ 637607 w 1010660"/>
              <a:gd name="connsiteY90" fmla="*/ 500414 h 1802203"/>
              <a:gd name="connsiteX91" fmla="*/ 635229 w 1010660"/>
              <a:gd name="connsiteY91" fmla="*/ 507378 h 1802203"/>
              <a:gd name="connsiteX92" fmla="*/ 628605 w 1010660"/>
              <a:gd name="connsiteY92" fmla="*/ 536084 h 1802203"/>
              <a:gd name="connsiteX93" fmla="*/ 601597 w 1010660"/>
              <a:gd name="connsiteY93" fmla="*/ 588910 h 1802203"/>
              <a:gd name="connsiteX94" fmla="*/ 576118 w 1010660"/>
              <a:gd name="connsiteY94" fmla="*/ 666876 h 1802203"/>
              <a:gd name="connsiteX95" fmla="*/ 566776 w 1010660"/>
              <a:gd name="connsiteY95" fmla="*/ 710699 h 1802203"/>
              <a:gd name="connsiteX96" fmla="*/ 552847 w 1010660"/>
              <a:gd name="connsiteY96" fmla="*/ 799535 h 1802203"/>
              <a:gd name="connsiteX97" fmla="*/ 547582 w 1010660"/>
              <a:gd name="connsiteY97" fmla="*/ 812784 h 1802203"/>
              <a:gd name="connsiteX98" fmla="*/ 532804 w 1010660"/>
              <a:gd name="connsiteY98" fmla="*/ 815332 h 1802203"/>
              <a:gd name="connsiteX99" fmla="*/ 491189 w 1010660"/>
              <a:gd name="connsiteY99" fmla="*/ 818220 h 1802203"/>
              <a:gd name="connsiteX100" fmla="*/ 458406 w 1010660"/>
              <a:gd name="connsiteY100" fmla="*/ 835885 h 1802203"/>
              <a:gd name="connsiteX101" fmla="*/ 411015 w 1010660"/>
              <a:gd name="connsiteY101" fmla="*/ 853720 h 1802203"/>
              <a:gd name="connsiteX102" fmla="*/ 394199 w 1010660"/>
              <a:gd name="connsiteY102" fmla="*/ 854400 h 1802203"/>
              <a:gd name="connsiteX103" fmla="*/ 375345 w 1010660"/>
              <a:gd name="connsiteY103" fmla="*/ 856948 h 1802203"/>
              <a:gd name="connsiteX104" fmla="*/ 367361 w 1010660"/>
              <a:gd name="connsiteY104" fmla="*/ 858646 h 1802203"/>
              <a:gd name="connsiteX105" fmla="*/ 355471 w 1010660"/>
              <a:gd name="connsiteY105" fmla="*/ 859156 h 1802203"/>
              <a:gd name="connsiteX106" fmla="*/ 346469 w 1010660"/>
              <a:gd name="connsiteY106" fmla="*/ 866800 h 1802203"/>
              <a:gd name="connsiteX107" fmla="*/ 318102 w 1010660"/>
              <a:gd name="connsiteY107" fmla="*/ 884125 h 1802203"/>
              <a:gd name="connsiteX108" fmla="*/ 274788 w 1010660"/>
              <a:gd name="connsiteY108" fmla="*/ 891259 h 1802203"/>
              <a:gd name="connsiteX109" fmla="*/ 219754 w 1010660"/>
              <a:gd name="connsiteY109" fmla="*/ 894487 h 1802203"/>
              <a:gd name="connsiteX110" fmla="*/ 211771 w 1010660"/>
              <a:gd name="connsiteY110" fmla="*/ 889391 h 1802203"/>
              <a:gd name="connsiteX111" fmla="*/ 186801 w 1010660"/>
              <a:gd name="connsiteY111" fmla="*/ 833677 h 1802203"/>
              <a:gd name="connsiteX112" fmla="*/ 87094 w 1010660"/>
              <a:gd name="connsiteY112" fmla="*/ 610992 h 1802203"/>
              <a:gd name="connsiteX113" fmla="*/ 76393 w 1010660"/>
              <a:gd name="connsiteY113" fmla="*/ 607255 h 1802203"/>
              <a:gd name="connsiteX114" fmla="*/ 5222 w 1010660"/>
              <a:gd name="connsiteY114" fmla="*/ 643095 h 1802203"/>
              <a:gd name="connsiteX115" fmla="*/ 1655 w 1010660"/>
              <a:gd name="connsiteY115" fmla="*/ 654306 h 1802203"/>
              <a:gd name="connsiteX116" fmla="*/ 35117 w 1010660"/>
              <a:gd name="connsiteY116" fmla="*/ 727515 h 1802203"/>
              <a:gd name="connsiteX117" fmla="*/ 141789 w 1010660"/>
              <a:gd name="connsiteY117" fmla="*/ 969394 h 1802203"/>
              <a:gd name="connsiteX118" fmla="*/ 138561 w 1010660"/>
              <a:gd name="connsiteY118" fmla="*/ 994194 h 1802203"/>
              <a:gd name="connsiteX119" fmla="*/ 135334 w 1010660"/>
              <a:gd name="connsiteY119" fmla="*/ 999969 h 1802203"/>
              <a:gd name="connsiteX120" fmla="*/ 125143 w 1010660"/>
              <a:gd name="connsiteY120" fmla="*/ 1013897 h 1802203"/>
              <a:gd name="connsiteX121" fmla="*/ 96436 w 1010660"/>
              <a:gd name="connsiteY121" fmla="*/ 1073178 h 1802203"/>
              <a:gd name="connsiteX122" fmla="*/ 96946 w 1010660"/>
              <a:gd name="connsiteY122" fmla="*/ 1119040 h 1802203"/>
              <a:gd name="connsiteX123" fmla="*/ 98305 w 1010660"/>
              <a:gd name="connsiteY123" fmla="*/ 1129062 h 1802203"/>
              <a:gd name="connsiteX124" fmla="*/ 105779 w 1010660"/>
              <a:gd name="connsiteY124" fmla="*/ 1168979 h 1802203"/>
              <a:gd name="connsiteX125" fmla="*/ 120726 w 1010660"/>
              <a:gd name="connsiteY125" fmla="*/ 1260872 h 1802203"/>
              <a:gd name="connsiteX126" fmla="*/ 157076 w 1010660"/>
              <a:gd name="connsiteY126" fmla="*/ 1380793 h 1802203"/>
              <a:gd name="connsiteX127" fmla="*/ 171514 w 1010660"/>
              <a:gd name="connsiteY127" fmla="*/ 1439224 h 1802203"/>
              <a:gd name="connsiteX128" fmla="*/ 162512 w 1010660"/>
              <a:gd name="connsiteY128" fmla="*/ 1504110 h 1802203"/>
              <a:gd name="connsiteX129" fmla="*/ 140430 w 1010660"/>
              <a:gd name="connsiteY129" fmla="*/ 1544197 h 1802203"/>
              <a:gd name="connsiteX130" fmla="*/ 123274 w 1010660"/>
              <a:gd name="connsiteY130" fmla="*/ 1557786 h 1802203"/>
              <a:gd name="connsiteX131" fmla="*/ 94228 w 1010660"/>
              <a:gd name="connsiteY131" fmla="*/ 1563731 h 1802203"/>
              <a:gd name="connsiteX132" fmla="*/ 85226 w 1010660"/>
              <a:gd name="connsiteY132" fmla="*/ 1569167 h 1802203"/>
              <a:gd name="connsiteX133" fmla="*/ 59917 w 1010660"/>
              <a:gd name="connsiteY133" fmla="*/ 1597533 h 1802203"/>
              <a:gd name="connsiteX134" fmla="*/ 47347 w 1010660"/>
              <a:gd name="connsiteY134" fmla="*/ 1636940 h 1802203"/>
              <a:gd name="connsiteX135" fmla="*/ 82848 w 1010660"/>
              <a:gd name="connsiteY135" fmla="*/ 1670233 h 1802203"/>
              <a:gd name="connsiteX136" fmla="*/ 168626 w 1010660"/>
              <a:gd name="connsiteY136" fmla="*/ 1675668 h 1802203"/>
              <a:gd name="connsiteX137" fmla="*/ 225699 w 1010660"/>
              <a:gd name="connsiteY137" fmla="*/ 1626239 h 1802203"/>
              <a:gd name="connsiteX138" fmla="*/ 241496 w 1010660"/>
              <a:gd name="connsiteY138" fmla="*/ 1605007 h 1802203"/>
              <a:gd name="connsiteX139" fmla="*/ 272750 w 1010660"/>
              <a:gd name="connsiteY139" fmla="*/ 1588021 h 1802203"/>
              <a:gd name="connsiteX140" fmla="*/ 282092 w 1010660"/>
              <a:gd name="connsiteY140" fmla="*/ 1593966 h 1802203"/>
              <a:gd name="connsiteX141" fmla="*/ 279884 w 1010660"/>
              <a:gd name="connsiteY141" fmla="*/ 1643055 h 1802203"/>
              <a:gd name="connsiteX142" fmla="*/ 287698 w 1010660"/>
              <a:gd name="connsiteY142" fmla="*/ 1653417 h 1802203"/>
              <a:gd name="connsiteX143" fmla="*/ 291095 w 1010660"/>
              <a:gd name="connsiteY143" fmla="*/ 1645943 h 1802203"/>
              <a:gd name="connsiteX144" fmla="*/ 292963 w 1010660"/>
              <a:gd name="connsiteY144" fmla="*/ 1604327 h 1802203"/>
              <a:gd name="connsiteX145" fmla="*/ 295681 w 1010660"/>
              <a:gd name="connsiteY145" fmla="*/ 1579188 h 1802203"/>
              <a:gd name="connsiteX146" fmla="*/ 311648 w 1010660"/>
              <a:gd name="connsiteY146" fmla="*/ 1549633 h 1802203"/>
              <a:gd name="connsiteX147" fmla="*/ 316234 w 1010660"/>
              <a:gd name="connsiteY147" fmla="*/ 1517190 h 1802203"/>
              <a:gd name="connsiteX148" fmla="*/ 316743 w 1010660"/>
              <a:gd name="connsiteY148" fmla="*/ 1507338 h 1802203"/>
              <a:gd name="connsiteX149" fmla="*/ 313686 w 1010660"/>
              <a:gd name="connsiteY149" fmla="*/ 1474385 h 1802203"/>
              <a:gd name="connsiteX150" fmla="*/ 294662 w 1010660"/>
              <a:gd name="connsiteY150" fmla="*/ 1451794 h 1802203"/>
              <a:gd name="connsiteX151" fmla="*/ 281073 w 1010660"/>
              <a:gd name="connsiteY151" fmla="*/ 1446189 h 1802203"/>
              <a:gd name="connsiteX152" fmla="*/ 272071 w 1010660"/>
              <a:gd name="connsiteY152" fmla="*/ 1439734 h 1802203"/>
              <a:gd name="connsiteX153" fmla="*/ 270542 w 1010660"/>
              <a:gd name="connsiteY153" fmla="*/ 1428863 h 1802203"/>
              <a:gd name="connsiteX154" fmla="*/ 278355 w 1010660"/>
              <a:gd name="connsiteY154" fmla="*/ 1303677 h 1802203"/>
              <a:gd name="connsiteX155" fmla="*/ 285659 w 1010660"/>
              <a:gd name="connsiteY155" fmla="*/ 1212293 h 1802203"/>
              <a:gd name="connsiteX156" fmla="*/ 280564 w 1010660"/>
              <a:gd name="connsiteY156" fmla="*/ 1182398 h 1802203"/>
              <a:gd name="connsiteX157" fmla="*/ 269862 w 1010660"/>
              <a:gd name="connsiteY157" fmla="*/ 1148596 h 1802203"/>
              <a:gd name="connsiteX158" fmla="*/ 278016 w 1010660"/>
              <a:gd name="connsiteY158" fmla="*/ 1137725 h 1802203"/>
              <a:gd name="connsiteX159" fmla="*/ 313686 w 1010660"/>
              <a:gd name="connsiteY159" fmla="*/ 1138234 h 1802203"/>
              <a:gd name="connsiteX160" fmla="*/ 323708 w 1010660"/>
              <a:gd name="connsiteY160" fmla="*/ 1148596 h 1802203"/>
              <a:gd name="connsiteX161" fmla="*/ 337296 w 1010660"/>
              <a:gd name="connsiteY161" fmla="*/ 1174414 h 1802203"/>
              <a:gd name="connsiteX162" fmla="*/ 383668 w 1010660"/>
              <a:gd name="connsiteY162" fmla="*/ 1187663 h 1802203"/>
              <a:gd name="connsiteX163" fmla="*/ 507325 w 1010660"/>
              <a:gd name="connsiteY163" fmla="*/ 1194797 h 1802203"/>
              <a:gd name="connsiteX164" fmla="*/ 517007 w 1010660"/>
              <a:gd name="connsiteY164" fmla="*/ 1204309 h 1802203"/>
              <a:gd name="connsiteX165" fmla="*/ 509194 w 1010660"/>
              <a:gd name="connsiteY165" fmla="*/ 1295524 h 1802203"/>
              <a:gd name="connsiteX166" fmla="*/ 499851 w 1010660"/>
              <a:gd name="connsiteY166" fmla="*/ 1395910 h 1802203"/>
              <a:gd name="connsiteX167" fmla="*/ 506816 w 1010660"/>
              <a:gd name="connsiteY167" fmla="*/ 1404064 h 1802203"/>
              <a:gd name="connsiteX168" fmla="*/ 593104 w 1010660"/>
              <a:gd name="connsiteY168" fmla="*/ 1408140 h 1802203"/>
              <a:gd name="connsiteX169" fmla="*/ 606693 w 1010660"/>
              <a:gd name="connsiteY169" fmla="*/ 1407970 h 1802203"/>
              <a:gd name="connsiteX170" fmla="*/ 615016 w 1010660"/>
              <a:gd name="connsiteY170" fmla="*/ 1416293 h 1802203"/>
              <a:gd name="connsiteX171" fmla="*/ 614167 w 1010660"/>
              <a:gd name="connsiteY171" fmla="*/ 1485936 h 1802203"/>
              <a:gd name="connsiteX172" fmla="*/ 610430 w 1010660"/>
              <a:gd name="connsiteY172" fmla="*/ 1490861 h 1802203"/>
              <a:gd name="connsiteX173" fmla="*/ 560831 w 1010660"/>
              <a:gd name="connsiteY173" fmla="*/ 1486105 h 1802203"/>
              <a:gd name="connsiteX174" fmla="*/ 452801 w 1010660"/>
              <a:gd name="connsiteY174" fmla="*/ 1450945 h 1802203"/>
              <a:gd name="connsiteX175" fmla="*/ 429870 w 1010660"/>
              <a:gd name="connsiteY175" fmla="*/ 1458928 h 1802203"/>
              <a:gd name="connsiteX176" fmla="*/ 428341 w 1010660"/>
              <a:gd name="connsiteY176" fmla="*/ 1467081 h 1802203"/>
              <a:gd name="connsiteX177" fmla="*/ 428171 w 1010660"/>
              <a:gd name="connsiteY177" fmla="*/ 1505300 h 1802203"/>
              <a:gd name="connsiteX178" fmla="*/ 434626 w 1010660"/>
              <a:gd name="connsiteY178" fmla="*/ 1523474 h 1802203"/>
              <a:gd name="connsiteX179" fmla="*/ 438193 w 1010660"/>
              <a:gd name="connsiteY179" fmla="*/ 1531628 h 1802203"/>
              <a:gd name="connsiteX180" fmla="*/ 448214 w 1010660"/>
              <a:gd name="connsiteY180" fmla="*/ 1551671 h 1802203"/>
              <a:gd name="connsiteX181" fmla="*/ 451611 w 1010660"/>
              <a:gd name="connsiteY181" fmla="*/ 1557956 h 1802203"/>
              <a:gd name="connsiteX182" fmla="*/ 446346 w 1010660"/>
              <a:gd name="connsiteY182" fmla="*/ 1561523 h 1802203"/>
              <a:gd name="connsiteX183" fmla="*/ 350715 w 1010660"/>
              <a:gd name="connsiteY183" fmla="*/ 1584454 h 1802203"/>
              <a:gd name="connsiteX184" fmla="*/ 327954 w 1010660"/>
              <a:gd name="connsiteY184" fmla="*/ 1610782 h 1802203"/>
              <a:gd name="connsiteX185" fmla="*/ 327954 w 1010660"/>
              <a:gd name="connsiteY185" fmla="*/ 1649850 h 1802203"/>
              <a:gd name="connsiteX186" fmla="*/ 335428 w 1010660"/>
              <a:gd name="connsiteY186" fmla="*/ 1668194 h 1802203"/>
              <a:gd name="connsiteX187" fmla="*/ 346809 w 1010660"/>
              <a:gd name="connsiteY187" fmla="*/ 1688407 h 1802203"/>
              <a:gd name="connsiteX188" fmla="*/ 351904 w 1010660"/>
              <a:gd name="connsiteY188" fmla="*/ 1693673 h 1802203"/>
              <a:gd name="connsiteX189" fmla="*/ 395558 w 1010660"/>
              <a:gd name="connsiteY189" fmla="*/ 1687219 h 1802203"/>
              <a:gd name="connsiteX190" fmla="*/ 410166 w 1010660"/>
              <a:gd name="connsiteY190" fmla="*/ 1651888 h 1802203"/>
              <a:gd name="connsiteX191" fmla="*/ 398615 w 1010660"/>
              <a:gd name="connsiteY191" fmla="*/ 1632354 h 1802203"/>
              <a:gd name="connsiteX192" fmla="*/ 395388 w 1010660"/>
              <a:gd name="connsiteY192" fmla="*/ 1623182 h 1802203"/>
              <a:gd name="connsiteX193" fmla="*/ 403032 w 1010660"/>
              <a:gd name="connsiteY193" fmla="*/ 1619445 h 1802203"/>
              <a:gd name="connsiteX194" fmla="*/ 500701 w 1010660"/>
              <a:gd name="connsiteY194" fmla="*/ 1603478 h 1802203"/>
              <a:gd name="connsiteX195" fmla="*/ 566606 w 1010660"/>
              <a:gd name="connsiteY195" fmla="*/ 1591928 h 1802203"/>
              <a:gd name="connsiteX196" fmla="*/ 616205 w 1010660"/>
              <a:gd name="connsiteY196" fmla="*/ 1587341 h 1802203"/>
              <a:gd name="connsiteX197" fmla="*/ 638626 w 1010660"/>
              <a:gd name="connsiteY197" fmla="*/ 1604667 h 1802203"/>
              <a:gd name="connsiteX198" fmla="*/ 663935 w 1010660"/>
              <a:gd name="connsiteY198" fmla="*/ 1683312 h 1802203"/>
              <a:gd name="connsiteX199" fmla="*/ 667502 w 1010660"/>
              <a:gd name="connsiteY199" fmla="*/ 1731891 h 1802203"/>
              <a:gd name="connsiteX200" fmla="*/ 665634 w 1010660"/>
              <a:gd name="connsiteY200" fmla="*/ 1757200 h 1802203"/>
              <a:gd name="connsiteX201" fmla="*/ 712345 w 1010660"/>
              <a:gd name="connsiteY201" fmla="*/ 1803402 h 1802203"/>
              <a:gd name="connsiteX202" fmla="*/ 763642 w 1010660"/>
              <a:gd name="connsiteY202" fmla="*/ 1762976 h 1802203"/>
              <a:gd name="connsiteX203" fmla="*/ 760415 w 1010660"/>
              <a:gd name="connsiteY203" fmla="*/ 1742423 h 1802203"/>
              <a:gd name="connsiteX204" fmla="*/ 730860 w 1010660"/>
              <a:gd name="connsiteY204" fmla="*/ 1710319 h 1802203"/>
              <a:gd name="connsiteX205" fmla="*/ 725934 w 1010660"/>
              <a:gd name="connsiteY205" fmla="*/ 1704204 h 1802203"/>
              <a:gd name="connsiteX206" fmla="*/ 695189 w 1010660"/>
              <a:gd name="connsiteY206" fmla="*/ 1594985 h 1802203"/>
              <a:gd name="connsiteX207" fmla="*/ 705890 w 1010660"/>
              <a:gd name="connsiteY207" fmla="*/ 1581736 h 1802203"/>
              <a:gd name="connsiteX208" fmla="*/ 711835 w 1010660"/>
              <a:gd name="connsiteY208" fmla="*/ 1582246 h 1802203"/>
              <a:gd name="connsiteX209" fmla="*/ 783516 w 1010660"/>
              <a:gd name="connsiteY209" fmla="*/ 1589719 h 1802203"/>
              <a:gd name="connsiteX210" fmla="*/ 928236 w 1010660"/>
              <a:gd name="connsiteY210" fmla="*/ 1601270 h 1802203"/>
              <a:gd name="connsiteX211" fmla="*/ 942844 w 1010660"/>
              <a:gd name="connsiteY211" fmla="*/ 1623182 h 1802203"/>
              <a:gd name="connsiteX212" fmla="*/ 943353 w 1010660"/>
              <a:gd name="connsiteY212" fmla="*/ 1639488 h 1802203"/>
              <a:gd name="connsiteX213" fmla="*/ 951506 w 1010660"/>
              <a:gd name="connsiteY213" fmla="*/ 1656984 h 1802203"/>
              <a:gd name="connsiteX214" fmla="*/ 958980 w 1010660"/>
              <a:gd name="connsiteY214" fmla="*/ 1663778 h 1802203"/>
              <a:gd name="connsiteX215" fmla="*/ 989385 w 1010660"/>
              <a:gd name="connsiteY215" fmla="*/ 1666496 h 1802203"/>
              <a:gd name="connsiteX216" fmla="*/ 1002974 w 1010660"/>
              <a:gd name="connsiteY216" fmla="*/ 1659531 h 1802203"/>
              <a:gd name="connsiteX217" fmla="*/ 1010278 w 1010660"/>
              <a:gd name="connsiteY217" fmla="*/ 1613160 h 1802203"/>
              <a:gd name="connsiteX218" fmla="*/ 893245 w 1010660"/>
              <a:gd name="connsiteY218" fmla="*/ 959203 h 1802203"/>
              <a:gd name="connsiteX219" fmla="*/ 911929 w 1010660"/>
              <a:gd name="connsiteY219" fmla="*/ 957674 h 1802203"/>
              <a:gd name="connsiteX220" fmla="*/ 923310 w 1010660"/>
              <a:gd name="connsiteY220" fmla="*/ 963110 h 1802203"/>
              <a:gd name="connsiteX221" fmla="*/ 941655 w 1010660"/>
              <a:gd name="connsiteY221" fmla="*/ 1071989 h 1802203"/>
              <a:gd name="connsiteX222" fmla="*/ 943183 w 1010660"/>
              <a:gd name="connsiteY222" fmla="*/ 1086257 h 1802203"/>
              <a:gd name="connsiteX223" fmla="*/ 942504 w 1010660"/>
              <a:gd name="connsiteY223" fmla="*/ 1086257 h 1802203"/>
              <a:gd name="connsiteX224" fmla="*/ 942504 w 1010660"/>
              <a:gd name="connsiteY224" fmla="*/ 1098147 h 1802203"/>
              <a:gd name="connsiteX225" fmla="*/ 937748 w 1010660"/>
              <a:gd name="connsiteY225" fmla="*/ 1103073 h 1802203"/>
              <a:gd name="connsiteX226" fmla="*/ 932822 w 1010660"/>
              <a:gd name="connsiteY226" fmla="*/ 1098317 h 1802203"/>
              <a:gd name="connsiteX227" fmla="*/ 912269 w 1010660"/>
              <a:gd name="connsiteY227" fmla="*/ 1033261 h 1802203"/>
              <a:gd name="connsiteX228" fmla="*/ 893245 w 1010660"/>
              <a:gd name="connsiteY228" fmla="*/ 974830 h 1802203"/>
              <a:gd name="connsiteX229" fmla="*/ 888998 w 1010660"/>
              <a:gd name="connsiteY229" fmla="*/ 962940 h 1802203"/>
              <a:gd name="connsiteX230" fmla="*/ 893245 w 1010660"/>
              <a:gd name="connsiteY230" fmla="*/ 959203 h 180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010660" h="1802203">
                <a:moveTo>
                  <a:pt x="1010278" y="1613160"/>
                </a:moveTo>
                <a:cubicBezTo>
                  <a:pt x="1009089" y="1607894"/>
                  <a:pt x="1006031" y="1602459"/>
                  <a:pt x="998557" y="1603308"/>
                </a:cubicBezTo>
                <a:cubicBezTo>
                  <a:pt x="993801" y="1603818"/>
                  <a:pt x="991253" y="1600760"/>
                  <a:pt x="990404" y="1596344"/>
                </a:cubicBezTo>
                <a:cubicBezTo>
                  <a:pt x="989725" y="1592437"/>
                  <a:pt x="989215" y="1588530"/>
                  <a:pt x="988536" y="1584624"/>
                </a:cubicBezTo>
                <a:cubicBezTo>
                  <a:pt x="986328" y="1571545"/>
                  <a:pt x="981232" y="1566449"/>
                  <a:pt x="968322" y="1564241"/>
                </a:cubicBezTo>
                <a:cubicBezTo>
                  <a:pt x="935879" y="1558975"/>
                  <a:pt x="903606" y="1553540"/>
                  <a:pt x="871163" y="1548444"/>
                </a:cubicBezTo>
                <a:cubicBezTo>
                  <a:pt x="830737" y="1542159"/>
                  <a:pt x="790140" y="1536214"/>
                  <a:pt x="749714" y="1529589"/>
                </a:cubicBezTo>
                <a:cubicBezTo>
                  <a:pt x="738843" y="1527721"/>
                  <a:pt x="728821" y="1521606"/>
                  <a:pt x="717101" y="1522625"/>
                </a:cubicBezTo>
                <a:cubicBezTo>
                  <a:pt x="717271" y="1521946"/>
                  <a:pt x="717441" y="1521096"/>
                  <a:pt x="717441" y="1520417"/>
                </a:cubicBezTo>
                <a:cubicBezTo>
                  <a:pt x="724915" y="1519228"/>
                  <a:pt x="732558" y="1518039"/>
                  <a:pt x="740032" y="1517020"/>
                </a:cubicBezTo>
                <a:cubicBezTo>
                  <a:pt x="741391" y="1516850"/>
                  <a:pt x="743599" y="1515491"/>
                  <a:pt x="743769" y="1518379"/>
                </a:cubicBezTo>
                <a:cubicBezTo>
                  <a:pt x="744109" y="1522795"/>
                  <a:pt x="748015" y="1522455"/>
                  <a:pt x="750563" y="1523474"/>
                </a:cubicBezTo>
                <a:cubicBezTo>
                  <a:pt x="768568" y="1530099"/>
                  <a:pt x="786404" y="1525853"/>
                  <a:pt x="804069" y="1521946"/>
                </a:cubicBezTo>
                <a:cubicBezTo>
                  <a:pt x="810354" y="1520587"/>
                  <a:pt x="812562" y="1514981"/>
                  <a:pt x="813581" y="1509036"/>
                </a:cubicBezTo>
                <a:cubicBezTo>
                  <a:pt x="814600" y="1502922"/>
                  <a:pt x="815110" y="1496637"/>
                  <a:pt x="816129" y="1490522"/>
                </a:cubicBezTo>
                <a:cubicBezTo>
                  <a:pt x="817827" y="1479821"/>
                  <a:pt x="815789" y="1474895"/>
                  <a:pt x="806277" y="1469459"/>
                </a:cubicBezTo>
                <a:cubicBezTo>
                  <a:pt x="800672" y="1466402"/>
                  <a:pt x="798124" y="1462155"/>
                  <a:pt x="798124" y="1455871"/>
                </a:cubicBezTo>
                <a:cubicBezTo>
                  <a:pt x="798124" y="1452473"/>
                  <a:pt x="798124" y="1449076"/>
                  <a:pt x="797274" y="1445849"/>
                </a:cubicBezTo>
                <a:cubicBezTo>
                  <a:pt x="795576" y="1439394"/>
                  <a:pt x="791839" y="1438375"/>
                  <a:pt x="786064" y="1441772"/>
                </a:cubicBezTo>
                <a:cubicBezTo>
                  <a:pt x="776722" y="1447208"/>
                  <a:pt x="767549" y="1452643"/>
                  <a:pt x="758037" y="1457739"/>
                </a:cubicBezTo>
                <a:cubicBezTo>
                  <a:pt x="738164" y="1468440"/>
                  <a:pt x="719649" y="1481349"/>
                  <a:pt x="698586" y="1490012"/>
                </a:cubicBezTo>
                <a:cubicBezTo>
                  <a:pt x="689584" y="1493749"/>
                  <a:pt x="685847" y="1491201"/>
                  <a:pt x="685507" y="1481859"/>
                </a:cubicBezTo>
                <a:cubicBezTo>
                  <a:pt x="684828" y="1460287"/>
                  <a:pt x="683979" y="1438885"/>
                  <a:pt x="683299" y="1417313"/>
                </a:cubicBezTo>
                <a:cubicBezTo>
                  <a:pt x="683129" y="1410688"/>
                  <a:pt x="686526" y="1405932"/>
                  <a:pt x="692302" y="1403214"/>
                </a:cubicBezTo>
                <a:cubicBezTo>
                  <a:pt x="697397" y="1400836"/>
                  <a:pt x="703003" y="1399817"/>
                  <a:pt x="708608" y="1399138"/>
                </a:cubicBezTo>
                <a:cubicBezTo>
                  <a:pt x="734087" y="1395910"/>
                  <a:pt x="759736" y="1392853"/>
                  <a:pt x="784875" y="1387417"/>
                </a:cubicBezTo>
                <a:cubicBezTo>
                  <a:pt x="802710" y="1383681"/>
                  <a:pt x="820375" y="1378755"/>
                  <a:pt x="833794" y="1365675"/>
                </a:cubicBezTo>
                <a:cubicBezTo>
                  <a:pt x="864369" y="1335780"/>
                  <a:pt x="892565" y="1303507"/>
                  <a:pt x="910231" y="1264100"/>
                </a:cubicBezTo>
                <a:cubicBezTo>
                  <a:pt x="921441" y="1239300"/>
                  <a:pt x="934011" y="1214671"/>
                  <a:pt x="935540" y="1186474"/>
                </a:cubicBezTo>
                <a:cubicBezTo>
                  <a:pt x="935710" y="1183417"/>
                  <a:pt x="936219" y="1180020"/>
                  <a:pt x="939616" y="1178661"/>
                </a:cubicBezTo>
                <a:cubicBezTo>
                  <a:pt x="949468" y="1174584"/>
                  <a:pt x="955243" y="1165582"/>
                  <a:pt x="960679" y="1157768"/>
                </a:cubicBezTo>
                <a:cubicBezTo>
                  <a:pt x="971380" y="1142141"/>
                  <a:pt x="975626" y="1123966"/>
                  <a:pt x="976646" y="1104602"/>
                </a:cubicBezTo>
                <a:cubicBezTo>
                  <a:pt x="978684" y="1059590"/>
                  <a:pt x="967473" y="1016615"/>
                  <a:pt x="958301" y="973301"/>
                </a:cubicBezTo>
                <a:cubicBezTo>
                  <a:pt x="957451" y="969564"/>
                  <a:pt x="954904" y="965318"/>
                  <a:pt x="956942" y="961751"/>
                </a:cubicBezTo>
                <a:cubicBezTo>
                  <a:pt x="961698" y="953767"/>
                  <a:pt x="959150" y="945784"/>
                  <a:pt x="957451" y="937970"/>
                </a:cubicBezTo>
                <a:cubicBezTo>
                  <a:pt x="954904" y="925571"/>
                  <a:pt x="953545" y="913511"/>
                  <a:pt x="957961" y="901281"/>
                </a:cubicBezTo>
                <a:cubicBezTo>
                  <a:pt x="959150" y="897884"/>
                  <a:pt x="958980" y="894656"/>
                  <a:pt x="957621" y="891259"/>
                </a:cubicBezTo>
                <a:cubicBezTo>
                  <a:pt x="953884" y="881407"/>
                  <a:pt x="954054" y="871046"/>
                  <a:pt x="957112" y="861364"/>
                </a:cubicBezTo>
                <a:cubicBezTo>
                  <a:pt x="961868" y="845567"/>
                  <a:pt x="962547" y="829770"/>
                  <a:pt x="959829" y="813804"/>
                </a:cubicBezTo>
                <a:cubicBezTo>
                  <a:pt x="958980" y="809047"/>
                  <a:pt x="959660" y="804971"/>
                  <a:pt x="962547" y="801064"/>
                </a:cubicBezTo>
                <a:cubicBezTo>
                  <a:pt x="971210" y="789174"/>
                  <a:pt x="967813" y="780171"/>
                  <a:pt x="953205" y="776435"/>
                </a:cubicBezTo>
                <a:cubicBezTo>
                  <a:pt x="950487" y="775755"/>
                  <a:pt x="947600" y="775246"/>
                  <a:pt x="944882" y="774566"/>
                </a:cubicBezTo>
                <a:cubicBezTo>
                  <a:pt x="930953" y="770999"/>
                  <a:pt x="930614" y="770489"/>
                  <a:pt x="930784" y="756561"/>
                </a:cubicBezTo>
                <a:cubicBezTo>
                  <a:pt x="930784" y="752315"/>
                  <a:pt x="931293" y="748068"/>
                  <a:pt x="931463" y="743822"/>
                </a:cubicBezTo>
                <a:cubicBezTo>
                  <a:pt x="932992" y="712398"/>
                  <a:pt x="939786" y="681483"/>
                  <a:pt x="939107" y="650059"/>
                </a:cubicBezTo>
                <a:cubicBezTo>
                  <a:pt x="938767" y="637490"/>
                  <a:pt x="928406" y="630526"/>
                  <a:pt x="916685" y="635112"/>
                </a:cubicBezTo>
                <a:cubicBezTo>
                  <a:pt x="902587" y="640547"/>
                  <a:pt x="901228" y="639698"/>
                  <a:pt x="902077" y="624581"/>
                </a:cubicBezTo>
                <a:cubicBezTo>
                  <a:pt x="902077" y="623392"/>
                  <a:pt x="902247" y="622372"/>
                  <a:pt x="902417" y="621183"/>
                </a:cubicBezTo>
                <a:cubicBezTo>
                  <a:pt x="908702" y="596044"/>
                  <a:pt x="906154" y="570565"/>
                  <a:pt x="907173" y="545087"/>
                </a:cubicBezTo>
                <a:cubicBezTo>
                  <a:pt x="908022" y="521816"/>
                  <a:pt x="906324" y="499395"/>
                  <a:pt x="896132" y="478162"/>
                </a:cubicBezTo>
                <a:cubicBezTo>
                  <a:pt x="893584" y="472896"/>
                  <a:pt x="890697" y="467631"/>
                  <a:pt x="888489" y="462195"/>
                </a:cubicBezTo>
                <a:cubicBezTo>
                  <a:pt x="886620" y="457779"/>
                  <a:pt x="884412" y="452344"/>
                  <a:pt x="887300" y="448267"/>
                </a:cubicBezTo>
                <a:cubicBezTo>
                  <a:pt x="892396" y="441303"/>
                  <a:pt x="891376" y="433829"/>
                  <a:pt x="891376" y="426355"/>
                </a:cubicBezTo>
                <a:cubicBezTo>
                  <a:pt x="891376" y="415484"/>
                  <a:pt x="898850" y="411238"/>
                  <a:pt x="908702" y="416333"/>
                </a:cubicBezTo>
                <a:cubicBezTo>
                  <a:pt x="911759" y="417862"/>
                  <a:pt x="914817" y="420240"/>
                  <a:pt x="919233" y="418881"/>
                </a:cubicBezTo>
                <a:cubicBezTo>
                  <a:pt x="916515" y="411747"/>
                  <a:pt x="910401" y="405462"/>
                  <a:pt x="913798" y="397819"/>
                </a:cubicBezTo>
                <a:cubicBezTo>
                  <a:pt x="919233" y="385759"/>
                  <a:pt x="916855" y="373359"/>
                  <a:pt x="915836" y="361129"/>
                </a:cubicBezTo>
                <a:cubicBezTo>
                  <a:pt x="915326" y="354165"/>
                  <a:pt x="912779" y="346861"/>
                  <a:pt x="915157" y="340067"/>
                </a:cubicBezTo>
                <a:cubicBezTo>
                  <a:pt x="922460" y="318834"/>
                  <a:pt x="918724" y="294545"/>
                  <a:pt x="933501" y="275520"/>
                </a:cubicBezTo>
                <a:cubicBezTo>
                  <a:pt x="933841" y="258704"/>
                  <a:pt x="943693" y="243417"/>
                  <a:pt x="941315" y="225922"/>
                </a:cubicBezTo>
                <a:cubicBezTo>
                  <a:pt x="940296" y="218108"/>
                  <a:pt x="940805" y="210125"/>
                  <a:pt x="940635" y="202141"/>
                </a:cubicBezTo>
                <a:cubicBezTo>
                  <a:pt x="940466" y="188213"/>
                  <a:pt x="939616" y="173945"/>
                  <a:pt x="934521" y="161205"/>
                </a:cubicBezTo>
                <a:cubicBezTo>
                  <a:pt x="929765" y="148806"/>
                  <a:pt x="933162" y="133348"/>
                  <a:pt x="920592" y="124006"/>
                </a:cubicBezTo>
                <a:cubicBezTo>
                  <a:pt x="914307" y="119250"/>
                  <a:pt x="917704" y="111437"/>
                  <a:pt x="914477" y="105661"/>
                </a:cubicBezTo>
                <a:cubicBezTo>
                  <a:pt x="907683" y="93262"/>
                  <a:pt x="900379" y="80692"/>
                  <a:pt x="893415" y="67783"/>
                </a:cubicBezTo>
                <a:cubicBezTo>
                  <a:pt x="871673" y="27696"/>
                  <a:pt x="841098" y="1028"/>
                  <a:pt x="792858" y="9"/>
                </a:cubicBezTo>
                <a:cubicBezTo>
                  <a:pt x="784535" y="-161"/>
                  <a:pt x="778420" y="2047"/>
                  <a:pt x="773834" y="8332"/>
                </a:cubicBezTo>
                <a:cubicBezTo>
                  <a:pt x="769078" y="14957"/>
                  <a:pt x="764322" y="21751"/>
                  <a:pt x="760415" y="28885"/>
                </a:cubicBezTo>
                <a:cubicBezTo>
                  <a:pt x="755659" y="37718"/>
                  <a:pt x="750393" y="40266"/>
                  <a:pt x="741221" y="35849"/>
                </a:cubicBezTo>
                <a:cubicBezTo>
                  <a:pt x="735786" y="33132"/>
                  <a:pt x="730010" y="32112"/>
                  <a:pt x="724235" y="30923"/>
                </a:cubicBezTo>
                <a:cubicBezTo>
                  <a:pt x="701814" y="26677"/>
                  <a:pt x="679053" y="25828"/>
                  <a:pt x="656801" y="30074"/>
                </a:cubicBezTo>
                <a:cubicBezTo>
                  <a:pt x="628435" y="35510"/>
                  <a:pt x="605674" y="52156"/>
                  <a:pt x="585630" y="72029"/>
                </a:cubicBezTo>
                <a:cubicBezTo>
                  <a:pt x="576628" y="81032"/>
                  <a:pt x="569833" y="91903"/>
                  <a:pt x="566946" y="104812"/>
                </a:cubicBezTo>
                <a:cubicBezTo>
                  <a:pt x="560831" y="132669"/>
                  <a:pt x="561171" y="161035"/>
                  <a:pt x="560491" y="189232"/>
                </a:cubicBezTo>
                <a:cubicBezTo>
                  <a:pt x="560321" y="195347"/>
                  <a:pt x="560831" y="200952"/>
                  <a:pt x="563209" y="206558"/>
                </a:cubicBezTo>
                <a:cubicBezTo>
                  <a:pt x="570853" y="224223"/>
                  <a:pt x="569324" y="241888"/>
                  <a:pt x="563379" y="259554"/>
                </a:cubicBezTo>
                <a:cubicBezTo>
                  <a:pt x="561510" y="264989"/>
                  <a:pt x="561680" y="270764"/>
                  <a:pt x="561340" y="276370"/>
                </a:cubicBezTo>
                <a:cubicBezTo>
                  <a:pt x="560831" y="283334"/>
                  <a:pt x="563039" y="287750"/>
                  <a:pt x="570853" y="288260"/>
                </a:cubicBezTo>
                <a:cubicBezTo>
                  <a:pt x="580534" y="288939"/>
                  <a:pt x="584951" y="294205"/>
                  <a:pt x="584781" y="303887"/>
                </a:cubicBezTo>
                <a:cubicBezTo>
                  <a:pt x="584781" y="307624"/>
                  <a:pt x="585970" y="311021"/>
                  <a:pt x="590386" y="312380"/>
                </a:cubicBezTo>
                <a:cubicBezTo>
                  <a:pt x="604654" y="317136"/>
                  <a:pt x="606353" y="320533"/>
                  <a:pt x="601937" y="335311"/>
                </a:cubicBezTo>
                <a:cubicBezTo>
                  <a:pt x="601087" y="338198"/>
                  <a:pt x="600918" y="339897"/>
                  <a:pt x="603635" y="341595"/>
                </a:cubicBezTo>
                <a:cubicBezTo>
                  <a:pt x="610599" y="345842"/>
                  <a:pt x="613827" y="352466"/>
                  <a:pt x="616205" y="359940"/>
                </a:cubicBezTo>
                <a:cubicBezTo>
                  <a:pt x="619772" y="370981"/>
                  <a:pt x="626227" y="375397"/>
                  <a:pt x="637947" y="374888"/>
                </a:cubicBezTo>
                <a:cubicBezTo>
                  <a:pt x="645590" y="374548"/>
                  <a:pt x="653234" y="373869"/>
                  <a:pt x="660708" y="372510"/>
                </a:cubicBezTo>
                <a:cubicBezTo>
                  <a:pt x="671239" y="370641"/>
                  <a:pt x="679222" y="374208"/>
                  <a:pt x="685168" y="382362"/>
                </a:cubicBezTo>
                <a:cubicBezTo>
                  <a:pt x="689924" y="388646"/>
                  <a:pt x="694000" y="395441"/>
                  <a:pt x="698247" y="402065"/>
                </a:cubicBezTo>
                <a:cubicBezTo>
                  <a:pt x="705381" y="413106"/>
                  <a:pt x="705041" y="414975"/>
                  <a:pt x="694680" y="422788"/>
                </a:cubicBezTo>
                <a:cubicBezTo>
                  <a:pt x="693321" y="423807"/>
                  <a:pt x="691962" y="424826"/>
                  <a:pt x="690603" y="425846"/>
                </a:cubicBezTo>
                <a:cubicBezTo>
                  <a:pt x="675995" y="436547"/>
                  <a:pt x="664954" y="450305"/>
                  <a:pt x="656971" y="466442"/>
                </a:cubicBezTo>
                <a:cubicBezTo>
                  <a:pt x="651196" y="478162"/>
                  <a:pt x="649327" y="492091"/>
                  <a:pt x="637607" y="500414"/>
                </a:cubicBezTo>
                <a:cubicBezTo>
                  <a:pt x="635399" y="501942"/>
                  <a:pt x="635908" y="505000"/>
                  <a:pt x="635229" y="507378"/>
                </a:cubicBezTo>
                <a:cubicBezTo>
                  <a:pt x="632851" y="516890"/>
                  <a:pt x="633021" y="527251"/>
                  <a:pt x="628605" y="536084"/>
                </a:cubicBezTo>
                <a:cubicBezTo>
                  <a:pt x="619942" y="553919"/>
                  <a:pt x="611449" y="571754"/>
                  <a:pt x="601597" y="588910"/>
                </a:cubicBezTo>
                <a:cubicBezTo>
                  <a:pt x="587499" y="613200"/>
                  <a:pt x="576798" y="638169"/>
                  <a:pt x="576118" y="666876"/>
                </a:cubicBezTo>
                <a:cubicBezTo>
                  <a:pt x="575778" y="681993"/>
                  <a:pt x="568474" y="695752"/>
                  <a:pt x="566776" y="710699"/>
                </a:cubicBezTo>
                <a:cubicBezTo>
                  <a:pt x="563209" y="740424"/>
                  <a:pt x="558453" y="769980"/>
                  <a:pt x="552847" y="799535"/>
                </a:cubicBezTo>
                <a:cubicBezTo>
                  <a:pt x="551998" y="804291"/>
                  <a:pt x="550300" y="808878"/>
                  <a:pt x="547582" y="812784"/>
                </a:cubicBezTo>
                <a:cubicBezTo>
                  <a:pt x="543505" y="818390"/>
                  <a:pt x="539768" y="819579"/>
                  <a:pt x="532804" y="815332"/>
                </a:cubicBezTo>
                <a:cubicBezTo>
                  <a:pt x="517177" y="805990"/>
                  <a:pt x="505457" y="802253"/>
                  <a:pt x="491189" y="818220"/>
                </a:cubicBezTo>
                <a:cubicBezTo>
                  <a:pt x="482866" y="827392"/>
                  <a:pt x="472334" y="835545"/>
                  <a:pt x="458406" y="835885"/>
                </a:cubicBezTo>
                <a:cubicBezTo>
                  <a:pt x="440571" y="836395"/>
                  <a:pt x="425114" y="844038"/>
                  <a:pt x="411015" y="853720"/>
                </a:cubicBezTo>
                <a:cubicBezTo>
                  <a:pt x="404391" y="858307"/>
                  <a:pt x="400654" y="861024"/>
                  <a:pt x="394199" y="854400"/>
                </a:cubicBezTo>
                <a:cubicBezTo>
                  <a:pt x="388424" y="848625"/>
                  <a:pt x="379761" y="850153"/>
                  <a:pt x="375345" y="856948"/>
                </a:cubicBezTo>
                <a:cubicBezTo>
                  <a:pt x="372967" y="860854"/>
                  <a:pt x="370249" y="861874"/>
                  <a:pt x="367361" y="858646"/>
                </a:cubicBezTo>
                <a:cubicBezTo>
                  <a:pt x="362945" y="853550"/>
                  <a:pt x="359208" y="855759"/>
                  <a:pt x="355471" y="859156"/>
                </a:cubicBezTo>
                <a:cubicBezTo>
                  <a:pt x="352414" y="861704"/>
                  <a:pt x="349526" y="864421"/>
                  <a:pt x="346469" y="866800"/>
                </a:cubicBezTo>
                <a:cubicBezTo>
                  <a:pt x="337806" y="873934"/>
                  <a:pt x="329143" y="882427"/>
                  <a:pt x="318102" y="884125"/>
                </a:cubicBezTo>
                <a:cubicBezTo>
                  <a:pt x="303664" y="886333"/>
                  <a:pt x="289566" y="890240"/>
                  <a:pt x="274788" y="891259"/>
                </a:cubicBezTo>
                <a:cubicBezTo>
                  <a:pt x="256444" y="892618"/>
                  <a:pt x="237929" y="891599"/>
                  <a:pt x="219754" y="894487"/>
                </a:cubicBezTo>
                <a:cubicBezTo>
                  <a:pt x="214998" y="895166"/>
                  <a:pt x="213469" y="893128"/>
                  <a:pt x="211771" y="889391"/>
                </a:cubicBezTo>
                <a:cubicBezTo>
                  <a:pt x="203617" y="870706"/>
                  <a:pt x="195124" y="852192"/>
                  <a:pt x="186801" y="833677"/>
                </a:cubicBezTo>
                <a:cubicBezTo>
                  <a:pt x="153509" y="759449"/>
                  <a:pt x="120047" y="685220"/>
                  <a:pt x="87094" y="610992"/>
                </a:cubicBezTo>
                <a:cubicBezTo>
                  <a:pt x="84207" y="604707"/>
                  <a:pt x="81998" y="604367"/>
                  <a:pt x="76393" y="607255"/>
                </a:cubicBezTo>
                <a:cubicBezTo>
                  <a:pt x="52783" y="619485"/>
                  <a:pt x="29172" y="631545"/>
                  <a:pt x="5222" y="643095"/>
                </a:cubicBezTo>
                <a:cubicBezTo>
                  <a:pt x="-1063" y="646153"/>
                  <a:pt x="-893" y="648701"/>
                  <a:pt x="1655" y="654306"/>
                </a:cubicBezTo>
                <a:cubicBezTo>
                  <a:pt x="13036" y="678596"/>
                  <a:pt x="23907" y="703225"/>
                  <a:pt x="35117" y="727515"/>
                </a:cubicBezTo>
                <a:cubicBezTo>
                  <a:pt x="71807" y="807689"/>
                  <a:pt x="107477" y="888202"/>
                  <a:pt x="141789" y="969394"/>
                </a:cubicBezTo>
                <a:cubicBezTo>
                  <a:pt x="145696" y="978567"/>
                  <a:pt x="147904" y="986890"/>
                  <a:pt x="138561" y="994194"/>
                </a:cubicBezTo>
                <a:cubicBezTo>
                  <a:pt x="136863" y="995553"/>
                  <a:pt x="135674" y="997931"/>
                  <a:pt x="135334" y="999969"/>
                </a:cubicBezTo>
                <a:cubicBezTo>
                  <a:pt x="133975" y="1006254"/>
                  <a:pt x="129729" y="1009991"/>
                  <a:pt x="125143" y="1013897"/>
                </a:cubicBezTo>
                <a:cubicBezTo>
                  <a:pt x="107138" y="1029524"/>
                  <a:pt x="94568" y="1047529"/>
                  <a:pt x="96436" y="1073178"/>
                </a:cubicBezTo>
                <a:cubicBezTo>
                  <a:pt x="97456" y="1088466"/>
                  <a:pt x="96776" y="1103753"/>
                  <a:pt x="96946" y="1119040"/>
                </a:cubicBezTo>
                <a:cubicBezTo>
                  <a:pt x="96946" y="1122437"/>
                  <a:pt x="97286" y="1125835"/>
                  <a:pt x="98305" y="1129062"/>
                </a:cubicBezTo>
                <a:cubicBezTo>
                  <a:pt x="102381" y="1142141"/>
                  <a:pt x="104760" y="1155390"/>
                  <a:pt x="105779" y="1168979"/>
                </a:cubicBezTo>
                <a:cubicBezTo>
                  <a:pt x="108157" y="1200063"/>
                  <a:pt x="112063" y="1230977"/>
                  <a:pt x="120726" y="1260872"/>
                </a:cubicBezTo>
                <a:cubicBezTo>
                  <a:pt x="132277" y="1300959"/>
                  <a:pt x="144676" y="1340876"/>
                  <a:pt x="157076" y="1380793"/>
                </a:cubicBezTo>
                <a:cubicBezTo>
                  <a:pt x="163021" y="1399987"/>
                  <a:pt x="167268" y="1419521"/>
                  <a:pt x="171514" y="1439224"/>
                </a:cubicBezTo>
                <a:cubicBezTo>
                  <a:pt x="176610" y="1461985"/>
                  <a:pt x="176270" y="1483727"/>
                  <a:pt x="162512" y="1504110"/>
                </a:cubicBezTo>
                <a:cubicBezTo>
                  <a:pt x="154019" y="1516680"/>
                  <a:pt x="147394" y="1530609"/>
                  <a:pt x="140430" y="1544197"/>
                </a:cubicBezTo>
                <a:cubicBezTo>
                  <a:pt x="136693" y="1551501"/>
                  <a:pt x="131597" y="1556257"/>
                  <a:pt x="123274" y="1557786"/>
                </a:cubicBezTo>
                <a:cubicBezTo>
                  <a:pt x="113592" y="1559485"/>
                  <a:pt x="103910" y="1561693"/>
                  <a:pt x="94228" y="1563731"/>
                </a:cubicBezTo>
                <a:cubicBezTo>
                  <a:pt x="90661" y="1564580"/>
                  <a:pt x="87604" y="1565599"/>
                  <a:pt x="85226" y="1569167"/>
                </a:cubicBezTo>
                <a:cubicBezTo>
                  <a:pt x="78092" y="1579698"/>
                  <a:pt x="70108" y="1589550"/>
                  <a:pt x="59917" y="1597533"/>
                </a:cubicBezTo>
                <a:cubicBezTo>
                  <a:pt x="47007" y="1607724"/>
                  <a:pt x="44120" y="1620974"/>
                  <a:pt x="47347" y="1636940"/>
                </a:cubicBezTo>
                <a:cubicBezTo>
                  <a:pt x="51424" y="1656984"/>
                  <a:pt x="66202" y="1666156"/>
                  <a:pt x="82848" y="1670233"/>
                </a:cubicBezTo>
                <a:cubicBezTo>
                  <a:pt x="110874" y="1677197"/>
                  <a:pt x="139750" y="1680764"/>
                  <a:pt x="168626" y="1675668"/>
                </a:cubicBezTo>
                <a:cubicBezTo>
                  <a:pt x="197333" y="1670572"/>
                  <a:pt x="219754" y="1658003"/>
                  <a:pt x="225699" y="1626239"/>
                </a:cubicBezTo>
                <a:cubicBezTo>
                  <a:pt x="227398" y="1616897"/>
                  <a:pt x="233343" y="1609763"/>
                  <a:pt x="241496" y="1605007"/>
                </a:cubicBezTo>
                <a:cubicBezTo>
                  <a:pt x="251687" y="1599062"/>
                  <a:pt x="262389" y="1593626"/>
                  <a:pt x="272750" y="1588021"/>
                </a:cubicBezTo>
                <a:cubicBezTo>
                  <a:pt x="280733" y="1583774"/>
                  <a:pt x="282092" y="1584284"/>
                  <a:pt x="282092" y="1593966"/>
                </a:cubicBezTo>
                <a:cubicBezTo>
                  <a:pt x="282262" y="1610272"/>
                  <a:pt x="283621" y="1626749"/>
                  <a:pt x="279884" y="1643055"/>
                </a:cubicBezTo>
                <a:cubicBezTo>
                  <a:pt x="278355" y="1649340"/>
                  <a:pt x="284300" y="1652397"/>
                  <a:pt x="287698" y="1653417"/>
                </a:cubicBezTo>
                <a:cubicBezTo>
                  <a:pt x="292114" y="1654606"/>
                  <a:pt x="290925" y="1648830"/>
                  <a:pt x="291095" y="1645943"/>
                </a:cubicBezTo>
                <a:cubicBezTo>
                  <a:pt x="291944" y="1632184"/>
                  <a:pt x="292284" y="1618256"/>
                  <a:pt x="292963" y="1604327"/>
                </a:cubicBezTo>
                <a:cubicBezTo>
                  <a:pt x="293473" y="1595834"/>
                  <a:pt x="293813" y="1587511"/>
                  <a:pt x="295681" y="1579188"/>
                </a:cubicBezTo>
                <a:cubicBezTo>
                  <a:pt x="298229" y="1567638"/>
                  <a:pt x="305363" y="1558805"/>
                  <a:pt x="311648" y="1549633"/>
                </a:cubicBezTo>
                <a:cubicBezTo>
                  <a:pt x="318612" y="1539441"/>
                  <a:pt x="322349" y="1529250"/>
                  <a:pt x="316234" y="1517190"/>
                </a:cubicBezTo>
                <a:cubicBezTo>
                  <a:pt x="314535" y="1513962"/>
                  <a:pt x="315045" y="1510395"/>
                  <a:pt x="316743" y="1507338"/>
                </a:cubicBezTo>
                <a:cubicBezTo>
                  <a:pt x="323028" y="1495618"/>
                  <a:pt x="319631" y="1484916"/>
                  <a:pt x="313686" y="1474385"/>
                </a:cubicBezTo>
                <a:cubicBezTo>
                  <a:pt x="308760" y="1465553"/>
                  <a:pt x="300947" y="1459268"/>
                  <a:pt x="294662" y="1451794"/>
                </a:cubicBezTo>
                <a:cubicBezTo>
                  <a:pt x="290755" y="1447378"/>
                  <a:pt x="287528" y="1444490"/>
                  <a:pt x="281073" y="1446189"/>
                </a:cubicBezTo>
                <a:cubicBezTo>
                  <a:pt x="276317" y="1447378"/>
                  <a:pt x="272920" y="1444830"/>
                  <a:pt x="272071" y="1439734"/>
                </a:cubicBezTo>
                <a:cubicBezTo>
                  <a:pt x="271391" y="1436167"/>
                  <a:pt x="270882" y="1432430"/>
                  <a:pt x="270542" y="1428863"/>
                </a:cubicBezTo>
                <a:cubicBezTo>
                  <a:pt x="266975" y="1386738"/>
                  <a:pt x="275298" y="1345292"/>
                  <a:pt x="278355" y="1303677"/>
                </a:cubicBezTo>
                <a:cubicBezTo>
                  <a:pt x="280564" y="1273272"/>
                  <a:pt x="285829" y="1243037"/>
                  <a:pt x="285659" y="1212293"/>
                </a:cubicBezTo>
                <a:cubicBezTo>
                  <a:pt x="285659" y="1202101"/>
                  <a:pt x="285150" y="1191230"/>
                  <a:pt x="280564" y="1182398"/>
                </a:cubicBezTo>
                <a:cubicBezTo>
                  <a:pt x="274958" y="1171527"/>
                  <a:pt x="273769" y="1159806"/>
                  <a:pt x="269862" y="1148596"/>
                </a:cubicBezTo>
                <a:cubicBezTo>
                  <a:pt x="267315" y="1141292"/>
                  <a:pt x="270372" y="1137725"/>
                  <a:pt x="278016" y="1137725"/>
                </a:cubicBezTo>
                <a:cubicBezTo>
                  <a:pt x="289906" y="1137555"/>
                  <a:pt x="301796" y="1138404"/>
                  <a:pt x="313686" y="1138234"/>
                </a:cubicBezTo>
                <a:cubicBezTo>
                  <a:pt x="321160" y="1138064"/>
                  <a:pt x="324217" y="1140952"/>
                  <a:pt x="323708" y="1148596"/>
                </a:cubicBezTo>
                <a:cubicBezTo>
                  <a:pt x="323198" y="1159636"/>
                  <a:pt x="328803" y="1167280"/>
                  <a:pt x="337296" y="1174414"/>
                </a:cubicBezTo>
                <a:cubicBezTo>
                  <a:pt x="351055" y="1185625"/>
                  <a:pt x="368041" y="1187154"/>
                  <a:pt x="383668" y="1187663"/>
                </a:cubicBezTo>
                <a:cubicBezTo>
                  <a:pt x="424944" y="1189362"/>
                  <a:pt x="466049" y="1193269"/>
                  <a:pt x="507325" y="1194797"/>
                </a:cubicBezTo>
                <a:cubicBezTo>
                  <a:pt x="514120" y="1194967"/>
                  <a:pt x="517007" y="1197345"/>
                  <a:pt x="517007" y="1204309"/>
                </a:cubicBezTo>
                <a:cubicBezTo>
                  <a:pt x="516837" y="1234884"/>
                  <a:pt x="513100" y="1265289"/>
                  <a:pt x="509194" y="1295524"/>
                </a:cubicBezTo>
                <a:cubicBezTo>
                  <a:pt x="504947" y="1328986"/>
                  <a:pt x="502229" y="1362448"/>
                  <a:pt x="499851" y="1395910"/>
                </a:cubicBezTo>
                <a:cubicBezTo>
                  <a:pt x="499512" y="1401176"/>
                  <a:pt x="501210" y="1403724"/>
                  <a:pt x="506816" y="1404064"/>
                </a:cubicBezTo>
                <a:cubicBezTo>
                  <a:pt x="535522" y="1405592"/>
                  <a:pt x="564228" y="1410688"/>
                  <a:pt x="593104" y="1408140"/>
                </a:cubicBezTo>
                <a:cubicBezTo>
                  <a:pt x="597520" y="1407801"/>
                  <a:pt x="602107" y="1407970"/>
                  <a:pt x="606693" y="1407970"/>
                </a:cubicBezTo>
                <a:cubicBezTo>
                  <a:pt x="612128" y="1407970"/>
                  <a:pt x="615016" y="1410348"/>
                  <a:pt x="615016" y="1416293"/>
                </a:cubicBezTo>
                <a:cubicBezTo>
                  <a:pt x="614676" y="1439564"/>
                  <a:pt x="614506" y="1462665"/>
                  <a:pt x="614167" y="1485936"/>
                </a:cubicBezTo>
                <a:cubicBezTo>
                  <a:pt x="614167" y="1488484"/>
                  <a:pt x="614336" y="1491201"/>
                  <a:pt x="610430" y="1490861"/>
                </a:cubicBezTo>
                <a:cubicBezTo>
                  <a:pt x="593953" y="1489672"/>
                  <a:pt x="577137" y="1491541"/>
                  <a:pt x="560831" y="1486105"/>
                </a:cubicBezTo>
                <a:cubicBezTo>
                  <a:pt x="524991" y="1474046"/>
                  <a:pt x="488980" y="1462325"/>
                  <a:pt x="452801" y="1450945"/>
                </a:cubicBezTo>
                <a:cubicBezTo>
                  <a:pt x="438363" y="1446358"/>
                  <a:pt x="436154" y="1447717"/>
                  <a:pt x="429870" y="1458928"/>
                </a:cubicBezTo>
                <a:cubicBezTo>
                  <a:pt x="428341" y="1461646"/>
                  <a:pt x="428341" y="1464194"/>
                  <a:pt x="428341" y="1467081"/>
                </a:cubicBezTo>
                <a:cubicBezTo>
                  <a:pt x="428341" y="1479821"/>
                  <a:pt x="428511" y="1492560"/>
                  <a:pt x="428171" y="1505300"/>
                </a:cubicBezTo>
                <a:cubicBezTo>
                  <a:pt x="428001" y="1512264"/>
                  <a:pt x="428341" y="1518718"/>
                  <a:pt x="434626" y="1523474"/>
                </a:cubicBezTo>
                <a:cubicBezTo>
                  <a:pt x="437004" y="1525343"/>
                  <a:pt x="439042" y="1528570"/>
                  <a:pt x="438193" y="1531628"/>
                </a:cubicBezTo>
                <a:cubicBezTo>
                  <a:pt x="435645" y="1541479"/>
                  <a:pt x="440571" y="1547085"/>
                  <a:pt x="448214" y="1551671"/>
                </a:cubicBezTo>
                <a:cubicBezTo>
                  <a:pt x="450592" y="1553030"/>
                  <a:pt x="451951" y="1555238"/>
                  <a:pt x="451611" y="1557956"/>
                </a:cubicBezTo>
                <a:cubicBezTo>
                  <a:pt x="451272" y="1560843"/>
                  <a:pt x="448554" y="1560843"/>
                  <a:pt x="446346" y="1561523"/>
                </a:cubicBezTo>
                <a:cubicBezTo>
                  <a:pt x="414582" y="1569846"/>
                  <a:pt x="382988" y="1578679"/>
                  <a:pt x="350715" y="1584454"/>
                </a:cubicBezTo>
                <a:cubicBezTo>
                  <a:pt x="336277" y="1587002"/>
                  <a:pt x="327954" y="1598722"/>
                  <a:pt x="327954" y="1610782"/>
                </a:cubicBezTo>
                <a:cubicBezTo>
                  <a:pt x="327954" y="1623861"/>
                  <a:pt x="327784" y="1636770"/>
                  <a:pt x="327954" y="1649850"/>
                </a:cubicBezTo>
                <a:cubicBezTo>
                  <a:pt x="327954" y="1656984"/>
                  <a:pt x="330332" y="1662929"/>
                  <a:pt x="335428" y="1668194"/>
                </a:cubicBezTo>
                <a:cubicBezTo>
                  <a:pt x="340863" y="1673800"/>
                  <a:pt x="346639" y="1679575"/>
                  <a:pt x="346809" y="1688407"/>
                </a:cubicBezTo>
                <a:cubicBezTo>
                  <a:pt x="346809" y="1691125"/>
                  <a:pt x="349866" y="1692314"/>
                  <a:pt x="351904" y="1693673"/>
                </a:cubicBezTo>
                <a:cubicBezTo>
                  <a:pt x="363285" y="1701317"/>
                  <a:pt x="383498" y="1698259"/>
                  <a:pt x="395558" y="1687219"/>
                </a:cubicBezTo>
                <a:cubicBezTo>
                  <a:pt x="405919" y="1677706"/>
                  <a:pt x="408637" y="1664627"/>
                  <a:pt x="410166" y="1651888"/>
                </a:cubicBezTo>
                <a:cubicBezTo>
                  <a:pt x="411015" y="1643905"/>
                  <a:pt x="405070" y="1637450"/>
                  <a:pt x="398615" y="1632354"/>
                </a:cubicBezTo>
                <a:cubicBezTo>
                  <a:pt x="395728" y="1630146"/>
                  <a:pt x="394539" y="1626919"/>
                  <a:pt x="395388" y="1623182"/>
                </a:cubicBezTo>
                <a:cubicBezTo>
                  <a:pt x="396407" y="1619105"/>
                  <a:pt x="400314" y="1619785"/>
                  <a:pt x="403032" y="1619445"/>
                </a:cubicBezTo>
                <a:cubicBezTo>
                  <a:pt x="435645" y="1614349"/>
                  <a:pt x="468597" y="1611971"/>
                  <a:pt x="500701" y="1603478"/>
                </a:cubicBezTo>
                <a:cubicBezTo>
                  <a:pt x="522103" y="1597703"/>
                  <a:pt x="544694" y="1595665"/>
                  <a:pt x="566606" y="1591928"/>
                </a:cubicBezTo>
                <a:cubicBezTo>
                  <a:pt x="583082" y="1589210"/>
                  <a:pt x="599389" y="1584963"/>
                  <a:pt x="616205" y="1587341"/>
                </a:cubicBezTo>
                <a:cubicBezTo>
                  <a:pt x="626736" y="1588870"/>
                  <a:pt x="634719" y="1592947"/>
                  <a:pt x="638626" y="1604667"/>
                </a:cubicBezTo>
                <a:cubicBezTo>
                  <a:pt x="647629" y="1630655"/>
                  <a:pt x="655952" y="1656984"/>
                  <a:pt x="663935" y="1683312"/>
                </a:cubicBezTo>
                <a:cubicBezTo>
                  <a:pt x="668861" y="1699448"/>
                  <a:pt x="672938" y="1715075"/>
                  <a:pt x="667502" y="1731891"/>
                </a:cubicBezTo>
                <a:cubicBezTo>
                  <a:pt x="664954" y="1739875"/>
                  <a:pt x="665124" y="1748707"/>
                  <a:pt x="665634" y="1757200"/>
                </a:cubicBezTo>
                <a:cubicBezTo>
                  <a:pt x="666993" y="1780471"/>
                  <a:pt x="688735" y="1802043"/>
                  <a:pt x="712345" y="1803402"/>
                </a:cubicBezTo>
                <a:cubicBezTo>
                  <a:pt x="734257" y="1804591"/>
                  <a:pt x="759905" y="1784378"/>
                  <a:pt x="763642" y="1762976"/>
                </a:cubicBezTo>
                <a:cubicBezTo>
                  <a:pt x="765001" y="1755842"/>
                  <a:pt x="763642" y="1748877"/>
                  <a:pt x="760415" y="1742423"/>
                </a:cubicBezTo>
                <a:cubicBezTo>
                  <a:pt x="753791" y="1728664"/>
                  <a:pt x="742580" y="1719152"/>
                  <a:pt x="730860" y="1710319"/>
                </a:cubicBezTo>
                <a:cubicBezTo>
                  <a:pt x="728482" y="1708451"/>
                  <a:pt x="726783" y="1707092"/>
                  <a:pt x="725934" y="1704204"/>
                </a:cubicBezTo>
                <a:cubicBezTo>
                  <a:pt x="714553" y="1668024"/>
                  <a:pt x="702663" y="1632184"/>
                  <a:pt x="695189" y="1594985"/>
                </a:cubicBezTo>
                <a:cubicBezTo>
                  <a:pt x="692811" y="1583435"/>
                  <a:pt x="694000" y="1581906"/>
                  <a:pt x="705890" y="1581736"/>
                </a:cubicBezTo>
                <a:cubicBezTo>
                  <a:pt x="707929" y="1581736"/>
                  <a:pt x="709797" y="1582076"/>
                  <a:pt x="711835" y="1582246"/>
                </a:cubicBezTo>
                <a:cubicBezTo>
                  <a:pt x="735786" y="1584793"/>
                  <a:pt x="759566" y="1587681"/>
                  <a:pt x="783516" y="1589719"/>
                </a:cubicBezTo>
                <a:cubicBezTo>
                  <a:pt x="831756" y="1593626"/>
                  <a:pt x="879996" y="1596514"/>
                  <a:pt x="928236" y="1601270"/>
                </a:cubicBezTo>
                <a:cubicBezTo>
                  <a:pt x="948449" y="1603308"/>
                  <a:pt x="948449" y="1603138"/>
                  <a:pt x="942844" y="1623182"/>
                </a:cubicBezTo>
                <a:cubicBezTo>
                  <a:pt x="941315" y="1628617"/>
                  <a:pt x="939446" y="1634732"/>
                  <a:pt x="943353" y="1639488"/>
                </a:cubicBezTo>
                <a:cubicBezTo>
                  <a:pt x="947600" y="1644754"/>
                  <a:pt x="950148" y="1650529"/>
                  <a:pt x="951506" y="1656984"/>
                </a:cubicBezTo>
                <a:cubicBezTo>
                  <a:pt x="952356" y="1661060"/>
                  <a:pt x="954734" y="1662759"/>
                  <a:pt x="958980" y="1663778"/>
                </a:cubicBezTo>
                <a:cubicBezTo>
                  <a:pt x="969002" y="1665986"/>
                  <a:pt x="979193" y="1665816"/>
                  <a:pt x="989385" y="1666496"/>
                </a:cubicBezTo>
                <a:cubicBezTo>
                  <a:pt x="996179" y="1667005"/>
                  <a:pt x="999916" y="1664118"/>
                  <a:pt x="1002974" y="1659531"/>
                </a:cubicBezTo>
                <a:cubicBezTo>
                  <a:pt x="1012656" y="1645263"/>
                  <a:pt x="1014015" y="1629297"/>
                  <a:pt x="1010278" y="1613160"/>
                </a:cubicBezTo>
                <a:close/>
                <a:moveTo>
                  <a:pt x="893245" y="959203"/>
                </a:moveTo>
                <a:cubicBezTo>
                  <a:pt x="900379" y="964808"/>
                  <a:pt x="906154" y="960732"/>
                  <a:pt x="911929" y="957674"/>
                </a:cubicBezTo>
                <a:cubicBezTo>
                  <a:pt x="921611" y="952748"/>
                  <a:pt x="921611" y="952578"/>
                  <a:pt x="923310" y="963110"/>
                </a:cubicBezTo>
                <a:cubicBezTo>
                  <a:pt x="929425" y="999459"/>
                  <a:pt x="935540" y="1035639"/>
                  <a:pt x="941655" y="1071989"/>
                </a:cubicBezTo>
                <a:cubicBezTo>
                  <a:pt x="942504" y="1076745"/>
                  <a:pt x="942674" y="1081501"/>
                  <a:pt x="943183" y="1086257"/>
                </a:cubicBezTo>
                <a:cubicBezTo>
                  <a:pt x="943013" y="1086257"/>
                  <a:pt x="942844" y="1086257"/>
                  <a:pt x="942504" y="1086257"/>
                </a:cubicBezTo>
                <a:cubicBezTo>
                  <a:pt x="942504" y="1090164"/>
                  <a:pt x="942674" y="1094241"/>
                  <a:pt x="942504" y="1098147"/>
                </a:cubicBezTo>
                <a:cubicBezTo>
                  <a:pt x="942334" y="1100865"/>
                  <a:pt x="940805" y="1103073"/>
                  <a:pt x="937748" y="1103073"/>
                </a:cubicBezTo>
                <a:cubicBezTo>
                  <a:pt x="934690" y="1103243"/>
                  <a:pt x="933501" y="1101205"/>
                  <a:pt x="932822" y="1098317"/>
                </a:cubicBezTo>
                <a:cubicBezTo>
                  <a:pt x="928066" y="1076066"/>
                  <a:pt x="919573" y="1054833"/>
                  <a:pt x="912269" y="1033261"/>
                </a:cubicBezTo>
                <a:cubicBezTo>
                  <a:pt x="905645" y="1013897"/>
                  <a:pt x="897152" y="995213"/>
                  <a:pt x="893245" y="974830"/>
                </a:cubicBezTo>
                <a:cubicBezTo>
                  <a:pt x="892565" y="970753"/>
                  <a:pt x="888828" y="967526"/>
                  <a:pt x="888998" y="962940"/>
                </a:cubicBezTo>
                <a:cubicBezTo>
                  <a:pt x="888998" y="960562"/>
                  <a:pt x="889508" y="956145"/>
                  <a:pt x="893245" y="959203"/>
                </a:cubicBezTo>
                <a:close/>
              </a:path>
            </a:pathLst>
          </a:custGeom>
          <a:solidFill>
            <a:schemeClr val="accent1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3">
            <a:extLst>
              <a:ext uri="{FF2B5EF4-FFF2-40B4-BE49-F238E27FC236}">
                <a16:creationId xmlns:a16="http://schemas.microsoft.com/office/drawing/2014/main" xmlns="" id="{131CADC8-89DF-41CF-8DDD-CD05498EFF43}"/>
              </a:ext>
            </a:extLst>
          </p:cNvPr>
          <p:cNvSpPr/>
          <p:nvPr/>
        </p:nvSpPr>
        <p:spPr>
          <a:xfrm>
            <a:off x="10166584" y="1820845"/>
            <a:ext cx="1920296" cy="3056974"/>
          </a:xfrm>
          <a:custGeom>
            <a:avLst/>
            <a:gdLst>
              <a:gd name="connsiteX0" fmla="*/ 1127628 w 1136356"/>
              <a:gd name="connsiteY0" fmla="*/ 671962 h 1808998"/>
              <a:gd name="connsiteX1" fmla="*/ 1015351 w 1136356"/>
              <a:gd name="connsiteY1" fmla="*/ 617607 h 1808998"/>
              <a:gd name="connsiteX2" fmla="*/ 995308 w 1136356"/>
              <a:gd name="connsiteY2" fmla="*/ 623383 h 1808998"/>
              <a:gd name="connsiteX3" fmla="*/ 953862 w 1136356"/>
              <a:gd name="connsiteY3" fmla="*/ 695573 h 1808998"/>
              <a:gd name="connsiteX4" fmla="*/ 846341 w 1136356"/>
              <a:gd name="connsiteY4" fmla="*/ 882418 h 1808998"/>
              <a:gd name="connsiteX5" fmla="*/ 833093 w 1136356"/>
              <a:gd name="connsiteY5" fmla="*/ 885305 h 1808998"/>
              <a:gd name="connsiteX6" fmla="*/ 778228 w 1136356"/>
              <a:gd name="connsiteY6" fmla="*/ 844029 h 1808998"/>
              <a:gd name="connsiteX7" fmla="*/ 725062 w 1136356"/>
              <a:gd name="connsiteY7" fmla="*/ 830441 h 1808998"/>
              <a:gd name="connsiteX8" fmla="*/ 715041 w 1136356"/>
              <a:gd name="connsiteY8" fmla="*/ 830271 h 1808998"/>
              <a:gd name="connsiteX9" fmla="*/ 698564 w 1136356"/>
              <a:gd name="connsiteY9" fmla="*/ 831120 h 1808998"/>
              <a:gd name="connsiteX10" fmla="*/ 680559 w 1136356"/>
              <a:gd name="connsiteY10" fmla="*/ 834687 h 1808998"/>
              <a:gd name="connsiteX11" fmla="*/ 614654 w 1136356"/>
              <a:gd name="connsiteY11" fmla="*/ 823137 h 1808998"/>
              <a:gd name="connsiteX12" fmla="*/ 606671 w 1136356"/>
              <a:gd name="connsiteY12" fmla="*/ 818551 h 1808998"/>
              <a:gd name="connsiteX13" fmla="*/ 584929 w 1136356"/>
              <a:gd name="connsiteY13" fmla="*/ 808189 h 1808998"/>
              <a:gd name="connsiteX14" fmla="*/ 552146 w 1136356"/>
              <a:gd name="connsiteY14" fmla="*/ 796639 h 1808998"/>
              <a:gd name="connsiteX15" fmla="*/ 545351 w 1136356"/>
              <a:gd name="connsiteY15" fmla="*/ 790524 h 1808998"/>
              <a:gd name="connsiteX16" fmla="*/ 499490 w 1136356"/>
              <a:gd name="connsiteY16" fmla="*/ 772689 h 1808998"/>
              <a:gd name="connsiteX17" fmla="*/ 475709 w 1136356"/>
              <a:gd name="connsiteY17" fmla="*/ 765555 h 1808998"/>
              <a:gd name="connsiteX18" fmla="*/ 449381 w 1136356"/>
              <a:gd name="connsiteY18" fmla="*/ 751796 h 1808998"/>
              <a:gd name="connsiteX19" fmla="*/ 440209 w 1136356"/>
              <a:gd name="connsiteY19" fmla="*/ 741944 h 1808998"/>
              <a:gd name="connsiteX20" fmla="*/ 428319 w 1136356"/>
              <a:gd name="connsiteY20" fmla="*/ 728865 h 1808998"/>
              <a:gd name="connsiteX21" fmla="*/ 418127 w 1136356"/>
              <a:gd name="connsiteY21" fmla="*/ 727846 h 1808998"/>
              <a:gd name="connsiteX22" fmla="*/ 406916 w 1136356"/>
              <a:gd name="connsiteY22" fmla="*/ 710520 h 1808998"/>
              <a:gd name="connsiteX23" fmla="*/ 413541 w 1136356"/>
              <a:gd name="connsiteY23" fmla="*/ 692175 h 1808998"/>
              <a:gd name="connsiteX24" fmla="*/ 421354 w 1136356"/>
              <a:gd name="connsiteY24" fmla="*/ 662620 h 1808998"/>
              <a:gd name="connsiteX25" fmla="*/ 419656 w 1136356"/>
              <a:gd name="connsiteY25" fmla="*/ 616928 h 1808998"/>
              <a:gd name="connsiteX26" fmla="*/ 403349 w 1136356"/>
              <a:gd name="connsiteY26" fmla="*/ 577011 h 1808998"/>
              <a:gd name="connsiteX27" fmla="*/ 389081 w 1136356"/>
              <a:gd name="connsiteY27" fmla="*/ 534376 h 1808998"/>
              <a:gd name="connsiteX28" fmla="*/ 367849 w 1136356"/>
              <a:gd name="connsiteY28" fmla="*/ 467452 h 1808998"/>
              <a:gd name="connsiteX29" fmla="*/ 373794 w 1136356"/>
              <a:gd name="connsiteY29" fmla="*/ 432631 h 1808998"/>
              <a:gd name="connsiteX30" fmla="*/ 376681 w 1136356"/>
              <a:gd name="connsiteY30" fmla="*/ 426516 h 1808998"/>
              <a:gd name="connsiteX31" fmla="*/ 372265 w 1136356"/>
              <a:gd name="connsiteY31" fmla="*/ 406812 h 1808998"/>
              <a:gd name="connsiteX32" fmla="*/ 350693 w 1136356"/>
              <a:gd name="connsiteY32" fmla="*/ 385240 h 1808998"/>
              <a:gd name="connsiteX33" fmla="*/ 351542 w 1136356"/>
              <a:gd name="connsiteY33" fmla="*/ 370123 h 1808998"/>
              <a:gd name="connsiteX34" fmla="*/ 370736 w 1136356"/>
              <a:gd name="connsiteY34" fmla="*/ 368764 h 1808998"/>
              <a:gd name="connsiteX35" fmla="*/ 400292 w 1136356"/>
              <a:gd name="connsiteY35" fmla="*/ 383542 h 1808998"/>
              <a:gd name="connsiteX36" fmla="*/ 430697 w 1136356"/>
              <a:gd name="connsiteY36" fmla="*/ 370972 h 1808998"/>
              <a:gd name="connsiteX37" fmla="*/ 444795 w 1136356"/>
              <a:gd name="connsiteY37" fmla="*/ 357383 h 1808998"/>
              <a:gd name="connsiteX38" fmla="*/ 468915 w 1136356"/>
              <a:gd name="connsiteY38" fmla="*/ 338529 h 1808998"/>
              <a:gd name="connsiteX39" fmla="*/ 470444 w 1136356"/>
              <a:gd name="connsiteY39" fmla="*/ 334622 h 1808998"/>
              <a:gd name="connsiteX40" fmla="*/ 485901 w 1136356"/>
              <a:gd name="connsiteY40" fmla="*/ 322732 h 1808998"/>
              <a:gd name="connsiteX41" fmla="*/ 506114 w 1136356"/>
              <a:gd name="connsiteY41" fmla="*/ 302689 h 1808998"/>
              <a:gd name="connsiteX42" fmla="*/ 503566 w 1136356"/>
              <a:gd name="connsiteY42" fmla="*/ 264640 h 1808998"/>
              <a:gd name="connsiteX43" fmla="*/ 510700 w 1136356"/>
              <a:gd name="connsiteY43" fmla="*/ 231518 h 1808998"/>
              <a:gd name="connsiteX44" fmla="*/ 514607 w 1136356"/>
              <a:gd name="connsiteY44" fmla="*/ 220477 h 1808998"/>
              <a:gd name="connsiteX45" fmla="*/ 518344 w 1136356"/>
              <a:gd name="connsiteY45" fmla="*/ 188543 h 1808998"/>
              <a:gd name="connsiteX46" fmla="*/ 532782 w 1136356"/>
              <a:gd name="connsiteY46" fmla="*/ 141153 h 1808998"/>
              <a:gd name="connsiteX47" fmla="*/ 534480 w 1136356"/>
              <a:gd name="connsiteY47" fmla="*/ 131301 h 1808998"/>
              <a:gd name="connsiteX48" fmla="*/ 527686 w 1136356"/>
              <a:gd name="connsiteY48" fmla="*/ 107860 h 1808998"/>
              <a:gd name="connsiteX49" fmla="*/ 498980 w 1136356"/>
              <a:gd name="connsiteY49" fmla="*/ 61829 h 1808998"/>
              <a:gd name="connsiteX50" fmla="*/ 496772 w 1136356"/>
              <a:gd name="connsiteY50" fmla="*/ 59281 h 1808998"/>
              <a:gd name="connsiteX51" fmla="*/ 471293 w 1136356"/>
              <a:gd name="connsiteY51" fmla="*/ 38728 h 1808998"/>
              <a:gd name="connsiteX52" fmla="*/ 445644 w 1136356"/>
              <a:gd name="connsiteY52" fmla="*/ 18345 h 1808998"/>
              <a:gd name="connsiteX53" fmla="*/ 423223 w 1136356"/>
              <a:gd name="connsiteY53" fmla="*/ 5945 h 1808998"/>
              <a:gd name="connsiteX54" fmla="*/ 381777 w 1136356"/>
              <a:gd name="connsiteY54" fmla="*/ 0 h 1808998"/>
              <a:gd name="connsiteX55" fmla="*/ 373284 w 1136356"/>
              <a:gd name="connsiteY55" fmla="*/ 0 h 1808998"/>
              <a:gd name="connsiteX56" fmla="*/ 344918 w 1136356"/>
              <a:gd name="connsiteY56" fmla="*/ 9852 h 1808998"/>
              <a:gd name="connsiteX57" fmla="*/ 300075 w 1136356"/>
              <a:gd name="connsiteY57" fmla="*/ 35161 h 1808998"/>
              <a:gd name="connsiteX58" fmla="*/ 273407 w 1136356"/>
              <a:gd name="connsiteY58" fmla="*/ 71001 h 1808998"/>
              <a:gd name="connsiteX59" fmla="*/ 251156 w 1136356"/>
              <a:gd name="connsiteY59" fmla="*/ 134358 h 1808998"/>
              <a:gd name="connsiteX60" fmla="*/ 243172 w 1136356"/>
              <a:gd name="connsiteY60" fmla="*/ 183618 h 1808998"/>
              <a:gd name="connsiteX61" fmla="*/ 237907 w 1136356"/>
              <a:gd name="connsiteY61" fmla="*/ 235594 h 1808998"/>
              <a:gd name="connsiteX62" fmla="*/ 227375 w 1136356"/>
              <a:gd name="connsiteY62" fmla="*/ 272794 h 1808998"/>
              <a:gd name="connsiteX63" fmla="*/ 214636 w 1136356"/>
              <a:gd name="connsiteY63" fmla="*/ 276530 h 1808998"/>
              <a:gd name="connsiteX64" fmla="*/ 194423 w 1136356"/>
              <a:gd name="connsiteY64" fmla="*/ 286382 h 1808998"/>
              <a:gd name="connsiteX65" fmla="*/ 167925 w 1136356"/>
              <a:gd name="connsiteY65" fmla="*/ 335641 h 1808998"/>
              <a:gd name="connsiteX66" fmla="*/ 153317 w 1136356"/>
              <a:gd name="connsiteY66" fmla="*/ 353307 h 1808998"/>
              <a:gd name="connsiteX67" fmla="*/ 115948 w 1136356"/>
              <a:gd name="connsiteY67" fmla="*/ 403585 h 1808998"/>
              <a:gd name="connsiteX68" fmla="*/ 59045 w 1136356"/>
              <a:gd name="connsiteY68" fmla="*/ 481550 h 1808998"/>
              <a:gd name="connsiteX69" fmla="*/ 49193 w 1136356"/>
              <a:gd name="connsiteY69" fmla="*/ 495139 h 1808998"/>
              <a:gd name="connsiteX70" fmla="*/ 29320 w 1136356"/>
              <a:gd name="connsiteY70" fmla="*/ 577181 h 1808998"/>
              <a:gd name="connsiteX71" fmla="*/ 29320 w 1136356"/>
              <a:gd name="connsiteY71" fmla="*/ 660752 h 1808998"/>
              <a:gd name="connsiteX72" fmla="*/ 25753 w 1136356"/>
              <a:gd name="connsiteY72" fmla="*/ 670264 h 1808998"/>
              <a:gd name="connsiteX73" fmla="*/ 614 w 1136356"/>
              <a:gd name="connsiteY73" fmla="*/ 734131 h 1808998"/>
              <a:gd name="connsiteX74" fmla="*/ 17600 w 1136356"/>
              <a:gd name="connsiteY74" fmla="*/ 818041 h 1808998"/>
              <a:gd name="connsiteX75" fmla="*/ 34416 w 1136356"/>
              <a:gd name="connsiteY75" fmla="*/ 881059 h 1808998"/>
              <a:gd name="connsiteX76" fmla="*/ 53949 w 1136356"/>
              <a:gd name="connsiteY76" fmla="*/ 945435 h 1808998"/>
              <a:gd name="connsiteX77" fmla="*/ 61763 w 1136356"/>
              <a:gd name="connsiteY77" fmla="*/ 982295 h 1808998"/>
              <a:gd name="connsiteX78" fmla="*/ 59894 w 1136356"/>
              <a:gd name="connsiteY78" fmla="*/ 1014398 h 1808998"/>
              <a:gd name="connsiteX79" fmla="*/ 54289 w 1136356"/>
              <a:gd name="connsiteY79" fmla="*/ 1099837 h 1808998"/>
              <a:gd name="connsiteX80" fmla="*/ 79768 w 1136356"/>
              <a:gd name="connsiteY80" fmla="*/ 1170498 h 1808998"/>
              <a:gd name="connsiteX81" fmla="*/ 97943 w 1136356"/>
              <a:gd name="connsiteY81" fmla="*/ 1188673 h 1808998"/>
              <a:gd name="connsiteX82" fmla="*/ 115269 w 1136356"/>
              <a:gd name="connsiteY82" fmla="*/ 1200903 h 1808998"/>
              <a:gd name="connsiteX83" fmla="*/ 140408 w 1136356"/>
              <a:gd name="connsiteY83" fmla="*/ 1210755 h 1808998"/>
              <a:gd name="connsiteX84" fmla="*/ 196801 w 1136356"/>
              <a:gd name="connsiteY84" fmla="*/ 1222985 h 1808998"/>
              <a:gd name="connsiteX85" fmla="*/ 239945 w 1136356"/>
              <a:gd name="connsiteY85" fmla="*/ 1225872 h 1808998"/>
              <a:gd name="connsiteX86" fmla="*/ 259649 w 1136356"/>
              <a:gd name="connsiteY86" fmla="*/ 1242349 h 1808998"/>
              <a:gd name="connsiteX87" fmla="*/ 270690 w 1136356"/>
              <a:gd name="connsiteY87" fmla="*/ 1256787 h 1808998"/>
              <a:gd name="connsiteX88" fmla="*/ 304661 w 1136356"/>
              <a:gd name="connsiteY88" fmla="*/ 1252031 h 1808998"/>
              <a:gd name="connsiteX89" fmla="*/ 314004 w 1136356"/>
              <a:gd name="connsiteY89" fmla="*/ 1237253 h 1808998"/>
              <a:gd name="connsiteX90" fmla="*/ 327762 w 1136356"/>
              <a:gd name="connsiteY90" fmla="*/ 1223494 h 1808998"/>
              <a:gd name="connsiteX91" fmla="*/ 337954 w 1136356"/>
              <a:gd name="connsiteY91" fmla="*/ 1224174 h 1808998"/>
              <a:gd name="connsiteX92" fmla="*/ 344578 w 1136356"/>
              <a:gd name="connsiteY92" fmla="*/ 1229779 h 1808998"/>
              <a:gd name="connsiteX93" fmla="*/ 359016 w 1136356"/>
              <a:gd name="connsiteY93" fmla="*/ 1241500 h 1808998"/>
              <a:gd name="connsiteX94" fmla="*/ 365811 w 1136356"/>
              <a:gd name="connsiteY94" fmla="*/ 1251861 h 1808998"/>
              <a:gd name="connsiteX95" fmla="*/ 353241 w 1136356"/>
              <a:gd name="connsiteY95" fmla="*/ 1261543 h 1808998"/>
              <a:gd name="connsiteX96" fmla="*/ 347636 w 1136356"/>
              <a:gd name="connsiteY96" fmla="*/ 1266639 h 1808998"/>
              <a:gd name="connsiteX97" fmla="*/ 348315 w 1136356"/>
              <a:gd name="connsiteY97" fmla="*/ 1298742 h 1808998"/>
              <a:gd name="connsiteX98" fmla="*/ 348994 w 1136356"/>
              <a:gd name="connsiteY98" fmla="*/ 1315558 h 1808998"/>
              <a:gd name="connsiteX99" fmla="*/ 349504 w 1136356"/>
              <a:gd name="connsiteY99" fmla="*/ 1334582 h 1808998"/>
              <a:gd name="connsiteX100" fmla="*/ 348994 w 1136356"/>
              <a:gd name="connsiteY100" fmla="*/ 1367365 h 1808998"/>
              <a:gd name="connsiteX101" fmla="*/ 349164 w 1136356"/>
              <a:gd name="connsiteY101" fmla="*/ 1383502 h 1808998"/>
              <a:gd name="connsiteX102" fmla="*/ 347975 w 1136356"/>
              <a:gd name="connsiteY102" fmla="*/ 1410679 h 1808998"/>
              <a:gd name="connsiteX103" fmla="*/ 349164 w 1136356"/>
              <a:gd name="connsiteY103" fmla="*/ 1443802 h 1808998"/>
              <a:gd name="connsiteX104" fmla="*/ 346616 w 1136356"/>
              <a:gd name="connsiteY104" fmla="*/ 1497137 h 1808998"/>
              <a:gd name="connsiteX105" fmla="*/ 336255 w 1136356"/>
              <a:gd name="connsiteY105" fmla="*/ 1503932 h 1808998"/>
              <a:gd name="connsiteX106" fmla="*/ 292431 w 1136356"/>
              <a:gd name="connsiteY106" fmla="*/ 1486096 h 1808998"/>
              <a:gd name="connsiteX107" fmla="*/ 216335 w 1136356"/>
              <a:gd name="connsiteY107" fmla="*/ 1454842 h 1808998"/>
              <a:gd name="connsiteX108" fmla="*/ 193743 w 1136356"/>
              <a:gd name="connsiteY108" fmla="*/ 1467922 h 1808998"/>
              <a:gd name="connsiteX109" fmla="*/ 201387 w 1136356"/>
              <a:gd name="connsiteY109" fmla="*/ 1533147 h 1808998"/>
              <a:gd name="connsiteX110" fmla="*/ 203086 w 1136356"/>
              <a:gd name="connsiteY110" fmla="*/ 1537903 h 1808998"/>
              <a:gd name="connsiteX111" fmla="*/ 208012 w 1136356"/>
              <a:gd name="connsiteY111" fmla="*/ 1545037 h 1808998"/>
              <a:gd name="connsiteX112" fmla="*/ 212598 w 1136356"/>
              <a:gd name="connsiteY112" fmla="*/ 1556078 h 1808998"/>
              <a:gd name="connsiteX113" fmla="*/ 205124 w 1136356"/>
              <a:gd name="connsiteY113" fmla="*/ 1561854 h 1808998"/>
              <a:gd name="connsiteX114" fmla="*/ 138369 w 1136356"/>
              <a:gd name="connsiteY114" fmla="*/ 1577650 h 1808998"/>
              <a:gd name="connsiteX115" fmla="*/ 73653 w 1136356"/>
              <a:gd name="connsiteY115" fmla="*/ 1591579 h 1808998"/>
              <a:gd name="connsiteX116" fmla="*/ 54119 w 1136356"/>
              <a:gd name="connsiteY116" fmla="*/ 1608055 h 1808998"/>
              <a:gd name="connsiteX117" fmla="*/ 66009 w 1136356"/>
              <a:gd name="connsiteY117" fmla="*/ 1685001 h 1808998"/>
              <a:gd name="connsiteX118" fmla="*/ 81467 w 1136356"/>
              <a:gd name="connsiteY118" fmla="*/ 1699949 h 1808998"/>
              <a:gd name="connsiteX119" fmla="*/ 115608 w 1136356"/>
              <a:gd name="connsiteY119" fmla="*/ 1695193 h 1808998"/>
              <a:gd name="connsiteX120" fmla="*/ 134123 w 1136356"/>
              <a:gd name="connsiteY120" fmla="*/ 1651199 h 1808998"/>
              <a:gd name="connsiteX121" fmla="*/ 131235 w 1136356"/>
              <a:gd name="connsiteY121" fmla="*/ 1640668 h 1808998"/>
              <a:gd name="connsiteX122" fmla="*/ 137860 w 1136356"/>
              <a:gd name="connsiteY122" fmla="*/ 1626400 h 1808998"/>
              <a:gd name="connsiteX123" fmla="*/ 239775 w 1136356"/>
              <a:gd name="connsiteY123" fmla="*/ 1615529 h 1808998"/>
              <a:gd name="connsiteX124" fmla="*/ 245550 w 1136356"/>
              <a:gd name="connsiteY124" fmla="*/ 1614680 h 1808998"/>
              <a:gd name="connsiteX125" fmla="*/ 265933 w 1136356"/>
              <a:gd name="connsiteY125" fmla="*/ 1608395 h 1808998"/>
              <a:gd name="connsiteX126" fmla="*/ 316042 w 1136356"/>
              <a:gd name="connsiteY126" fmla="*/ 1599902 h 1808998"/>
              <a:gd name="connsiteX127" fmla="*/ 348994 w 1136356"/>
              <a:gd name="connsiteY127" fmla="*/ 1599053 h 1808998"/>
              <a:gd name="connsiteX128" fmla="*/ 364112 w 1136356"/>
              <a:gd name="connsiteY128" fmla="*/ 1612132 h 1808998"/>
              <a:gd name="connsiteX129" fmla="*/ 368528 w 1136356"/>
              <a:gd name="connsiteY129" fmla="*/ 1668015 h 1808998"/>
              <a:gd name="connsiteX130" fmla="*/ 353750 w 1136356"/>
              <a:gd name="connsiteY130" fmla="*/ 1679906 h 1808998"/>
              <a:gd name="connsiteX131" fmla="*/ 345427 w 1136356"/>
              <a:gd name="connsiteY131" fmla="*/ 1685171 h 1808998"/>
              <a:gd name="connsiteX132" fmla="*/ 344578 w 1136356"/>
              <a:gd name="connsiteY132" fmla="*/ 1694513 h 1808998"/>
              <a:gd name="connsiteX133" fmla="*/ 361394 w 1136356"/>
              <a:gd name="connsiteY133" fmla="*/ 1786067 h 1808998"/>
              <a:gd name="connsiteX134" fmla="*/ 372435 w 1136356"/>
              <a:gd name="connsiteY134" fmla="*/ 1798297 h 1808998"/>
              <a:gd name="connsiteX135" fmla="*/ 419995 w 1136356"/>
              <a:gd name="connsiteY135" fmla="*/ 1808998 h 1808998"/>
              <a:gd name="connsiteX136" fmla="*/ 435453 w 1136356"/>
              <a:gd name="connsiteY136" fmla="*/ 1803223 h 1808998"/>
              <a:gd name="connsiteX137" fmla="*/ 456006 w 1136356"/>
              <a:gd name="connsiteY137" fmla="*/ 1753624 h 1808998"/>
              <a:gd name="connsiteX138" fmla="*/ 441568 w 1136356"/>
              <a:gd name="connsiteY138" fmla="*/ 1732562 h 1808998"/>
              <a:gd name="connsiteX139" fmla="*/ 432056 w 1136356"/>
              <a:gd name="connsiteY139" fmla="*/ 1729165 h 1808998"/>
              <a:gd name="connsiteX140" fmla="*/ 417108 w 1136356"/>
              <a:gd name="connsiteY140" fmla="*/ 1711499 h 1808998"/>
              <a:gd name="connsiteX141" fmla="*/ 410653 w 1136356"/>
              <a:gd name="connsiteY141" fmla="*/ 1615869 h 1808998"/>
              <a:gd name="connsiteX142" fmla="*/ 425771 w 1136356"/>
              <a:gd name="connsiteY142" fmla="*/ 1597694 h 1808998"/>
              <a:gd name="connsiteX143" fmla="*/ 475709 w 1136356"/>
              <a:gd name="connsiteY143" fmla="*/ 1599053 h 1808998"/>
              <a:gd name="connsiteX144" fmla="*/ 555713 w 1136356"/>
              <a:gd name="connsiteY144" fmla="*/ 1608395 h 1808998"/>
              <a:gd name="connsiteX145" fmla="*/ 662894 w 1136356"/>
              <a:gd name="connsiteY145" fmla="*/ 1618926 h 1808998"/>
              <a:gd name="connsiteX146" fmla="*/ 671726 w 1136356"/>
              <a:gd name="connsiteY146" fmla="*/ 1630477 h 1808998"/>
              <a:gd name="connsiteX147" fmla="*/ 680389 w 1136356"/>
              <a:gd name="connsiteY147" fmla="*/ 1677188 h 1808998"/>
              <a:gd name="connsiteX148" fmla="*/ 694488 w 1136356"/>
              <a:gd name="connsiteY148" fmla="*/ 1714896 h 1808998"/>
              <a:gd name="connsiteX149" fmla="*/ 733725 w 1136356"/>
              <a:gd name="connsiteY149" fmla="*/ 1752945 h 1808998"/>
              <a:gd name="connsiteX150" fmla="*/ 800140 w 1136356"/>
              <a:gd name="connsiteY150" fmla="*/ 1760758 h 1808998"/>
              <a:gd name="connsiteX151" fmla="*/ 808463 w 1136356"/>
              <a:gd name="connsiteY151" fmla="*/ 1759739 h 1808998"/>
              <a:gd name="connsiteX152" fmla="*/ 825449 w 1136356"/>
              <a:gd name="connsiteY152" fmla="*/ 1757022 h 1808998"/>
              <a:gd name="connsiteX153" fmla="*/ 875217 w 1136356"/>
              <a:gd name="connsiteY153" fmla="*/ 1766873 h 1808998"/>
              <a:gd name="connsiteX154" fmla="*/ 972207 w 1136356"/>
              <a:gd name="connsiteY154" fmla="*/ 1778594 h 1808998"/>
              <a:gd name="connsiteX155" fmla="*/ 1054589 w 1136356"/>
              <a:gd name="connsiteY155" fmla="*/ 1768572 h 1808998"/>
              <a:gd name="connsiteX156" fmla="*/ 1096204 w 1136356"/>
              <a:gd name="connsiteY156" fmla="*/ 1747339 h 1808998"/>
              <a:gd name="connsiteX157" fmla="*/ 1099771 w 1136356"/>
              <a:gd name="connsiteY157" fmla="*/ 1719483 h 1808998"/>
              <a:gd name="connsiteX158" fmla="*/ 1043038 w 1136356"/>
              <a:gd name="connsiteY158" fmla="*/ 1684662 h 1808998"/>
              <a:gd name="connsiteX159" fmla="*/ 1022145 w 1136356"/>
              <a:gd name="connsiteY159" fmla="*/ 1682623 h 1808998"/>
              <a:gd name="connsiteX160" fmla="*/ 1001253 w 1136356"/>
              <a:gd name="connsiteY160" fmla="*/ 1681434 h 1808998"/>
              <a:gd name="connsiteX161" fmla="*/ 995308 w 1136356"/>
              <a:gd name="connsiteY161" fmla="*/ 1680755 h 1808998"/>
              <a:gd name="connsiteX162" fmla="*/ 980870 w 1136356"/>
              <a:gd name="connsiteY162" fmla="*/ 1671243 h 1808998"/>
              <a:gd name="connsiteX163" fmla="*/ 948257 w 1136356"/>
              <a:gd name="connsiteY163" fmla="*/ 1655616 h 1808998"/>
              <a:gd name="connsiteX164" fmla="*/ 945539 w 1136356"/>
              <a:gd name="connsiteY164" fmla="*/ 1651879 h 1808998"/>
              <a:gd name="connsiteX165" fmla="*/ 950295 w 1136356"/>
              <a:gd name="connsiteY165" fmla="*/ 1649331 h 1808998"/>
              <a:gd name="connsiteX166" fmla="*/ 964733 w 1136356"/>
              <a:gd name="connsiteY166" fmla="*/ 1648991 h 1808998"/>
              <a:gd name="connsiteX167" fmla="*/ 1037773 w 1136356"/>
              <a:gd name="connsiteY167" fmla="*/ 1646783 h 1808998"/>
              <a:gd name="connsiteX168" fmla="*/ 1088560 w 1136356"/>
              <a:gd name="connsiteY168" fmla="*/ 1626740 h 1808998"/>
              <a:gd name="connsiteX169" fmla="*/ 1092467 w 1136356"/>
              <a:gd name="connsiteY169" fmla="*/ 1607206 h 1808998"/>
              <a:gd name="connsiteX170" fmla="*/ 1071235 w 1136356"/>
              <a:gd name="connsiteY170" fmla="*/ 1587842 h 1808998"/>
              <a:gd name="connsiteX171" fmla="*/ 1058326 w 1136356"/>
              <a:gd name="connsiteY171" fmla="*/ 1584105 h 1808998"/>
              <a:gd name="connsiteX172" fmla="*/ 1055947 w 1136356"/>
              <a:gd name="connsiteY172" fmla="*/ 1584615 h 1808998"/>
              <a:gd name="connsiteX173" fmla="*/ 1044737 w 1136356"/>
              <a:gd name="connsiteY173" fmla="*/ 1587332 h 1808998"/>
              <a:gd name="connsiteX174" fmla="*/ 1029959 w 1136356"/>
              <a:gd name="connsiteY174" fmla="*/ 1581387 h 1808998"/>
              <a:gd name="connsiteX175" fmla="*/ 1003461 w 1136356"/>
              <a:gd name="connsiteY175" fmla="*/ 1570347 h 1808998"/>
              <a:gd name="connsiteX176" fmla="*/ 994968 w 1136356"/>
              <a:gd name="connsiteY176" fmla="*/ 1561514 h 1808998"/>
              <a:gd name="connsiteX177" fmla="*/ 995987 w 1136356"/>
              <a:gd name="connsiteY177" fmla="*/ 1489324 h 1808998"/>
              <a:gd name="connsiteX178" fmla="*/ 1001253 w 1136356"/>
              <a:gd name="connsiteY178" fmla="*/ 1482360 h 1808998"/>
              <a:gd name="connsiteX179" fmla="*/ 1008047 w 1136356"/>
              <a:gd name="connsiteY179" fmla="*/ 1468941 h 1808998"/>
              <a:gd name="connsiteX180" fmla="*/ 1006519 w 1136356"/>
              <a:gd name="connsiteY180" fmla="*/ 1457220 h 1808998"/>
              <a:gd name="connsiteX181" fmla="*/ 1002442 w 1136356"/>
              <a:gd name="connsiteY181" fmla="*/ 1390296 h 1808998"/>
              <a:gd name="connsiteX182" fmla="*/ 1006519 w 1136356"/>
              <a:gd name="connsiteY182" fmla="*/ 1229439 h 1808998"/>
              <a:gd name="connsiteX183" fmla="*/ 1015691 w 1136356"/>
              <a:gd name="connsiteY183" fmla="*/ 1100856 h 1808998"/>
              <a:gd name="connsiteX184" fmla="*/ 999724 w 1136356"/>
              <a:gd name="connsiteY184" fmla="*/ 1050238 h 1808998"/>
              <a:gd name="connsiteX185" fmla="*/ 992760 w 1136356"/>
              <a:gd name="connsiteY185" fmla="*/ 1032403 h 1808998"/>
              <a:gd name="connsiteX186" fmla="*/ 983248 w 1136356"/>
              <a:gd name="connsiteY186" fmla="*/ 1004037 h 1808998"/>
              <a:gd name="connsiteX187" fmla="*/ 981719 w 1136356"/>
              <a:gd name="connsiteY187" fmla="*/ 990957 h 1808998"/>
              <a:gd name="connsiteX188" fmla="*/ 1133403 w 1136356"/>
              <a:gd name="connsiteY188" fmla="*/ 687759 h 1808998"/>
              <a:gd name="connsiteX189" fmla="*/ 1137819 w 1136356"/>
              <a:gd name="connsiteY189" fmla="*/ 680795 h 1808998"/>
              <a:gd name="connsiteX190" fmla="*/ 1137819 w 1136356"/>
              <a:gd name="connsiteY190" fmla="*/ 679096 h 1808998"/>
              <a:gd name="connsiteX191" fmla="*/ 1127628 w 1136356"/>
              <a:gd name="connsiteY191" fmla="*/ 671962 h 1808998"/>
              <a:gd name="connsiteX192" fmla="*/ 187798 w 1136356"/>
              <a:gd name="connsiteY192" fmla="*/ 1154022 h 1808998"/>
              <a:gd name="connsiteX193" fmla="*/ 143125 w 1136356"/>
              <a:gd name="connsiteY193" fmla="*/ 1155891 h 1808998"/>
              <a:gd name="connsiteX194" fmla="*/ 125630 w 1136356"/>
              <a:gd name="connsiteY194" fmla="*/ 1144000 h 1808998"/>
              <a:gd name="connsiteX195" fmla="*/ 103548 w 1136356"/>
              <a:gd name="connsiteY195" fmla="*/ 1086079 h 1808998"/>
              <a:gd name="connsiteX196" fmla="*/ 103548 w 1136356"/>
              <a:gd name="connsiteY196" fmla="*/ 1069942 h 1808998"/>
              <a:gd name="connsiteX197" fmla="*/ 107795 w 1136356"/>
              <a:gd name="connsiteY197" fmla="*/ 997242 h 1808998"/>
              <a:gd name="connsiteX198" fmla="*/ 120364 w 1136356"/>
              <a:gd name="connsiteY198" fmla="*/ 987051 h 1808998"/>
              <a:gd name="connsiteX199" fmla="*/ 128687 w 1136356"/>
              <a:gd name="connsiteY199" fmla="*/ 997072 h 1808998"/>
              <a:gd name="connsiteX200" fmla="*/ 152128 w 1136356"/>
              <a:gd name="connsiteY200" fmla="*/ 1027817 h 1808998"/>
              <a:gd name="connsiteX201" fmla="*/ 176078 w 1136356"/>
              <a:gd name="connsiteY201" fmla="*/ 1063317 h 1808998"/>
              <a:gd name="connsiteX202" fmla="*/ 176758 w 1136356"/>
              <a:gd name="connsiteY202" fmla="*/ 1066545 h 1808998"/>
              <a:gd name="connsiteX203" fmla="*/ 192215 w 1136356"/>
              <a:gd name="connsiteY203" fmla="*/ 1124636 h 1808998"/>
              <a:gd name="connsiteX204" fmla="*/ 187798 w 1136356"/>
              <a:gd name="connsiteY204" fmla="*/ 1154022 h 1808998"/>
              <a:gd name="connsiteX205" fmla="*/ 795724 w 1136356"/>
              <a:gd name="connsiteY205" fmla="*/ 1195638 h 1808998"/>
              <a:gd name="connsiteX206" fmla="*/ 783663 w 1136356"/>
              <a:gd name="connsiteY206" fmla="*/ 1278699 h 1808998"/>
              <a:gd name="connsiteX207" fmla="*/ 782305 w 1136356"/>
              <a:gd name="connsiteY207" fmla="*/ 1330506 h 1808998"/>
              <a:gd name="connsiteX208" fmla="*/ 772962 w 1136356"/>
              <a:gd name="connsiteY208" fmla="*/ 1370422 h 1808998"/>
              <a:gd name="connsiteX209" fmla="*/ 750201 w 1136356"/>
              <a:gd name="connsiteY209" fmla="*/ 1462486 h 1808998"/>
              <a:gd name="connsiteX210" fmla="*/ 721495 w 1136356"/>
              <a:gd name="connsiteY210" fmla="*/ 1605337 h 1808998"/>
              <a:gd name="connsiteX211" fmla="*/ 720306 w 1136356"/>
              <a:gd name="connsiteY211" fmla="*/ 1606526 h 1808998"/>
              <a:gd name="connsiteX212" fmla="*/ 715041 w 1136356"/>
              <a:gd name="connsiteY212" fmla="*/ 1586313 h 1808998"/>
              <a:gd name="connsiteX213" fmla="*/ 702981 w 1136356"/>
              <a:gd name="connsiteY213" fmla="*/ 1577820 h 1808998"/>
              <a:gd name="connsiteX214" fmla="*/ 615673 w 1136356"/>
              <a:gd name="connsiteY214" fmla="*/ 1561174 h 1808998"/>
              <a:gd name="connsiteX215" fmla="*/ 590024 w 1136356"/>
              <a:gd name="connsiteY215" fmla="*/ 1555739 h 1808998"/>
              <a:gd name="connsiteX216" fmla="*/ 585778 w 1136356"/>
              <a:gd name="connsiteY216" fmla="*/ 1550643 h 1808998"/>
              <a:gd name="connsiteX217" fmla="*/ 589515 w 1136356"/>
              <a:gd name="connsiteY217" fmla="*/ 1516671 h 1808998"/>
              <a:gd name="connsiteX218" fmla="*/ 585608 w 1136356"/>
              <a:gd name="connsiteY218" fmla="*/ 1479302 h 1808998"/>
              <a:gd name="connsiteX219" fmla="*/ 579493 w 1136356"/>
              <a:gd name="connsiteY219" fmla="*/ 1475395 h 1808998"/>
              <a:gd name="connsiteX220" fmla="*/ 569471 w 1136356"/>
              <a:gd name="connsiteY220" fmla="*/ 1463675 h 1808998"/>
              <a:gd name="connsiteX221" fmla="*/ 553335 w 1136356"/>
              <a:gd name="connsiteY221" fmla="*/ 1443292 h 1808998"/>
              <a:gd name="connsiteX222" fmla="*/ 541275 w 1136356"/>
              <a:gd name="connsiteY222" fmla="*/ 1444481 h 1808998"/>
              <a:gd name="connsiteX223" fmla="*/ 442077 w 1136356"/>
              <a:gd name="connsiteY223" fmla="*/ 1492381 h 1808998"/>
              <a:gd name="connsiteX224" fmla="*/ 424072 w 1136356"/>
              <a:gd name="connsiteY224" fmla="*/ 1481340 h 1808998"/>
              <a:gd name="connsiteX225" fmla="*/ 423053 w 1136356"/>
              <a:gd name="connsiteY225" fmla="*/ 1308933 h 1808998"/>
              <a:gd name="connsiteX226" fmla="*/ 423393 w 1136356"/>
              <a:gd name="connsiteY226" fmla="*/ 1264261 h 1808998"/>
              <a:gd name="connsiteX227" fmla="*/ 419486 w 1136356"/>
              <a:gd name="connsiteY227" fmla="*/ 1258485 h 1808998"/>
              <a:gd name="connsiteX228" fmla="*/ 409294 w 1136356"/>
              <a:gd name="connsiteY228" fmla="*/ 1254239 h 1808998"/>
              <a:gd name="connsiteX229" fmla="*/ 404708 w 1136356"/>
              <a:gd name="connsiteY229" fmla="*/ 1251012 h 1808998"/>
              <a:gd name="connsiteX230" fmla="*/ 408275 w 1136356"/>
              <a:gd name="connsiteY230" fmla="*/ 1246086 h 1808998"/>
              <a:gd name="connsiteX231" fmla="*/ 413371 w 1136356"/>
              <a:gd name="connsiteY231" fmla="*/ 1241669 h 1808998"/>
              <a:gd name="connsiteX232" fmla="*/ 440039 w 1136356"/>
              <a:gd name="connsiteY232" fmla="*/ 1229439 h 1808998"/>
              <a:gd name="connsiteX233" fmla="*/ 585268 w 1136356"/>
              <a:gd name="connsiteY233" fmla="*/ 1229100 h 1808998"/>
              <a:gd name="connsiteX234" fmla="*/ 658987 w 1136356"/>
              <a:gd name="connsiteY234" fmla="*/ 1213133 h 1808998"/>
              <a:gd name="connsiteX235" fmla="*/ 680559 w 1136356"/>
              <a:gd name="connsiteY235" fmla="*/ 1196996 h 1808998"/>
              <a:gd name="connsiteX236" fmla="*/ 690241 w 1136356"/>
              <a:gd name="connsiteY236" fmla="*/ 1192580 h 1808998"/>
              <a:gd name="connsiteX237" fmla="*/ 788589 w 1136356"/>
              <a:gd name="connsiteY237" fmla="*/ 1186805 h 1808998"/>
              <a:gd name="connsiteX238" fmla="*/ 795724 w 1136356"/>
              <a:gd name="connsiteY238" fmla="*/ 1195638 h 1808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1136356" h="1808998">
                <a:moveTo>
                  <a:pt x="1127628" y="671962"/>
                </a:moveTo>
                <a:cubicBezTo>
                  <a:pt x="1090089" y="653957"/>
                  <a:pt x="1052720" y="635612"/>
                  <a:pt x="1015351" y="617607"/>
                </a:cubicBezTo>
                <a:cubicBezTo>
                  <a:pt x="1003121" y="611662"/>
                  <a:pt x="1001932" y="611832"/>
                  <a:pt x="995308" y="623383"/>
                </a:cubicBezTo>
                <a:cubicBezTo>
                  <a:pt x="981549" y="647503"/>
                  <a:pt x="967621" y="671453"/>
                  <a:pt x="953862" y="695573"/>
                </a:cubicBezTo>
                <a:cubicBezTo>
                  <a:pt x="918022" y="757911"/>
                  <a:pt x="882182" y="820079"/>
                  <a:pt x="846341" y="882418"/>
                </a:cubicBezTo>
                <a:cubicBezTo>
                  <a:pt x="841416" y="891080"/>
                  <a:pt x="840906" y="891080"/>
                  <a:pt x="833093" y="885305"/>
                </a:cubicBezTo>
                <a:cubicBezTo>
                  <a:pt x="814748" y="871547"/>
                  <a:pt x="796063" y="858128"/>
                  <a:pt x="778228" y="844029"/>
                </a:cubicBezTo>
                <a:cubicBezTo>
                  <a:pt x="762261" y="831460"/>
                  <a:pt x="744766" y="827043"/>
                  <a:pt x="725062" y="830441"/>
                </a:cubicBezTo>
                <a:cubicBezTo>
                  <a:pt x="721665" y="830950"/>
                  <a:pt x="718268" y="831630"/>
                  <a:pt x="715041" y="830271"/>
                </a:cubicBezTo>
                <a:cubicBezTo>
                  <a:pt x="709435" y="827893"/>
                  <a:pt x="704000" y="828912"/>
                  <a:pt x="698564" y="831120"/>
                </a:cubicBezTo>
                <a:cubicBezTo>
                  <a:pt x="692789" y="833328"/>
                  <a:pt x="687014" y="835536"/>
                  <a:pt x="680559" y="834687"/>
                </a:cubicBezTo>
                <a:cubicBezTo>
                  <a:pt x="658308" y="831969"/>
                  <a:pt x="636736" y="826194"/>
                  <a:pt x="614654" y="823137"/>
                </a:cubicBezTo>
                <a:cubicBezTo>
                  <a:pt x="611427" y="822627"/>
                  <a:pt x="608879" y="820929"/>
                  <a:pt x="606671" y="818551"/>
                </a:cubicBezTo>
                <a:cubicBezTo>
                  <a:pt x="600895" y="812096"/>
                  <a:pt x="593422" y="809208"/>
                  <a:pt x="584929" y="808189"/>
                </a:cubicBezTo>
                <a:cubicBezTo>
                  <a:pt x="573208" y="806830"/>
                  <a:pt x="563017" y="800715"/>
                  <a:pt x="552146" y="796639"/>
                </a:cubicBezTo>
                <a:cubicBezTo>
                  <a:pt x="549258" y="795620"/>
                  <a:pt x="546710" y="793411"/>
                  <a:pt x="545351" y="790524"/>
                </a:cubicBezTo>
                <a:cubicBezTo>
                  <a:pt x="535500" y="770990"/>
                  <a:pt x="516306" y="772349"/>
                  <a:pt x="499490" y="772689"/>
                </a:cubicBezTo>
                <a:cubicBezTo>
                  <a:pt x="489977" y="772858"/>
                  <a:pt x="482164" y="772519"/>
                  <a:pt x="475709" y="765555"/>
                </a:cubicBezTo>
                <a:cubicBezTo>
                  <a:pt x="468405" y="757571"/>
                  <a:pt x="459912" y="752815"/>
                  <a:pt x="449381" y="751796"/>
                </a:cubicBezTo>
                <a:cubicBezTo>
                  <a:pt x="443606" y="751286"/>
                  <a:pt x="439869" y="748399"/>
                  <a:pt x="440209" y="741944"/>
                </a:cubicBezTo>
                <a:cubicBezTo>
                  <a:pt x="440548" y="733961"/>
                  <a:pt x="435623" y="730394"/>
                  <a:pt x="428319" y="728865"/>
                </a:cubicBezTo>
                <a:cubicBezTo>
                  <a:pt x="424921" y="728186"/>
                  <a:pt x="421524" y="728016"/>
                  <a:pt x="418127" y="727846"/>
                </a:cubicBezTo>
                <a:cubicBezTo>
                  <a:pt x="407426" y="727336"/>
                  <a:pt x="402840" y="720542"/>
                  <a:pt x="406916" y="710520"/>
                </a:cubicBezTo>
                <a:cubicBezTo>
                  <a:pt x="409464" y="704405"/>
                  <a:pt x="411333" y="698290"/>
                  <a:pt x="413541" y="692175"/>
                </a:cubicBezTo>
                <a:cubicBezTo>
                  <a:pt x="417278" y="682663"/>
                  <a:pt x="417108" y="672132"/>
                  <a:pt x="421354" y="662620"/>
                </a:cubicBezTo>
                <a:cubicBezTo>
                  <a:pt x="428319" y="646993"/>
                  <a:pt x="427469" y="632045"/>
                  <a:pt x="419656" y="616928"/>
                </a:cubicBezTo>
                <a:cubicBezTo>
                  <a:pt x="413031" y="604189"/>
                  <a:pt x="406747" y="591109"/>
                  <a:pt x="403349" y="577011"/>
                </a:cubicBezTo>
                <a:cubicBezTo>
                  <a:pt x="399782" y="562403"/>
                  <a:pt x="394177" y="548475"/>
                  <a:pt x="389081" y="534376"/>
                </a:cubicBezTo>
                <a:cubicBezTo>
                  <a:pt x="381098" y="512295"/>
                  <a:pt x="370567" y="491062"/>
                  <a:pt x="367849" y="467452"/>
                </a:cubicBezTo>
                <a:cubicBezTo>
                  <a:pt x="366490" y="455392"/>
                  <a:pt x="364791" y="443162"/>
                  <a:pt x="373794" y="432631"/>
                </a:cubicBezTo>
                <a:cubicBezTo>
                  <a:pt x="375323" y="430932"/>
                  <a:pt x="375832" y="428554"/>
                  <a:pt x="376681" y="426516"/>
                </a:cubicBezTo>
                <a:cubicBezTo>
                  <a:pt x="379739" y="418872"/>
                  <a:pt x="379060" y="412588"/>
                  <a:pt x="372265" y="406812"/>
                </a:cubicBezTo>
                <a:cubicBezTo>
                  <a:pt x="364452" y="400188"/>
                  <a:pt x="357487" y="392884"/>
                  <a:pt x="350693" y="385240"/>
                </a:cubicBezTo>
                <a:cubicBezTo>
                  <a:pt x="345258" y="379125"/>
                  <a:pt x="345597" y="375558"/>
                  <a:pt x="351542" y="370123"/>
                </a:cubicBezTo>
                <a:cubicBezTo>
                  <a:pt x="357657" y="364517"/>
                  <a:pt x="362753" y="363838"/>
                  <a:pt x="370736" y="368764"/>
                </a:cubicBezTo>
                <a:cubicBezTo>
                  <a:pt x="380249" y="374539"/>
                  <a:pt x="389931" y="379635"/>
                  <a:pt x="400292" y="383542"/>
                </a:cubicBezTo>
                <a:cubicBezTo>
                  <a:pt x="414900" y="388977"/>
                  <a:pt x="424752" y="384901"/>
                  <a:pt x="430697" y="370972"/>
                </a:cubicBezTo>
                <a:cubicBezTo>
                  <a:pt x="433584" y="364178"/>
                  <a:pt x="438001" y="360101"/>
                  <a:pt x="444795" y="357383"/>
                </a:cubicBezTo>
                <a:cubicBezTo>
                  <a:pt x="454647" y="353646"/>
                  <a:pt x="459403" y="342945"/>
                  <a:pt x="468915" y="338529"/>
                </a:cubicBezTo>
                <a:cubicBezTo>
                  <a:pt x="469934" y="338019"/>
                  <a:pt x="470104" y="335981"/>
                  <a:pt x="470444" y="334622"/>
                </a:cubicBezTo>
                <a:cubicBezTo>
                  <a:pt x="474011" y="323921"/>
                  <a:pt x="475200" y="322902"/>
                  <a:pt x="485901" y="322732"/>
                </a:cubicBezTo>
                <a:cubicBezTo>
                  <a:pt x="500509" y="322392"/>
                  <a:pt x="505435" y="317466"/>
                  <a:pt x="506114" y="302689"/>
                </a:cubicBezTo>
                <a:cubicBezTo>
                  <a:pt x="506624" y="289949"/>
                  <a:pt x="505265" y="277210"/>
                  <a:pt x="503566" y="264640"/>
                </a:cubicBezTo>
                <a:cubicBezTo>
                  <a:pt x="501868" y="252580"/>
                  <a:pt x="503906" y="241539"/>
                  <a:pt x="510700" y="231518"/>
                </a:cubicBezTo>
                <a:cubicBezTo>
                  <a:pt x="512908" y="228121"/>
                  <a:pt x="514267" y="224554"/>
                  <a:pt x="514607" y="220477"/>
                </a:cubicBezTo>
                <a:cubicBezTo>
                  <a:pt x="515626" y="209776"/>
                  <a:pt x="516475" y="199075"/>
                  <a:pt x="518344" y="188543"/>
                </a:cubicBezTo>
                <a:cubicBezTo>
                  <a:pt x="521231" y="172237"/>
                  <a:pt x="522081" y="155251"/>
                  <a:pt x="532782" y="141153"/>
                </a:cubicBezTo>
                <a:cubicBezTo>
                  <a:pt x="534820" y="138435"/>
                  <a:pt x="535500" y="134698"/>
                  <a:pt x="534480" y="131301"/>
                </a:cubicBezTo>
                <a:cubicBezTo>
                  <a:pt x="531933" y="123487"/>
                  <a:pt x="531593" y="114655"/>
                  <a:pt x="527686" y="107860"/>
                </a:cubicBezTo>
                <a:cubicBezTo>
                  <a:pt x="518853" y="92233"/>
                  <a:pt x="514607" y="73379"/>
                  <a:pt x="498980" y="61829"/>
                </a:cubicBezTo>
                <a:cubicBezTo>
                  <a:pt x="498131" y="61149"/>
                  <a:pt x="497451" y="60130"/>
                  <a:pt x="496772" y="59281"/>
                </a:cubicBezTo>
                <a:cubicBezTo>
                  <a:pt x="490147" y="50108"/>
                  <a:pt x="481145" y="43484"/>
                  <a:pt x="471293" y="38728"/>
                </a:cubicBezTo>
                <a:cubicBezTo>
                  <a:pt x="461101" y="33802"/>
                  <a:pt x="452439" y="27008"/>
                  <a:pt x="445644" y="18345"/>
                </a:cubicBezTo>
                <a:cubicBezTo>
                  <a:pt x="439699" y="10871"/>
                  <a:pt x="432056" y="7983"/>
                  <a:pt x="423223" y="5945"/>
                </a:cubicBezTo>
                <a:cubicBezTo>
                  <a:pt x="409634" y="3397"/>
                  <a:pt x="395706" y="1868"/>
                  <a:pt x="381777" y="0"/>
                </a:cubicBezTo>
                <a:cubicBezTo>
                  <a:pt x="378890" y="0"/>
                  <a:pt x="376172" y="0"/>
                  <a:pt x="373284" y="0"/>
                </a:cubicBezTo>
                <a:cubicBezTo>
                  <a:pt x="363772" y="3227"/>
                  <a:pt x="354430" y="6964"/>
                  <a:pt x="344918" y="9852"/>
                </a:cubicBezTo>
                <a:cubicBezTo>
                  <a:pt x="327932" y="14778"/>
                  <a:pt x="313154" y="23780"/>
                  <a:pt x="300075" y="35161"/>
                </a:cubicBezTo>
                <a:cubicBezTo>
                  <a:pt x="288695" y="45013"/>
                  <a:pt x="280202" y="57412"/>
                  <a:pt x="273407" y="71001"/>
                </a:cubicBezTo>
                <a:cubicBezTo>
                  <a:pt x="263216" y="91214"/>
                  <a:pt x="253194" y="111088"/>
                  <a:pt x="251156" y="134358"/>
                </a:cubicBezTo>
                <a:cubicBezTo>
                  <a:pt x="249797" y="150835"/>
                  <a:pt x="246909" y="167311"/>
                  <a:pt x="243172" y="183618"/>
                </a:cubicBezTo>
                <a:cubicBezTo>
                  <a:pt x="239435" y="200603"/>
                  <a:pt x="234510" y="217929"/>
                  <a:pt x="237907" y="235594"/>
                </a:cubicBezTo>
                <a:cubicBezTo>
                  <a:pt x="240794" y="250202"/>
                  <a:pt x="234510" y="261583"/>
                  <a:pt x="227375" y="272794"/>
                </a:cubicBezTo>
                <a:cubicBezTo>
                  <a:pt x="224488" y="277380"/>
                  <a:pt x="221091" y="279758"/>
                  <a:pt x="214636" y="276530"/>
                </a:cubicBezTo>
                <a:cubicBezTo>
                  <a:pt x="205124" y="271605"/>
                  <a:pt x="196801" y="275681"/>
                  <a:pt x="194423" y="286382"/>
                </a:cubicBezTo>
                <a:cubicBezTo>
                  <a:pt x="190007" y="305237"/>
                  <a:pt x="181514" y="321713"/>
                  <a:pt x="167925" y="335641"/>
                </a:cubicBezTo>
                <a:cubicBezTo>
                  <a:pt x="162659" y="341077"/>
                  <a:pt x="157903" y="347192"/>
                  <a:pt x="153317" y="353307"/>
                </a:cubicBezTo>
                <a:cubicBezTo>
                  <a:pt x="140747" y="370123"/>
                  <a:pt x="126309" y="385240"/>
                  <a:pt x="115948" y="403585"/>
                </a:cubicBezTo>
                <a:cubicBezTo>
                  <a:pt x="99811" y="431612"/>
                  <a:pt x="81976" y="458449"/>
                  <a:pt x="59045" y="481550"/>
                </a:cubicBezTo>
                <a:cubicBezTo>
                  <a:pt x="55138" y="485627"/>
                  <a:pt x="51062" y="489703"/>
                  <a:pt x="49193" y="495139"/>
                </a:cubicBezTo>
                <a:cubicBezTo>
                  <a:pt x="39681" y="521807"/>
                  <a:pt x="33057" y="549494"/>
                  <a:pt x="29320" y="577181"/>
                </a:cubicBezTo>
                <a:cubicBezTo>
                  <a:pt x="25753" y="604698"/>
                  <a:pt x="23035" y="632895"/>
                  <a:pt x="29320" y="660752"/>
                </a:cubicBezTo>
                <a:cubicBezTo>
                  <a:pt x="30169" y="664658"/>
                  <a:pt x="29320" y="667546"/>
                  <a:pt x="25753" y="670264"/>
                </a:cubicBezTo>
                <a:cubicBezTo>
                  <a:pt x="3841" y="686230"/>
                  <a:pt x="-2104" y="709331"/>
                  <a:pt x="614" y="734131"/>
                </a:cubicBezTo>
                <a:cubicBezTo>
                  <a:pt x="3501" y="762497"/>
                  <a:pt x="10126" y="790354"/>
                  <a:pt x="17600" y="818041"/>
                </a:cubicBezTo>
                <a:cubicBezTo>
                  <a:pt x="23375" y="838934"/>
                  <a:pt x="30509" y="859656"/>
                  <a:pt x="34416" y="881059"/>
                </a:cubicBezTo>
                <a:cubicBezTo>
                  <a:pt x="38492" y="903480"/>
                  <a:pt x="44098" y="925052"/>
                  <a:pt x="53949" y="945435"/>
                </a:cubicBezTo>
                <a:cubicBezTo>
                  <a:pt x="59725" y="957325"/>
                  <a:pt x="61763" y="969555"/>
                  <a:pt x="61763" y="982295"/>
                </a:cubicBezTo>
                <a:cubicBezTo>
                  <a:pt x="61763" y="992996"/>
                  <a:pt x="60574" y="1003697"/>
                  <a:pt x="59894" y="1014398"/>
                </a:cubicBezTo>
                <a:cubicBezTo>
                  <a:pt x="57856" y="1042934"/>
                  <a:pt x="53440" y="1071131"/>
                  <a:pt x="54289" y="1099837"/>
                </a:cubicBezTo>
                <a:cubicBezTo>
                  <a:pt x="55138" y="1126335"/>
                  <a:pt x="63801" y="1149436"/>
                  <a:pt x="79768" y="1170498"/>
                </a:cubicBezTo>
                <a:cubicBezTo>
                  <a:pt x="85204" y="1177632"/>
                  <a:pt x="92847" y="1181709"/>
                  <a:pt x="97943" y="1188673"/>
                </a:cubicBezTo>
                <a:cubicBezTo>
                  <a:pt x="102189" y="1194449"/>
                  <a:pt x="108814" y="1197676"/>
                  <a:pt x="115269" y="1200903"/>
                </a:cubicBezTo>
                <a:cubicBezTo>
                  <a:pt x="123252" y="1205150"/>
                  <a:pt x="131575" y="1208377"/>
                  <a:pt x="140408" y="1210755"/>
                </a:cubicBezTo>
                <a:cubicBezTo>
                  <a:pt x="158922" y="1215851"/>
                  <a:pt x="177267" y="1221966"/>
                  <a:pt x="196801" y="1222985"/>
                </a:cubicBezTo>
                <a:cubicBezTo>
                  <a:pt x="211239" y="1223834"/>
                  <a:pt x="225677" y="1224514"/>
                  <a:pt x="239945" y="1225872"/>
                </a:cubicBezTo>
                <a:cubicBezTo>
                  <a:pt x="255402" y="1227401"/>
                  <a:pt x="255232" y="1227741"/>
                  <a:pt x="259649" y="1242349"/>
                </a:cubicBezTo>
                <a:cubicBezTo>
                  <a:pt x="261517" y="1248294"/>
                  <a:pt x="262536" y="1255428"/>
                  <a:pt x="270690" y="1256787"/>
                </a:cubicBezTo>
                <a:cubicBezTo>
                  <a:pt x="282410" y="1258655"/>
                  <a:pt x="293790" y="1257126"/>
                  <a:pt x="304661" y="1252031"/>
                </a:cubicBezTo>
                <a:cubicBezTo>
                  <a:pt x="310946" y="1249143"/>
                  <a:pt x="313834" y="1244387"/>
                  <a:pt x="314004" y="1237253"/>
                </a:cubicBezTo>
                <a:cubicBezTo>
                  <a:pt x="314004" y="1223834"/>
                  <a:pt x="314683" y="1223494"/>
                  <a:pt x="327762" y="1223494"/>
                </a:cubicBezTo>
                <a:cubicBezTo>
                  <a:pt x="331159" y="1223494"/>
                  <a:pt x="334556" y="1223834"/>
                  <a:pt x="337954" y="1224174"/>
                </a:cubicBezTo>
                <a:cubicBezTo>
                  <a:pt x="341351" y="1224514"/>
                  <a:pt x="344578" y="1226212"/>
                  <a:pt x="344578" y="1229779"/>
                </a:cubicBezTo>
                <a:cubicBezTo>
                  <a:pt x="344408" y="1240141"/>
                  <a:pt x="351203" y="1241160"/>
                  <a:pt x="359016" y="1241500"/>
                </a:cubicBezTo>
                <a:cubicBezTo>
                  <a:pt x="365980" y="1241839"/>
                  <a:pt x="367509" y="1245576"/>
                  <a:pt x="365811" y="1251861"/>
                </a:cubicBezTo>
                <a:cubicBezTo>
                  <a:pt x="364112" y="1258485"/>
                  <a:pt x="358846" y="1260184"/>
                  <a:pt x="353241" y="1261543"/>
                </a:cubicBezTo>
                <a:cubicBezTo>
                  <a:pt x="350693" y="1262222"/>
                  <a:pt x="346447" y="1261883"/>
                  <a:pt x="347636" y="1266639"/>
                </a:cubicBezTo>
                <a:cubicBezTo>
                  <a:pt x="350014" y="1277340"/>
                  <a:pt x="348655" y="1288041"/>
                  <a:pt x="348315" y="1298742"/>
                </a:cubicBezTo>
                <a:cubicBezTo>
                  <a:pt x="348145" y="1304347"/>
                  <a:pt x="346447" y="1310462"/>
                  <a:pt x="348994" y="1315558"/>
                </a:cubicBezTo>
                <a:cubicBezTo>
                  <a:pt x="352222" y="1322013"/>
                  <a:pt x="350014" y="1328807"/>
                  <a:pt x="349504" y="1334582"/>
                </a:cubicBezTo>
                <a:cubicBezTo>
                  <a:pt x="348485" y="1345623"/>
                  <a:pt x="347975" y="1356324"/>
                  <a:pt x="348994" y="1367365"/>
                </a:cubicBezTo>
                <a:cubicBezTo>
                  <a:pt x="349504" y="1372801"/>
                  <a:pt x="349504" y="1378236"/>
                  <a:pt x="349164" y="1383502"/>
                </a:cubicBezTo>
                <a:cubicBezTo>
                  <a:pt x="348825" y="1392504"/>
                  <a:pt x="346616" y="1401846"/>
                  <a:pt x="347975" y="1410679"/>
                </a:cubicBezTo>
                <a:cubicBezTo>
                  <a:pt x="349844" y="1421720"/>
                  <a:pt x="349674" y="1433100"/>
                  <a:pt x="349164" y="1443802"/>
                </a:cubicBezTo>
                <a:cubicBezTo>
                  <a:pt x="348145" y="1461637"/>
                  <a:pt x="348485" y="1479472"/>
                  <a:pt x="346616" y="1497137"/>
                </a:cubicBezTo>
                <a:cubicBezTo>
                  <a:pt x="345767" y="1505291"/>
                  <a:pt x="343559" y="1506989"/>
                  <a:pt x="336255" y="1503932"/>
                </a:cubicBezTo>
                <a:cubicBezTo>
                  <a:pt x="321647" y="1497987"/>
                  <a:pt x="306700" y="1493061"/>
                  <a:pt x="292431" y="1486096"/>
                </a:cubicBezTo>
                <a:cubicBezTo>
                  <a:pt x="267802" y="1474206"/>
                  <a:pt x="242323" y="1463845"/>
                  <a:pt x="216335" y="1454842"/>
                </a:cubicBezTo>
                <a:cubicBezTo>
                  <a:pt x="203425" y="1450426"/>
                  <a:pt x="194593" y="1454333"/>
                  <a:pt x="193743" y="1467922"/>
                </a:cubicBezTo>
                <a:cubicBezTo>
                  <a:pt x="192384" y="1489833"/>
                  <a:pt x="184911" y="1513104"/>
                  <a:pt x="201387" y="1533147"/>
                </a:cubicBezTo>
                <a:cubicBezTo>
                  <a:pt x="202406" y="1534336"/>
                  <a:pt x="202916" y="1536205"/>
                  <a:pt x="203086" y="1537903"/>
                </a:cubicBezTo>
                <a:cubicBezTo>
                  <a:pt x="203255" y="1541301"/>
                  <a:pt x="204614" y="1543509"/>
                  <a:pt x="208012" y="1545037"/>
                </a:cubicBezTo>
                <a:cubicBezTo>
                  <a:pt x="212598" y="1547076"/>
                  <a:pt x="212937" y="1551662"/>
                  <a:pt x="212598" y="1556078"/>
                </a:cubicBezTo>
                <a:cubicBezTo>
                  <a:pt x="212258" y="1560665"/>
                  <a:pt x="208181" y="1560834"/>
                  <a:pt x="205124" y="1561854"/>
                </a:cubicBezTo>
                <a:cubicBezTo>
                  <a:pt x="183212" y="1568478"/>
                  <a:pt x="160791" y="1572894"/>
                  <a:pt x="138369" y="1577650"/>
                </a:cubicBezTo>
                <a:cubicBezTo>
                  <a:pt x="116797" y="1582237"/>
                  <a:pt x="95225" y="1586653"/>
                  <a:pt x="73653" y="1591579"/>
                </a:cubicBezTo>
                <a:cubicBezTo>
                  <a:pt x="64651" y="1593617"/>
                  <a:pt x="55818" y="1597524"/>
                  <a:pt x="54119" y="1608055"/>
                </a:cubicBezTo>
                <a:cubicBezTo>
                  <a:pt x="49873" y="1634893"/>
                  <a:pt x="44098" y="1662070"/>
                  <a:pt x="66009" y="1685001"/>
                </a:cubicBezTo>
                <a:cubicBezTo>
                  <a:pt x="66009" y="1695363"/>
                  <a:pt x="74502" y="1696722"/>
                  <a:pt x="81467" y="1699949"/>
                </a:cubicBezTo>
                <a:cubicBezTo>
                  <a:pt x="91658" y="1704535"/>
                  <a:pt x="107625" y="1703006"/>
                  <a:pt x="115608" y="1695193"/>
                </a:cubicBezTo>
                <a:cubicBezTo>
                  <a:pt x="127838" y="1683303"/>
                  <a:pt x="134802" y="1668695"/>
                  <a:pt x="134123" y="1651199"/>
                </a:cubicBezTo>
                <a:cubicBezTo>
                  <a:pt x="133953" y="1647463"/>
                  <a:pt x="133274" y="1644065"/>
                  <a:pt x="131235" y="1640668"/>
                </a:cubicBezTo>
                <a:cubicBezTo>
                  <a:pt x="125290" y="1631156"/>
                  <a:pt x="126819" y="1627759"/>
                  <a:pt x="137860" y="1626400"/>
                </a:cubicBezTo>
                <a:cubicBezTo>
                  <a:pt x="171832" y="1621984"/>
                  <a:pt x="205634" y="1616548"/>
                  <a:pt x="239775" y="1615529"/>
                </a:cubicBezTo>
                <a:cubicBezTo>
                  <a:pt x="241813" y="1615529"/>
                  <a:pt x="244531" y="1615699"/>
                  <a:pt x="245550" y="1614680"/>
                </a:cubicBezTo>
                <a:cubicBezTo>
                  <a:pt x="250986" y="1608055"/>
                  <a:pt x="258969" y="1609754"/>
                  <a:pt x="265933" y="1608395"/>
                </a:cubicBezTo>
                <a:cubicBezTo>
                  <a:pt x="282580" y="1605337"/>
                  <a:pt x="299396" y="1602790"/>
                  <a:pt x="316042" y="1599902"/>
                </a:cubicBezTo>
                <a:cubicBezTo>
                  <a:pt x="327083" y="1598033"/>
                  <a:pt x="338124" y="1597694"/>
                  <a:pt x="348994" y="1599053"/>
                </a:cubicBezTo>
                <a:cubicBezTo>
                  <a:pt x="356468" y="1600072"/>
                  <a:pt x="363432" y="1602790"/>
                  <a:pt x="364112" y="1612132"/>
                </a:cubicBezTo>
                <a:cubicBezTo>
                  <a:pt x="365471" y="1630816"/>
                  <a:pt x="368698" y="1649161"/>
                  <a:pt x="368528" y="1668015"/>
                </a:cubicBezTo>
                <a:cubicBezTo>
                  <a:pt x="368358" y="1680585"/>
                  <a:pt x="366150" y="1682453"/>
                  <a:pt x="353750" y="1679906"/>
                </a:cubicBezTo>
                <a:cubicBezTo>
                  <a:pt x="348655" y="1678886"/>
                  <a:pt x="346107" y="1680075"/>
                  <a:pt x="345427" y="1685171"/>
                </a:cubicBezTo>
                <a:cubicBezTo>
                  <a:pt x="345088" y="1688229"/>
                  <a:pt x="344578" y="1691286"/>
                  <a:pt x="344578" y="1694513"/>
                </a:cubicBezTo>
                <a:cubicBezTo>
                  <a:pt x="344748" y="1726107"/>
                  <a:pt x="348825" y="1756852"/>
                  <a:pt x="361394" y="1786067"/>
                </a:cubicBezTo>
                <a:cubicBezTo>
                  <a:pt x="363772" y="1791503"/>
                  <a:pt x="367000" y="1796259"/>
                  <a:pt x="372435" y="1798297"/>
                </a:cubicBezTo>
                <a:cubicBezTo>
                  <a:pt x="387722" y="1804072"/>
                  <a:pt x="403349" y="1808829"/>
                  <a:pt x="419995" y="1808998"/>
                </a:cubicBezTo>
                <a:cubicBezTo>
                  <a:pt x="425771" y="1809168"/>
                  <a:pt x="431376" y="1807639"/>
                  <a:pt x="435453" y="1803223"/>
                </a:cubicBezTo>
                <a:cubicBezTo>
                  <a:pt x="448532" y="1789295"/>
                  <a:pt x="456006" y="1772988"/>
                  <a:pt x="456006" y="1753624"/>
                </a:cubicBezTo>
                <a:cubicBezTo>
                  <a:pt x="456006" y="1743263"/>
                  <a:pt x="450570" y="1736639"/>
                  <a:pt x="441568" y="1732562"/>
                </a:cubicBezTo>
                <a:cubicBezTo>
                  <a:pt x="438510" y="1731203"/>
                  <a:pt x="435283" y="1729844"/>
                  <a:pt x="432056" y="1729165"/>
                </a:cubicBezTo>
                <a:cubicBezTo>
                  <a:pt x="422374" y="1727126"/>
                  <a:pt x="418297" y="1721181"/>
                  <a:pt x="417108" y="1711499"/>
                </a:cubicBezTo>
                <a:cubicBezTo>
                  <a:pt x="413371" y="1679736"/>
                  <a:pt x="412692" y="1647632"/>
                  <a:pt x="410653" y="1615869"/>
                </a:cubicBezTo>
                <a:cubicBezTo>
                  <a:pt x="409804" y="1603299"/>
                  <a:pt x="413201" y="1599562"/>
                  <a:pt x="425771" y="1597694"/>
                </a:cubicBezTo>
                <a:cubicBezTo>
                  <a:pt x="442417" y="1595316"/>
                  <a:pt x="459063" y="1597524"/>
                  <a:pt x="475709" y="1599053"/>
                </a:cubicBezTo>
                <a:cubicBezTo>
                  <a:pt x="502377" y="1601770"/>
                  <a:pt x="529045" y="1605847"/>
                  <a:pt x="555713" y="1608395"/>
                </a:cubicBezTo>
                <a:cubicBezTo>
                  <a:pt x="591553" y="1611792"/>
                  <a:pt x="627223" y="1614850"/>
                  <a:pt x="662894" y="1618926"/>
                </a:cubicBezTo>
                <a:cubicBezTo>
                  <a:pt x="670537" y="1619775"/>
                  <a:pt x="674105" y="1623173"/>
                  <a:pt x="671726" y="1630477"/>
                </a:cubicBezTo>
                <a:cubicBezTo>
                  <a:pt x="665951" y="1647802"/>
                  <a:pt x="672916" y="1663259"/>
                  <a:pt x="680389" y="1677188"/>
                </a:cubicBezTo>
                <a:cubicBezTo>
                  <a:pt x="686844" y="1689418"/>
                  <a:pt x="691770" y="1701478"/>
                  <a:pt x="694488" y="1714896"/>
                </a:cubicBezTo>
                <a:cubicBezTo>
                  <a:pt x="698904" y="1736299"/>
                  <a:pt x="712493" y="1748019"/>
                  <a:pt x="733725" y="1752945"/>
                </a:cubicBezTo>
                <a:cubicBezTo>
                  <a:pt x="755637" y="1758041"/>
                  <a:pt x="777888" y="1758890"/>
                  <a:pt x="800140" y="1760758"/>
                </a:cubicBezTo>
                <a:cubicBezTo>
                  <a:pt x="802858" y="1760928"/>
                  <a:pt x="805915" y="1761438"/>
                  <a:pt x="808463" y="1759739"/>
                </a:cubicBezTo>
                <a:cubicBezTo>
                  <a:pt x="813729" y="1755832"/>
                  <a:pt x="819504" y="1756512"/>
                  <a:pt x="825449" y="1757022"/>
                </a:cubicBezTo>
                <a:cubicBezTo>
                  <a:pt x="842605" y="1758041"/>
                  <a:pt x="858911" y="1762117"/>
                  <a:pt x="875217" y="1766873"/>
                </a:cubicBezTo>
                <a:cubicBezTo>
                  <a:pt x="906981" y="1776386"/>
                  <a:pt x="939084" y="1781651"/>
                  <a:pt x="972207" y="1778594"/>
                </a:cubicBezTo>
                <a:cubicBezTo>
                  <a:pt x="999724" y="1776046"/>
                  <a:pt x="1027411" y="1773498"/>
                  <a:pt x="1054589" y="1768572"/>
                </a:cubicBezTo>
                <a:cubicBezTo>
                  <a:pt x="1070725" y="1765684"/>
                  <a:pt x="1085673" y="1761608"/>
                  <a:pt x="1096204" y="1747339"/>
                </a:cubicBezTo>
                <a:cubicBezTo>
                  <a:pt x="1101979" y="1739526"/>
                  <a:pt x="1104527" y="1727806"/>
                  <a:pt x="1099771" y="1719483"/>
                </a:cubicBezTo>
                <a:cubicBezTo>
                  <a:pt x="1087371" y="1697401"/>
                  <a:pt x="1068857" y="1685171"/>
                  <a:pt x="1043038" y="1684662"/>
                </a:cubicBezTo>
                <a:cubicBezTo>
                  <a:pt x="1036074" y="1684492"/>
                  <a:pt x="1028430" y="1685851"/>
                  <a:pt x="1022145" y="1682623"/>
                </a:cubicBezTo>
                <a:cubicBezTo>
                  <a:pt x="1015011" y="1678886"/>
                  <a:pt x="1008387" y="1677867"/>
                  <a:pt x="1001253" y="1681434"/>
                </a:cubicBezTo>
                <a:cubicBezTo>
                  <a:pt x="999215" y="1682453"/>
                  <a:pt x="995987" y="1683473"/>
                  <a:pt x="995308" y="1680755"/>
                </a:cubicBezTo>
                <a:cubicBezTo>
                  <a:pt x="993609" y="1672432"/>
                  <a:pt x="986305" y="1673111"/>
                  <a:pt x="980870" y="1671243"/>
                </a:cubicBezTo>
                <a:cubicBezTo>
                  <a:pt x="969319" y="1667336"/>
                  <a:pt x="957769" y="1663939"/>
                  <a:pt x="948257" y="1655616"/>
                </a:cubicBezTo>
                <a:cubicBezTo>
                  <a:pt x="947068" y="1654597"/>
                  <a:pt x="945029" y="1653917"/>
                  <a:pt x="945539" y="1651879"/>
                </a:cubicBezTo>
                <a:cubicBezTo>
                  <a:pt x="946049" y="1649501"/>
                  <a:pt x="948427" y="1649331"/>
                  <a:pt x="950295" y="1649331"/>
                </a:cubicBezTo>
                <a:cubicBezTo>
                  <a:pt x="955051" y="1649161"/>
                  <a:pt x="959977" y="1648991"/>
                  <a:pt x="964733" y="1648991"/>
                </a:cubicBezTo>
                <a:cubicBezTo>
                  <a:pt x="989023" y="1648991"/>
                  <a:pt x="1013483" y="1649840"/>
                  <a:pt x="1037773" y="1646783"/>
                </a:cubicBezTo>
                <a:cubicBezTo>
                  <a:pt x="1055947" y="1644575"/>
                  <a:pt x="1075821" y="1645084"/>
                  <a:pt x="1088560" y="1626740"/>
                </a:cubicBezTo>
                <a:cubicBezTo>
                  <a:pt x="1093147" y="1619945"/>
                  <a:pt x="1097053" y="1614510"/>
                  <a:pt x="1092467" y="1607206"/>
                </a:cubicBezTo>
                <a:cubicBezTo>
                  <a:pt x="1087202" y="1598883"/>
                  <a:pt x="1084144" y="1588182"/>
                  <a:pt x="1071235" y="1587842"/>
                </a:cubicBezTo>
                <a:cubicBezTo>
                  <a:pt x="1066819" y="1587842"/>
                  <a:pt x="1061383" y="1589880"/>
                  <a:pt x="1058326" y="1584105"/>
                </a:cubicBezTo>
                <a:cubicBezTo>
                  <a:pt x="1057646" y="1582916"/>
                  <a:pt x="1056627" y="1583426"/>
                  <a:pt x="1055947" y="1584615"/>
                </a:cubicBezTo>
                <a:cubicBezTo>
                  <a:pt x="1053230" y="1589880"/>
                  <a:pt x="1048474" y="1588012"/>
                  <a:pt x="1044737" y="1587332"/>
                </a:cubicBezTo>
                <a:cubicBezTo>
                  <a:pt x="1039471" y="1586483"/>
                  <a:pt x="1034715" y="1583595"/>
                  <a:pt x="1029959" y="1581387"/>
                </a:cubicBezTo>
                <a:cubicBezTo>
                  <a:pt x="1021296" y="1577650"/>
                  <a:pt x="1014332" y="1569667"/>
                  <a:pt x="1003461" y="1570347"/>
                </a:cubicBezTo>
                <a:cubicBezTo>
                  <a:pt x="998195" y="1570686"/>
                  <a:pt x="994968" y="1566610"/>
                  <a:pt x="994968" y="1561514"/>
                </a:cubicBezTo>
                <a:cubicBezTo>
                  <a:pt x="994459" y="1537394"/>
                  <a:pt x="994119" y="1513444"/>
                  <a:pt x="995987" y="1489324"/>
                </a:cubicBezTo>
                <a:cubicBezTo>
                  <a:pt x="996327" y="1485757"/>
                  <a:pt x="998026" y="1483209"/>
                  <a:pt x="1001253" y="1482360"/>
                </a:cubicBezTo>
                <a:cubicBezTo>
                  <a:pt x="1008727" y="1480321"/>
                  <a:pt x="1008727" y="1474886"/>
                  <a:pt x="1008047" y="1468941"/>
                </a:cubicBezTo>
                <a:cubicBezTo>
                  <a:pt x="1007538" y="1465034"/>
                  <a:pt x="1006688" y="1461127"/>
                  <a:pt x="1006519" y="1457220"/>
                </a:cubicBezTo>
                <a:cubicBezTo>
                  <a:pt x="1005160" y="1434969"/>
                  <a:pt x="1005329" y="1412378"/>
                  <a:pt x="1002442" y="1390296"/>
                </a:cubicBezTo>
                <a:cubicBezTo>
                  <a:pt x="995648" y="1336451"/>
                  <a:pt x="1001593" y="1282775"/>
                  <a:pt x="1006519" y="1229439"/>
                </a:cubicBezTo>
                <a:cubicBezTo>
                  <a:pt x="1010425" y="1186635"/>
                  <a:pt x="1016370" y="1144170"/>
                  <a:pt x="1015691" y="1100856"/>
                </a:cubicBezTo>
                <a:cubicBezTo>
                  <a:pt x="1015351" y="1081832"/>
                  <a:pt x="1010595" y="1065356"/>
                  <a:pt x="999724" y="1050238"/>
                </a:cubicBezTo>
                <a:cubicBezTo>
                  <a:pt x="995817" y="1044803"/>
                  <a:pt x="993609" y="1039028"/>
                  <a:pt x="992760" y="1032403"/>
                </a:cubicBezTo>
                <a:cubicBezTo>
                  <a:pt x="991231" y="1022381"/>
                  <a:pt x="990042" y="1011850"/>
                  <a:pt x="983248" y="1004037"/>
                </a:cubicBezTo>
                <a:cubicBezTo>
                  <a:pt x="979001" y="999111"/>
                  <a:pt x="979171" y="996053"/>
                  <a:pt x="981719" y="990957"/>
                </a:cubicBezTo>
                <a:cubicBezTo>
                  <a:pt x="1032337" y="889891"/>
                  <a:pt x="1082785" y="788825"/>
                  <a:pt x="1133403" y="687759"/>
                </a:cubicBezTo>
                <a:cubicBezTo>
                  <a:pt x="1134592" y="685381"/>
                  <a:pt x="1135102" y="682324"/>
                  <a:pt x="1137819" y="680795"/>
                </a:cubicBezTo>
                <a:cubicBezTo>
                  <a:pt x="1137819" y="680285"/>
                  <a:pt x="1137819" y="679606"/>
                  <a:pt x="1137819" y="679096"/>
                </a:cubicBezTo>
                <a:cubicBezTo>
                  <a:pt x="1135442" y="675359"/>
                  <a:pt x="1131365" y="673831"/>
                  <a:pt x="1127628" y="671962"/>
                </a:cubicBezTo>
                <a:close/>
                <a:moveTo>
                  <a:pt x="187798" y="1154022"/>
                </a:moveTo>
                <a:cubicBezTo>
                  <a:pt x="172851" y="1168800"/>
                  <a:pt x="159432" y="1169479"/>
                  <a:pt x="143125" y="1155891"/>
                </a:cubicBezTo>
                <a:cubicBezTo>
                  <a:pt x="137690" y="1151304"/>
                  <a:pt x="130896" y="1148926"/>
                  <a:pt x="125630" y="1144000"/>
                </a:cubicBezTo>
                <a:cubicBezTo>
                  <a:pt x="108984" y="1128204"/>
                  <a:pt x="105417" y="1107481"/>
                  <a:pt x="103548" y="1086079"/>
                </a:cubicBezTo>
                <a:cubicBezTo>
                  <a:pt x="103039" y="1080813"/>
                  <a:pt x="103548" y="1075377"/>
                  <a:pt x="103548" y="1069942"/>
                </a:cubicBezTo>
                <a:cubicBezTo>
                  <a:pt x="104228" y="1045652"/>
                  <a:pt x="107455" y="1021532"/>
                  <a:pt x="107795" y="997242"/>
                </a:cubicBezTo>
                <a:cubicBezTo>
                  <a:pt x="107965" y="989938"/>
                  <a:pt x="113740" y="985012"/>
                  <a:pt x="120364" y="987051"/>
                </a:cubicBezTo>
                <a:cubicBezTo>
                  <a:pt x="125120" y="988410"/>
                  <a:pt x="126989" y="993335"/>
                  <a:pt x="128687" y="997072"/>
                </a:cubicBezTo>
                <a:cubicBezTo>
                  <a:pt x="134463" y="1008962"/>
                  <a:pt x="143125" y="1018135"/>
                  <a:pt x="152128" y="1027817"/>
                </a:cubicBezTo>
                <a:cubicBezTo>
                  <a:pt x="161810" y="1038178"/>
                  <a:pt x="168265" y="1051427"/>
                  <a:pt x="176078" y="1063317"/>
                </a:cubicBezTo>
                <a:cubicBezTo>
                  <a:pt x="176588" y="1064167"/>
                  <a:pt x="177097" y="1065695"/>
                  <a:pt x="176758" y="1066545"/>
                </a:cubicBezTo>
                <a:cubicBezTo>
                  <a:pt x="170643" y="1088796"/>
                  <a:pt x="183892" y="1106292"/>
                  <a:pt x="192215" y="1124636"/>
                </a:cubicBezTo>
                <a:cubicBezTo>
                  <a:pt x="199858" y="1141453"/>
                  <a:pt x="201047" y="1140943"/>
                  <a:pt x="187798" y="1154022"/>
                </a:cubicBezTo>
                <a:close/>
                <a:moveTo>
                  <a:pt x="795724" y="1195638"/>
                </a:moveTo>
                <a:cubicBezTo>
                  <a:pt x="790458" y="1223155"/>
                  <a:pt x="786211" y="1250842"/>
                  <a:pt x="783663" y="1278699"/>
                </a:cubicBezTo>
                <a:cubicBezTo>
                  <a:pt x="782135" y="1295854"/>
                  <a:pt x="782305" y="1313180"/>
                  <a:pt x="782305" y="1330506"/>
                </a:cubicBezTo>
                <a:cubicBezTo>
                  <a:pt x="782305" y="1344604"/>
                  <a:pt x="780436" y="1358362"/>
                  <a:pt x="772962" y="1370422"/>
                </a:cubicBezTo>
                <a:cubicBezTo>
                  <a:pt x="755467" y="1398789"/>
                  <a:pt x="753599" y="1430553"/>
                  <a:pt x="750201" y="1462486"/>
                </a:cubicBezTo>
                <a:cubicBezTo>
                  <a:pt x="744936" y="1510896"/>
                  <a:pt x="732706" y="1558117"/>
                  <a:pt x="721495" y="1605337"/>
                </a:cubicBezTo>
                <a:cubicBezTo>
                  <a:pt x="721325" y="1605677"/>
                  <a:pt x="720816" y="1606017"/>
                  <a:pt x="720306" y="1606526"/>
                </a:cubicBezTo>
                <a:cubicBezTo>
                  <a:pt x="717418" y="1600242"/>
                  <a:pt x="720306" y="1592598"/>
                  <a:pt x="715041" y="1586313"/>
                </a:cubicBezTo>
                <a:cubicBezTo>
                  <a:pt x="711473" y="1582237"/>
                  <a:pt x="708076" y="1579179"/>
                  <a:pt x="702981" y="1577820"/>
                </a:cubicBezTo>
                <a:cubicBezTo>
                  <a:pt x="674274" y="1569837"/>
                  <a:pt x="644719" y="1567119"/>
                  <a:pt x="615673" y="1561174"/>
                </a:cubicBezTo>
                <a:cubicBezTo>
                  <a:pt x="607180" y="1559475"/>
                  <a:pt x="598517" y="1557437"/>
                  <a:pt x="590024" y="1555739"/>
                </a:cubicBezTo>
                <a:cubicBezTo>
                  <a:pt x="586967" y="1555229"/>
                  <a:pt x="585778" y="1553700"/>
                  <a:pt x="585778" y="1550643"/>
                </a:cubicBezTo>
                <a:cubicBezTo>
                  <a:pt x="585268" y="1539092"/>
                  <a:pt x="584419" y="1528221"/>
                  <a:pt x="589515" y="1516671"/>
                </a:cubicBezTo>
                <a:cubicBezTo>
                  <a:pt x="594950" y="1504611"/>
                  <a:pt x="593082" y="1491192"/>
                  <a:pt x="585608" y="1479302"/>
                </a:cubicBezTo>
                <a:cubicBezTo>
                  <a:pt x="584079" y="1476924"/>
                  <a:pt x="582041" y="1475225"/>
                  <a:pt x="579493" y="1475395"/>
                </a:cubicBezTo>
                <a:cubicBezTo>
                  <a:pt x="571170" y="1475565"/>
                  <a:pt x="569981" y="1470639"/>
                  <a:pt x="569471" y="1463675"/>
                </a:cubicBezTo>
                <a:cubicBezTo>
                  <a:pt x="568792" y="1453484"/>
                  <a:pt x="564036" y="1446349"/>
                  <a:pt x="553335" y="1443292"/>
                </a:cubicBezTo>
                <a:cubicBezTo>
                  <a:pt x="548749" y="1441933"/>
                  <a:pt x="545182" y="1442443"/>
                  <a:pt x="541275" y="1444481"/>
                </a:cubicBezTo>
                <a:cubicBezTo>
                  <a:pt x="508322" y="1460618"/>
                  <a:pt x="475200" y="1476584"/>
                  <a:pt x="442077" y="1492381"/>
                </a:cubicBezTo>
                <a:cubicBezTo>
                  <a:pt x="426110" y="1500025"/>
                  <a:pt x="424921" y="1499006"/>
                  <a:pt x="424072" y="1481340"/>
                </a:cubicBezTo>
                <a:cubicBezTo>
                  <a:pt x="421015" y="1423928"/>
                  <a:pt x="421864" y="1366346"/>
                  <a:pt x="423053" y="1308933"/>
                </a:cubicBezTo>
                <a:cubicBezTo>
                  <a:pt x="423393" y="1293986"/>
                  <a:pt x="421185" y="1279038"/>
                  <a:pt x="423393" y="1264261"/>
                </a:cubicBezTo>
                <a:cubicBezTo>
                  <a:pt x="423902" y="1261033"/>
                  <a:pt x="421864" y="1259505"/>
                  <a:pt x="419486" y="1258485"/>
                </a:cubicBezTo>
                <a:cubicBezTo>
                  <a:pt x="416259" y="1256957"/>
                  <a:pt x="412692" y="1255768"/>
                  <a:pt x="409294" y="1254239"/>
                </a:cubicBezTo>
                <a:cubicBezTo>
                  <a:pt x="407426" y="1253559"/>
                  <a:pt x="405218" y="1253220"/>
                  <a:pt x="404708" y="1251012"/>
                </a:cubicBezTo>
                <a:cubicBezTo>
                  <a:pt x="404199" y="1248294"/>
                  <a:pt x="406407" y="1247275"/>
                  <a:pt x="408275" y="1246086"/>
                </a:cubicBezTo>
                <a:cubicBezTo>
                  <a:pt x="410144" y="1244897"/>
                  <a:pt x="412522" y="1243538"/>
                  <a:pt x="413371" y="1241669"/>
                </a:cubicBezTo>
                <a:cubicBezTo>
                  <a:pt x="418807" y="1229609"/>
                  <a:pt x="428828" y="1229439"/>
                  <a:pt x="440039" y="1229439"/>
                </a:cubicBezTo>
                <a:cubicBezTo>
                  <a:pt x="488449" y="1229779"/>
                  <a:pt x="536859" y="1230459"/>
                  <a:pt x="585268" y="1229100"/>
                </a:cubicBezTo>
                <a:cubicBezTo>
                  <a:pt x="610577" y="1228420"/>
                  <a:pt x="635886" y="1224683"/>
                  <a:pt x="658987" y="1213133"/>
                </a:cubicBezTo>
                <a:cubicBezTo>
                  <a:pt x="667140" y="1209056"/>
                  <a:pt x="673935" y="1203111"/>
                  <a:pt x="680559" y="1196996"/>
                </a:cubicBezTo>
                <a:cubicBezTo>
                  <a:pt x="683447" y="1194449"/>
                  <a:pt x="686164" y="1192750"/>
                  <a:pt x="690241" y="1192580"/>
                </a:cubicBezTo>
                <a:cubicBezTo>
                  <a:pt x="723024" y="1190881"/>
                  <a:pt x="755807" y="1189183"/>
                  <a:pt x="788589" y="1186805"/>
                </a:cubicBezTo>
                <a:cubicBezTo>
                  <a:pt x="796743" y="1186295"/>
                  <a:pt x="797082" y="1189183"/>
                  <a:pt x="795724" y="1195638"/>
                </a:cubicBezTo>
                <a:close/>
              </a:path>
            </a:pathLst>
          </a:custGeom>
          <a:solidFill>
            <a:schemeClr val="accent2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708598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842337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16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4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d-ID" dirty="0" smtClean="0"/>
              <a:t>Daftar Pustaka</a:t>
            </a:r>
            <a:endParaRPr lang="en-US" dirty="0"/>
          </a:p>
        </p:txBody>
      </p:sp>
      <p:grpSp>
        <p:nvGrpSpPr>
          <p:cNvPr id="3" name="그룹 64">
            <a:extLst>
              <a:ext uri="{FF2B5EF4-FFF2-40B4-BE49-F238E27FC236}">
                <a16:creationId xmlns:a16="http://schemas.microsoft.com/office/drawing/2014/main" xmlns="" id="{67465B1C-FB74-4C4E-ADAE-FE1B28A0ACC9}"/>
              </a:ext>
            </a:extLst>
          </p:cNvPr>
          <p:cNvGrpSpPr/>
          <p:nvPr/>
        </p:nvGrpSpPr>
        <p:grpSpPr>
          <a:xfrm>
            <a:off x="6366274" y="1702102"/>
            <a:ext cx="410445" cy="3694005"/>
            <a:chOff x="6451386" y="1702101"/>
            <a:chExt cx="410445" cy="3694005"/>
          </a:xfrm>
          <a:solidFill>
            <a:schemeClr val="bg1"/>
          </a:solidFill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xmlns="" id="{AC3D8F5C-CA0C-4125-B2F5-23F22768DCF7}"/>
                </a:ext>
              </a:extLst>
            </p:cNvPr>
            <p:cNvSpPr/>
            <p:nvPr/>
          </p:nvSpPr>
          <p:spPr>
            <a:xfrm rot="10800000">
              <a:off x="6451386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bg1"/>
                </a:solidFill>
              </a:endParaRPr>
            </a:p>
          </p:txBody>
        </p:sp>
        <p:sp>
          <p:nvSpPr>
            <p:cNvPr id="5" name="사각형: 둥근 위쪽 모서리 6">
              <a:extLst>
                <a:ext uri="{FF2B5EF4-FFF2-40B4-BE49-F238E27FC236}">
                  <a16:creationId xmlns:a16="http://schemas.microsoft.com/office/drawing/2014/main" xmlns="" id="{028B3CB5-CB5D-4FF7-ADA3-918D39CBFF6C}"/>
                </a:ext>
              </a:extLst>
            </p:cNvPr>
            <p:cNvSpPr/>
            <p:nvPr/>
          </p:nvSpPr>
          <p:spPr>
            <a:xfrm rot="10800000">
              <a:off x="6451386" y="4481706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그룹 65">
            <a:extLst>
              <a:ext uri="{FF2B5EF4-FFF2-40B4-BE49-F238E27FC236}">
                <a16:creationId xmlns:a16="http://schemas.microsoft.com/office/drawing/2014/main" xmlns="" id="{729C43F7-C09E-44C3-8CAD-30B16074F276}"/>
              </a:ext>
            </a:extLst>
          </p:cNvPr>
          <p:cNvGrpSpPr/>
          <p:nvPr/>
        </p:nvGrpSpPr>
        <p:grpSpPr>
          <a:xfrm>
            <a:off x="7780975" y="1702102"/>
            <a:ext cx="410445" cy="3694005"/>
            <a:chOff x="7859079" y="1702101"/>
            <a:chExt cx="410445" cy="3694005"/>
          </a:xfrm>
          <a:solidFill>
            <a:schemeClr val="bg1"/>
          </a:solidFill>
        </p:grpSpPr>
        <p:sp>
          <p:nvSpPr>
            <p:cNvPr id="7" name="Rounded Rectangle 12">
              <a:extLst>
                <a:ext uri="{FF2B5EF4-FFF2-40B4-BE49-F238E27FC236}">
                  <a16:creationId xmlns:a16="http://schemas.microsoft.com/office/drawing/2014/main" xmlns="" id="{4D80F7F1-9816-4AEE-98C4-D6F63BFBBFE5}"/>
                </a:ext>
              </a:extLst>
            </p:cNvPr>
            <p:cNvSpPr/>
            <p:nvPr/>
          </p:nvSpPr>
          <p:spPr>
            <a:xfrm rot="10800000">
              <a:off x="7859079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8" name="사각형: 둥근 위쪽 모서리 61">
              <a:extLst>
                <a:ext uri="{FF2B5EF4-FFF2-40B4-BE49-F238E27FC236}">
                  <a16:creationId xmlns:a16="http://schemas.microsoft.com/office/drawing/2014/main" xmlns="" id="{828592B6-8D95-4E0A-B7F0-18D3623702EC}"/>
                </a:ext>
              </a:extLst>
            </p:cNvPr>
            <p:cNvSpPr/>
            <p:nvPr/>
          </p:nvSpPr>
          <p:spPr>
            <a:xfrm rot="10800000">
              <a:off x="7859079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66">
            <a:extLst>
              <a:ext uri="{FF2B5EF4-FFF2-40B4-BE49-F238E27FC236}">
                <a16:creationId xmlns:a16="http://schemas.microsoft.com/office/drawing/2014/main" xmlns="" id="{BA5A1D27-11D9-4106-8F8C-BF3C8024DA02}"/>
              </a:ext>
            </a:extLst>
          </p:cNvPr>
          <p:cNvGrpSpPr/>
          <p:nvPr/>
        </p:nvGrpSpPr>
        <p:grpSpPr>
          <a:xfrm>
            <a:off x="9203908" y="1702102"/>
            <a:ext cx="410445" cy="3694005"/>
            <a:chOff x="9266772" y="1702101"/>
            <a:chExt cx="410445" cy="3694005"/>
          </a:xfrm>
          <a:solidFill>
            <a:schemeClr val="bg1"/>
          </a:solidFill>
        </p:grpSpPr>
        <p:sp>
          <p:nvSpPr>
            <p:cNvPr id="10" name="Rounded Rectangle 19">
              <a:extLst>
                <a:ext uri="{FF2B5EF4-FFF2-40B4-BE49-F238E27FC236}">
                  <a16:creationId xmlns:a16="http://schemas.microsoft.com/office/drawing/2014/main" xmlns="" id="{F4F7E908-2D10-4112-AB1A-5AC4080C18FA}"/>
                </a:ext>
              </a:extLst>
            </p:cNvPr>
            <p:cNvSpPr/>
            <p:nvPr/>
          </p:nvSpPr>
          <p:spPr>
            <a:xfrm rot="10800000">
              <a:off x="9266772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1" name="사각형: 둥근 위쪽 모서리 62">
              <a:extLst>
                <a:ext uri="{FF2B5EF4-FFF2-40B4-BE49-F238E27FC236}">
                  <a16:creationId xmlns:a16="http://schemas.microsoft.com/office/drawing/2014/main" xmlns="" id="{1C102D59-EBAB-41B2-BD34-7CAFED8E0492}"/>
                </a:ext>
              </a:extLst>
            </p:cNvPr>
            <p:cNvSpPr/>
            <p:nvPr/>
          </p:nvSpPr>
          <p:spPr>
            <a:xfrm rot="10800000">
              <a:off x="9266772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그룹 67">
            <a:extLst>
              <a:ext uri="{FF2B5EF4-FFF2-40B4-BE49-F238E27FC236}">
                <a16:creationId xmlns:a16="http://schemas.microsoft.com/office/drawing/2014/main" xmlns="" id="{29AEFB47-ADD2-48D7-A3B2-A145651134BF}"/>
              </a:ext>
            </a:extLst>
          </p:cNvPr>
          <p:cNvGrpSpPr/>
          <p:nvPr/>
        </p:nvGrpSpPr>
        <p:grpSpPr>
          <a:xfrm>
            <a:off x="10619743" y="1702102"/>
            <a:ext cx="410445" cy="3694005"/>
            <a:chOff x="10684141" y="1702101"/>
            <a:chExt cx="410445" cy="3694005"/>
          </a:xfrm>
          <a:solidFill>
            <a:schemeClr val="bg1"/>
          </a:solidFill>
        </p:grpSpPr>
        <p:sp>
          <p:nvSpPr>
            <p:cNvPr id="13" name="Rounded Rectangle 26">
              <a:extLst>
                <a:ext uri="{FF2B5EF4-FFF2-40B4-BE49-F238E27FC236}">
                  <a16:creationId xmlns:a16="http://schemas.microsoft.com/office/drawing/2014/main" xmlns="" id="{5C0C5048-D7A2-4ED2-9BE7-6BF1643395E8}"/>
                </a:ext>
              </a:extLst>
            </p:cNvPr>
            <p:cNvSpPr/>
            <p:nvPr/>
          </p:nvSpPr>
          <p:spPr>
            <a:xfrm rot="10800000">
              <a:off x="10684141" y="1702101"/>
              <a:ext cx="410445" cy="369400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bg1"/>
                </a:solidFill>
              </a:endParaRPr>
            </a:p>
          </p:txBody>
        </p:sp>
        <p:sp>
          <p:nvSpPr>
            <p:cNvPr id="14" name="사각형: 둥근 위쪽 모서리 63">
              <a:extLst>
                <a:ext uri="{FF2B5EF4-FFF2-40B4-BE49-F238E27FC236}">
                  <a16:creationId xmlns:a16="http://schemas.microsoft.com/office/drawing/2014/main" xmlns="" id="{746D2BE5-C1C0-46E0-98DA-F16EEA3B5974}"/>
                </a:ext>
              </a:extLst>
            </p:cNvPr>
            <p:cNvSpPr/>
            <p:nvPr/>
          </p:nvSpPr>
          <p:spPr>
            <a:xfrm rot="10800000">
              <a:off x="10684141" y="4481705"/>
              <a:ext cx="410400" cy="9144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87A6091-5A9E-4F9A-80B6-8C08CE2EA598}"/>
              </a:ext>
            </a:extLst>
          </p:cNvPr>
          <p:cNvSpPr txBox="1"/>
          <p:nvPr/>
        </p:nvSpPr>
        <p:spPr>
          <a:xfrm>
            <a:off x="6084393" y="5428814"/>
            <a:ext cx="97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</a:rPr>
              <a:t>68</a:t>
            </a:r>
            <a:r>
              <a:rPr lang="en-US" altLang="ko-KR" sz="1400" b="1" dirty="0">
                <a:solidFill>
                  <a:schemeClr val="bg1"/>
                </a:solidFill>
              </a:rPr>
              <a:t>%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EDCF13C-A7F6-45D9-BF1F-ACE89C626806}"/>
              </a:ext>
            </a:extLst>
          </p:cNvPr>
          <p:cNvSpPr txBox="1"/>
          <p:nvPr/>
        </p:nvSpPr>
        <p:spPr>
          <a:xfrm>
            <a:off x="7502216" y="5428814"/>
            <a:ext cx="97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</a:rPr>
              <a:t>55</a:t>
            </a:r>
            <a:r>
              <a:rPr lang="en-US" altLang="ko-KR" sz="1400" b="1" dirty="0">
                <a:solidFill>
                  <a:schemeClr val="bg1"/>
                </a:solidFill>
              </a:rPr>
              <a:t>%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8DA2BEC-0BD5-4C19-A3E0-A3CF7ED80B3F}"/>
              </a:ext>
            </a:extLst>
          </p:cNvPr>
          <p:cNvSpPr txBox="1"/>
          <p:nvPr/>
        </p:nvSpPr>
        <p:spPr>
          <a:xfrm>
            <a:off x="8920039" y="5428814"/>
            <a:ext cx="97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</a:rPr>
              <a:t>77</a:t>
            </a:r>
            <a:r>
              <a:rPr lang="en-US" altLang="ko-KR" sz="1400" b="1" dirty="0">
                <a:solidFill>
                  <a:schemeClr val="bg1"/>
                </a:solidFill>
              </a:rPr>
              <a:t>%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0066D66-0271-43F5-BF75-965228B009F5}"/>
              </a:ext>
            </a:extLst>
          </p:cNvPr>
          <p:cNvSpPr txBox="1"/>
          <p:nvPr/>
        </p:nvSpPr>
        <p:spPr>
          <a:xfrm>
            <a:off x="10337862" y="5428814"/>
            <a:ext cx="97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</a:rPr>
              <a:t>92</a:t>
            </a:r>
            <a:r>
              <a:rPr lang="en-US" altLang="ko-KR" sz="1400" b="1" dirty="0">
                <a:solidFill>
                  <a:schemeClr val="bg1"/>
                </a:solidFill>
              </a:rPr>
              <a:t>%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32" name="Chart 38">
            <a:extLst>
              <a:ext uri="{FF2B5EF4-FFF2-40B4-BE49-F238E27FC236}">
                <a16:creationId xmlns:a16="http://schemas.microsoft.com/office/drawing/2014/main" xmlns="" id="{E5CD8F75-4DAB-4D81-BB2B-29AFF24371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4038703"/>
              </p:ext>
            </p:extLst>
          </p:nvPr>
        </p:nvGraphicFramePr>
        <p:xfrm>
          <a:off x="5642794" y="1748708"/>
          <a:ext cx="5975134" cy="3365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Isosceles Triangle 32">
            <a:extLst>
              <a:ext uri="{FF2B5EF4-FFF2-40B4-BE49-F238E27FC236}">
                <a16:creationId xmlns:a16="http://schemas.microsoft.com/office/drawing/2014/main" xmlns="" id="{6B189E2E-29B5-4E3B-8A75-5EFA47C5CAA6}"/>
              </a:ext>
            </a:extLst>
          </p:cNvPr>
          <p:cNvSpPr/>
          <p:nvPr/>
        </p:nvSpPr>
        <p:spPr>
          <a:xfrm rot="5400000">
            <a:off x="6014308" y="2845450"/>
            <a:ext cx="131639" cy="26327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xmlns="" id="{E6610875-C592-4C44-8951-CB30BE90AB3A}"/>
              </a:ext>
            </a:extLst>
          </p:cNvPr>
          <p:cNvSpPr/>
          <p:nvPr/>
        </p:nvSpPr>
        <p:spPr>
          <a:xfrm rot="5400000">
            <a:off x="7409906" y="3238257"/>
            <a:ext cx="131639" cy="26327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xmlns="" id="{C2E6AB21-85E6-46EB-8371-003053EEAC57}"/>
              </a:ext>
            </a:extLst>
          </p:cNvPr>
          <p:cNvSpPr/>
          <p:nvPr/>
        </p:nvSpPr>
        <p:spPr>
          <a:xfrm rot="5400000">
            <a:off x="8805504" y="2577609"/>
            <a:ext cx="131639" cy="26327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xmlns="" id="{24BBAD7A-1156-430F-939A-47672E2E0C60}"/>
              </a:ext>
            </a:extLst>
          </p:cNvPr>
          <p:cNvSpPr/>
          <p:nvPr/>
        </p:nvSpPr>
        <p:spPr>
          <a:xfrm rot="5400000">
            <a:off x="10201102" y="2114134"/>
            <a:ext cx="131639" cy="26327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251" y="2824110"/>
            <a:ext cx="65442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1. </a:t>
            </a:r>
            <a:r>
              <a:rPr lang="en-US" dirty="0" err="1" smtClean="0">
                <a:solidFill>
                  <a:schemeClr val="bg1"/>
                </a:solidFill>
              </a:rPr>
              <a:t>Effendy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Onong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Uchyana</a:t>
            </a:r>
            <a:r>
              <a:rPr lang="en-US" dirty="0">
                <a:solidFill>
                  <a:schemeClr val="bg1"/>
                </a:solidFill>
              </a:rPr>
              <a:t>. 1993. </a:t>
            </a:r>
            <a:r>
              <a:rPr lang="en-US" i="1" dirty="0" err="1">
                <a:solidFill>
                  <a:schemeClr val="bg1"/>
                </a:solidFill>
              </a:rPr>
              <a:t>Ilmu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Teori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dan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Filsafat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endParaRPr lang="id-ID" i="1" dirty="0">
              <a:solidFill>
                <a:schemeClr val="bg1"/>
              </a:solidFill>
            </a:endParaRPr>
          </a:p>
          <a:p>
            <a:r>
              <a:rPr lang="id-ID" i="1" dirty="0">
                <a:solidFill>
                  <a:schemeClr val="bg1"/>
                </a:solidFill>
              </a:rPr>
              <a:t> </a:t>
            </a:r>
            <a:r>
              <a:rPr lang="id-ID" i="1" dirty="0" smtClean="0">
                <a:solidFill>
                  <a:schemeClr val="bg1"/>
                </a:solidFill>
              </a:rPr>
              <a:t>   </a:t>
            </a:r>
            <a:r>
              <a:rPr lang="en-US" i="1" dirty="0" err="1" smtClean="0">
                <a:solidFill>
                  <a:schemeClr val="bg1"/>
                </a:solidFill>
              </a:rPr>
              <a:t>Komunikasi</a:t>
            </a:r>
            <a:r>
              <a:rPr lang="en-US" dirty="0">
                <a:solidFill>
                  <a:schemeClr val="bg1"/>
                </a:solidFill>
              </a:rPr>
              <a:t>. PT. </a:t>
            </a:r>
            <a:r>
              <a:rPr lang="en-US" dirty="0" smtClean="0">
                <a:solidFill>
                  <a:schemeClr val="bg1"/>
                </a:solidFill>
              </a:rPr>
              <a:t>Citra </a:t>
            </a:r>
            <a:r>
              <a:rPr lang="en-US" dirty="0" err="1">
                <a:solidFill>
                  <a:schemeClr val="bg1"/>
                </a:solidFill>
              </a:rPr>
              <a:t>Aditya</a:t>
            </a:r>
            <a:r>
              <a:rPr lang="en-US" dirty="0">
                <a:solidFill>
                  <a:schemeClr val="bg1"/>
                </a:solidFill>
              </a:rPr>
              <a:t> Bhakti, Bandung </a:t>
            </a:r>
          </a:p>
          <a:p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 err="1">
                <a:solidFill>
                  <a:schemeClr val="bg1"/>
                </a:solidFill>
              </a:rPr>
              <a:t>Liliweri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Alo</a:t>
            </a:r>
            <a:r>
              <a:rPr lang="en-US" dirty="0">
                <a:solidFill>
                  <a:schemeClr val="bg1"/>
                </a:solidFill>
              </a:rPr>
              <a:t>. 1991. </a:t>
            </a:r>
            <a:r>
              <a:rPr lang="en-US" i="1" dirty="0" err="1">
                <a:solidFill>
                  <a:schemeClr val="bg1"/>
                </a:solidFill>
              </a:rPr>
              <a:t>Komunikasi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Antar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Pribadi</a:t>
            </a:r>
            <a:r>
              <a:rPr lang="en-US" dirty="0">
                <a:solidFill>
                  <a:schemeClr val="bg1"/>
                </a:solidFill>
              </a:rPr>
              <a:t>. PT. </a:t>
            </a:r>
            <a:r>
              <a:rPr lang="en-US" dirty="0" smtClean="0">
                <a:solidFill>
                  <a:schemeClr val="bg1"/>
                </a:solidFill>
              </a:rPr>
              <a:t>Citra</a:t>
            </a:r>
            <a:endParaRPr lang="id-ID" dirty="0" smtClean="0">
              <a:solidFill>
                <a:schemeClr val="bg1"/>
              </a:solidFill>
            </a:endParaRPr>
          </a:p>
          <a:p>
            <a:r>
              <a:rPr lang="id-ID" dirty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   </a:t>
            </a:r>
            <a:r>
              <a:rPr lang="en-US" dirty="0" err="1" smtClean="0">
                <a:solidFill>
                  <a:schemeClr val="bg1"/>
                </a:solidFill>
              </a:rPr>
              <a:t>Aditya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Bhakti, </a:t>
            </a:r>
            <a:r>
              <a:rPr lang="en-US" dirty="0" smtClean="0">
                <a:solidFill>
                  <a:schemeClr val="bg1"/>
                </a:solidFill>
              </a:rPr>
              <a:t>Bandung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 err="1">
                <a:solidFill>
                  <a:schemeClr val="bg1"/>
                </a:solidFill>
              </a:rPr>
              <a:t>Purba</a:t>
            </a:r>
            <a:r>
              <a:rPr lang="en-US" dirty="0">
                <a:solidFill>
                  <a:schemeClr val="bg1"/>
                </a:solidFill>
              </a:rPr>
              <a:t>, Amir </a:t>
            </a:r>
            <a:r>
              <a:rPr lang="en-US" dirty="0" err="1">
                <a:solidFill>
                  <a:schemeClr val="bg1"/>
                </a:solidFill>
              </a:rPr>
              <a:t>dkk</a:t>
            </a:r>
            <a:r>
              <a:rPr lang="en-US" dirty="0">
                <a:solidFill>
                  <a:schemeClr val="bg1"/>
                </a:solidFill>
              </a:rPr>
              <a:t>. 2006. </a:t>
            </a:r>
            <a:r>
              <a:rPr lang="en-US" i="1" dirty="0" err="1">
                <a:solidFill>
                  <a:schemeClr val="bg1"/>
                </a:solidFill>
              </a:rPr>
              <a:t>Pengantar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Ilmu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 smtClean="0">
                <a:solidFill>
                  <a:schemeClr val="bg1"/>
                </a:solidFill>
              </a:rPr>
              <a:t>Komunikasi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id-ID" dirty="0" smtClean="0">
              <a:solidFill>
                <a:schemeClr val="bg1"/>
              </a:solidFill>
            </a:endParaRPr>
          </a:p>
          <a:p>
            <a:r>
              <a:rPr lang="id-ID" dirty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   </a:t>
            </a:r>
            <a:r>
              <a:rPr lang="en-US" dirty="0" err="1" smtClean="0">
                <a:solidFill>
                  <a:schemeClr val="bg1"/>
                </a:solidFill>
              </a:rPr>
              <a:t>Pustaka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Bangsa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Press</a:t>
            </a:r>
            <a:r>
              <a:rPr lang="en-US" dirty="0">
                <a:solidFill>
                  <a:schemeClr val="bg1"/>
                </a:solidFill>
              </a:rPr>
              <a:t>. Medan </a:t>
            </a:r>
            <a:endParaRPr lang="id-ID" dirty="0" smtClean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1373" y="15992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Purwanto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Djoko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i="1" dirty="0" err="1">
                <a:solidFill>
                  <a:schemeClr val="bg1"/>
                </a:solidFill>
              </a:rPr>
              <a:t>Komunikasi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Bisnis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Penerbit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Erlangga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id-ID" dirty="0">
                <a:solidFill>
                  <a:schemeClr val="bg1"/>
                </a:solidFill>
              </a:rPr>
              <a:t>    </a:t>
            </a:r>
            <a:r>
              <a:rPr lang="en-US" dirty="0">
                <a:solidFill>
                  <a:schemeClr val="bg1"/>
                </a:solidFill>
              </a:rPr>
              <a:t>Jakarta, </a:t>
            </a:r>
            <a:r>
              <a:rPr lang="en-US" dirty="0" smtClean="0">
                <a:solidFill>
                  <a:schemeClr val="bg1"/>
                </a:solidFill>
              </a:rPr>
              <a:t>2006</a:t>
            </a:r>
            <a:endParaRPr lang="id-ID" dirty="0" smtClean="0">
              <a:solidFill>
                <a:schemeClr val="bg1"/>
              </a:solidFill>
            </a:endParaRPr>
          </a:p>
          <a:p>
            <a:r>
              <a:rPr lang="id-ID" b="1" dirty="0" smtClean="0">
                <a:solidFill>
                  <a:schemeClr val="bg1"/>
                </a:solidFill>
              </a:rPr>
              <a:t>(Acuan Utama)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-125679" y="5499189"/>
            <a:ext cx="1207142" cy="1283139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5E3BD7D-EEC6-41FC-867D-95F2B71346B3}"/>
              </a:ext>
            </a:extLst>
          </p:cNvPr>
          <p:cNvSpPr txBox="1"/>
          <p:nvPr/>
        </p:nvSpPr>
        <p:spPr>
          <a:xfrm>
            <a:off x="6206" y="5689560"/>
            <a:ext cx="1152098" cy="101566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id-ID" altLang="ko-KR" sz="6000" b="1" dirty="0" smtClean="0">
                <a:cs typeface="Arial" pitchFamily="34" charset="0"/>
              </a:rPr>
              <a:t>17</a:t>
            </a:r>
            <a:endParaRPr lang="ko-KR" altLang="en-US" sz="60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20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4ACCB52F-77DC-4385-9651-0CDA02C7FED1}"/>
              </a:ext>
            </a:extLst>
          </p:cNvPr>
          <p:cNvSpPr/>
          <p:nvPr/>
        </p:nvSpPr>
        <p:spPr>
          <a:xfrm>
            <a:off x="2769576" y="580292"/>
            <a:ext cx="6638191" cy="5697416"/>
          </a:xfrm>
          <a:custGeom>
            <a:avLst/>
            <a:gdLst>
              <a:gd name="connsiteX0" fmla="*/ 0 w 6638191"/>
              <a:gd name="connsiteY0" fmla="*/ 0 h 5697416"/>
              <a:gd name="connsiteX1" fmla="*/ 6638191 w 6638191"/>
              <a:gd name="connsiteY1" fmla="*/ 0 h 5697416"/>
              <a:gd name="connsiteX2" fmla="*/ 6638191 w 6638191"/>
              <a:gd name="connsiteY2" fmla="*/ 1514220 h 5697416"/>
              <a:gd name="connsiteX3" fmla="*/ 6542930 w 6638191"/>
              <a:gd name="connsiteY3" fmla="*/ 1369955 h 5697416"/>
              <a:gd name="connsiteX4" fmla="*/ 6542930 w 6638191"/>
              <a:gd name="connsiteY4" fmla="*/ 95261 h 5697416"/>
              <a:gd name="connsiteX5" fmla="*/ 95261 w 6638191"/>
              <a:gd name="connsiteY5" fmla="*/ 95261 h 5697416"/>
              <a:gd name="connsiteX6" fmla="*/ 95261 w 6638191"/>
              <a:gd name="connsiteY6" fmla="*/ 5602155 h 5697416"/>
              <a:gd name="connsiteX7" fmla="*/ 6542930 w 6638191"/>
              <a:gd name="connsiteY7" fmla="*/ 5602155 h 5697416"/>
              <a:gd name="connsiteX8" fmla="*/ 6542930 w 6638191"/>
              <a:gd name="connsiteY8" fmla="*/ 3165458 h 5697416"/>
              <a:gd name="connsiteX9" fmla="*/ 6638191 w 6638191"/>
              <a:gd name="connsiteY9" fmla="*/ 3159428 h 5697416"/>
              <a:gd name="connsiteX10" fmla="*/ 6638191 w 6638191"/>
              <a:gd name="connsiteY10" fmla="*/ 5697416 h 5697416"/>
              <a:gd name="connsiteX11" fmla="*/ 0 w 6638191"/>
              <a:gd name="connsiteY11" fmla="*/ 5697416 h 569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38191" h="5697416">
                <a:moveTo>
                  <a:pt x="0" y="0"/>
                </a:moveTo>
                <a:lnTo>
                  <a:pt x="6638191" y="0"/>
                </a:lnTo>
                <a:lnTo>
                  <a:pt x="6638191" y="1514220"/>
                </a:lnTo>
                <a:lnTo>
                  <a:pt x="6542930" y="1369955"/>
                </a:lnTo>
                <a:lnTo>
                  <a:pt x="6542930" y="95261"/>
                </a:lnTo>
                <a:lnTo>
                  <a:pt x="95261" y="95261"/>
                </a:lnTo>
                <a:lnTo>
                  <a:pt x="95261" y="5602155"/>
                </a:lnTo>
                <a:lnTo>
                  <a:pt x="6542930" y="5602155"/>
                </a:lnTo>
                <a:lnTo>
                  <a:pt x="6542930" y="3165458"/>
                </a:lnTo>
                <a:lnTo>
                  <a:pt x="6638191" y="3159428"/>
                </a:lnTo>
                <a:lnTo>
                  <a:pt x="6638191" y="5697416"/>
                </a:lnTo>
                <a:lnTo>
                  <a:pt x="0" y="5697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BC34FD-DEEB-45E9-8C98-A0052BB0708F}"/>
              </a:ext>
            </a:extLst>
          </p:cNvPr>
          <p:cNvSpPr txBox="1"/>
          <p:nvPr/>
        </p:nvSpPr>
        <p:spPr>
          <a:xfrm>
            <a:off x="4387344" y="4531423"/>
            <a:ext cx="474784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xmlns="" id="{F6B98534-F27A-4335-B3CB-311A56F957F3}"/>
              </a:ext>
            </a:extLst>
          </p:cNvPr>
          <p:cNvSpPr/>
          <p:nvPr/>
        </p:nvSpPr>
        <p:spPr>
          <a:xfrm>
            <a:off x="10139516" y="1731884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xmlns="" id="{DB44449B-638E-4E16-A348-DCC5737B4C5D}"/>
              </a:ext>
            </a:extLst>
          </p:cNvPr>
          <p:cNvSpPr/>
          <p:nvPr/>
        </p:nvSpPr>
        <p:spPr>
          <a:xfrm>
            <a:off x="5522171" y="4289462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xmlns="" id="{5049180E-CDF9-4870-B4F1-1BC383A49384}"/>
              </a:ext>
            </a:extLst>
          </p:cNvPr>
          <p:cNvSpPr/>
          <p:nvPr/>
        </p:nvSpPr>
        <p:spPr>
          <a:xfrm>
            <a:off x="4169051" y="2046591"/>
            <a:ext cx="436586" cy="436586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xmlns="" id="{0573F2CA-D1E8-467E-A19F-79E2BBF1B709}"/>
              </a:ext>
            </a:extLst>
          </p:cNvPr>
          <p:cNvSpPr/>
          <p:nvPr/>
        </p:nvSpPr>
        <p:spPr>
          <a:xfrm>
            <a:off x="3810616" y="5368574"/>
            <a:ext cx="432491" cy="432491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xmlns="" id="{7FE865E2-30F2-4475-A664-063161D5EFD4}"/>
              </a:ext>
            </a:extLst>
          </p:cNvPr>
          <p:cNvSpPr/>
          <p:nvPr/>
        </p:nvSpPr>
        <p:spPr>
          <a:xfrm>
            <a:off x="7993705" y="3172607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9A2C8CD-2931-44CC-B767-B991B7BBB1C3}"/>
              </a:ext>
            </a:extLst>
          </p:cNvPr>
          <p:cNvGrpSpPr/>
          <p:nvPr/>
        </p:nvGrpSpPr>
        <p:grpSpPr>
          <a:xfrm>
            <a:off x="2932947" y="759876"/>
            <a:ext cx="2620319" cy="525185"/>
            <a:chOff x="1612709" y="1258934"/>
            <a:chExt cx="2620319" cy="52518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269C45AF-CF12-40E7-B3CD-66B0F6B0AA9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30C7ADE1-86F7-4C34-90DF-2446436B74B8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192A60B4-D753-4B67-8265-5660A6F9CE50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48AE95D4-501B-4FFA-963D-1EA1803F2076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62C71E4A-5272-4F3B-91BE-F93989C23D56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664FD0F6-BD9B-432C-90F6-F5A7D5C66D88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D84116B8-F1F6-417D-94BE-66D3E51D935A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9E1DA935-74DD-4CB3-8638-17401CCADB87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6DAE98A0-3C4C-461F-83D5-DDECC3BA2B5A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8D4684F5-2214-4DCF-AD6D-076ABE52D45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7E8981B0-516B-42B4-BD0E-C8AA0C42C5FF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324676DC-498F-4C24-A5C1-ED620AAF66EC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63C31AC2-71BD-4BFE-80F0-902FB9213FC6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ED5196E4-98D6-4332-90C9-67518FC62428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9BD4A2E1-DFF4-44E6-AFFF-ED797391ED86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80900647-6A5F-4DB6-BB6F-3FB0E71EE397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3BE306EE-36F9-45A8-9376-25E89C0873D1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527AA53F-ED99-45B9-A324-D9A0BB7B7E4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5C4500C2-9EBC-413C-A0C9-3FF44E5EE192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95ABD6A7-01B2-4731-9639-D98F9CC37826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799A2B93-F577-4F45-ACFC-73CA45C9B149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796FD627-232A-4E66-BD84-32C5FC56FD56}"/>
              </a:ext>
            </a:extLst>
          </p:cNvPr>
          <p:cNvGrpSpPr/>
          <p:nvPr/>
        </p:nvGrpSpPr>
        <p:grpSpPr>
          <a:xfrm>
            <a:off x="6549127" y="4006238"/>
            <a:ext cx="2620319" cy="525185"/>
            <a:chOff x="1612709" y="1258934"/>
            <a:chExt cx="2620319" cy="525185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A4C35AA7-994A-464A-98DD-4B1846F2B4B4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885E40DA-57AB-4ED6-BFB7-B5342530267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82D6D6E5-D84E-405B-9D06-89E5A9248E03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EBEC3E1D-E988-414B-9A22-E79D83A29F27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FC5ADD03-16C7-47E2-BF57-12A241E04DBC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C4268223-C406-4E7F-8F37-F40042312A4B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E76F9584-7F0C-4EC2-97AE-F829810C2952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138C9367-F3B0-48B4-81A5-107FF5640CC6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828576EA-13C4-4A0F-BD51-24285C639F8D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BAAB31D3-BFE2-4FE0-AB8C-642548417902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022BAB97-55D0-480A-A985-F4FED8107041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A00320B6-3AD8-440F-9A46-063248A5950C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D1A06F38-BAD5-4A24-B69B-1E97A8F014D4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22100B1E-D99D-412F-88C8-E822B489A469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CBB4AEB4-1B63-4566-B2A2-85FF8CEBD02F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98A43FB4-3170-4458-8BC9-399340117F50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AF3370CC-8BD8-4DF4-9C58-0DFA140CBB2B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281D5082-07F8-4138-8570-317B629964F7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3E68CE3A-9786-40A9-A3BF-2E3FA45485F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6F7D3D3F-A28F-44A0-B945-5263DE477E1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4272924B-BEC4-45DD-A357-ECA48FB3756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544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3660</TotalTime>
  <Words>1057</Words>
  <Application>Microsoft Office PowerPoint</Application>
  <PresentationFormat>Custom</PresentationFormat>
  <Paragraphs>169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162</cp:revision>
  <dcterms:created xsi:type="dcterms:W3CDTF">2019-01-14T06:35:35Z</dcterms:created>
  <dcterms:modified xsi:type="dcterms:W3CDTF">2022-02-11T00:36:56Z</dcterms:modified>
</cp:coreProperties>
</file>