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subTitle" idx="1"/>
          </p:nvPr>
        </p:nvSpPr>
        <p:spPr>
          <a:xfrm>
            <a:off x="1214414" y="4643446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endParaRPr/>
          </a:p>
          <a:p>
            <a:pPr marL="0" lvl="0" indent="0" algn="ctr" rtl="0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r>
              <a:rPr lang="en-US" b="1"/>
              <a:t>TYPES OF INTERVIEW</a:t>
            </a:r>
            <a:endParaRPr/>
          </a:p>
          <a:p>
            <a:pPr marL="0" lvl="0" indent="0" algn="ctr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</a:pPr>
            <a:r>
              <a:rPr lang="en-US" sz="1400" b="1"/>
              <a:t>Dr. Desy Rusmawaty, MA.</a:t>
            </a:r>
            <a:endParaRPr/>
          </a:p>
          <a:p>
            <a:pPr marL="0" lvl="0" indent="0" algn="ctr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</a:pPr>
            <a:r>
              <a:rPr lang="en-US" sz="1400" b="1"/>
              <a:t>Mulawarman University</a:t>
            </a:r>
            <a:endParaRPr sz="1400" b="1"/>
          </a:p>
          <a:p>
            <a:pPr marL="0" lvl="0" indent="0" algn="ctr" rtl="0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endParaRPr/>
          </a:p>
        </p:txBody>
      </p:sp>
      <p:pic>
        <p:nvPicPr>
          <p:cNvPr id="86" name="Google Shape;86;p13" descr="Interview: Definition, Types of Interview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45720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92" name="Google Shape;92;p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139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  <p:pic>
        <p:nvPicPr>
          <p:cNvPr id="93" name="Google Shape;93;p14" descr="DEFINITION&#10;According to McNamara, 1999&#10; Interviews are particularly useful for&#10;getting the story behind a participant’s&#10;e..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7158" y="214290"/>
            <a:ext cx="8429684" cy="60722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99" name="Google Shape;99;p1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139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  <p:pic>
        <p:nvPicPr>
          <p:cNvPr id="100" name="Google Shape;100;p15" descr="TYPES OF RESEARCH DATA&#10;COLLECTION TECHNIQUES&#10; 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8596" y="285728"/>
            <a:ext cx="8358246" cy="62151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106" name="Google Shape;106;p1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139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  <p:pic>
        <p:nvPicPr>
          <p:cNvPr id="107" name="Google Shape;107;p16" descr="TYPES OF INTERVIEW&#10;1. Personal Interview&#10;2. Telephone Interview&#10;3. Focus Group Interview&#10;4. Depth Interview&#10;5. Projective ..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5720" y="285728"/>
            <a:ext cx="8429684" cy="61436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113" name="Google Shape;113;p1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139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  <p:pic>
        <p:nvPicPr>
          <p:cNvPr id="114" name="Google Shape;114;p17" descr="1. Personal Interview&#10;Personal Interview: Is a face to face two way&#10;communication between the interviewer&#10;and the responde..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8596" y="214290"/>
            <a:ext cx="8358246" cy="60007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120" name="Google Shape;120;p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139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  <p:pic>
        <p:nvPicPr>
          <p:cNvPr id="121" name="Google Shape;121;p18" descr="Methods of conducting an Personal&#10;Interview&#10; A personal interview involves a lot of&#10;preparation. Generally an personal in..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8596" y="214290"/>
            <a:ext cx="8358246" cy="61436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127" name="Google Shape;127;p1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139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  <p:pic>
        <p:nvPicPr>
          <p:cNvPr id="128" name="Google Shape;128;p19" descr="2. Telephone Interview&#10; Telephone interview the information is&#10;collected from the respondent by asking&#10;him questions on t..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7158" y="214290"/>
            <a:ext cx="8358246" cy="60722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134" name="Google Shape;134;p2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139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  <p:pic>
        <p:nvPicPr>
          <p:cNvPr id="135" name="Google Shape;135;p20" descr="3. Focus Group Interview&#10; Focus group interview is an unstructured&#10;interview which involves a moderator&#10;leading a discuss..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8596" y="214290"/>
            <a:ext cx="8358246" cy="60722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141" name="Google Shape;141;p2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139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  <p:pic>
        <p:nvPicPr>
          <p:cNvPr id="142" name="Google Shape;142;p21" descr="4. Depth Interview&#10; Depth interview is nondirective in&#10;nature where the respondent is given&#10;freedom to answer within the&#10;..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8596" y="142852"/>
            <a:ext cx="8429684" cy="61341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148" name="Google Shape;148;p2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139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  <p:pic>
        <p:nvPicPr>
          <p:cNvPr id="149" name="Google Shape;149;p22" descr="Projective Techniques&#10; Projective Techniques involve the&#10;presentation of an ambiguous, unstructured&#10;object, activity or p..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7158" y="214290"/>
            <a:ext cx="8501122" cy="6062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155" name="Google Shape;155;p2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139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  <p:pic>
        <p:nvPicPr>
          <p:cNvPr id="156" name="Google Shape;156;p23" descr="Conclusion&#10; So we can use the interview technique&#10;as one of the data collection methods for&#10;the research.&#10; It makes the ..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8596" y="214290"/>
            <a:ext cx="8429684" cy="59912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162" name="Google Shape;162;p2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139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  <p:pic>
        <p:nvPicPr>
          <p:cNvPr id="163" name="Google Shape;163;p24" descr="Bibliography&#10; Kothari, C.R. (2009). Research methodology. New&#10;Delhi: New Age International.&#10; Krishhnaswami, O.R., &amp; Rang..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7158" y="214290"/>
            <a:ext cx="8358246" cy="61341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pic>
        <p:nvPicPr>
          <p:cNvPr id="169" name="Google Shape;169;p25" descr="Interview method in research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8596" y="285728"/>
            <a:ext cx="8072494" cy="60722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</Words>
  <Application>Microsoft Office PowerPoint</Application>
  <PresentationFormat>On-screen Show (4:3)</PresentationFormat>
  <Paragraphs>4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Desy</dc:creator>
  <cp:lastModifiedBy>rachmanmalva</cp:lastModifiedBy>
  <cp:revision>1</cp:revision>
  <dcterms:modified xsi:type="dcterms:W3CDTF">2022-03-14T13:06:41Z</dcterms:modified>
</cp:coreProperties>
</file>