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658" autoAdjust="0"/>
  </p:normalViewPr>
  <p:slideViewPr>
    <p:cSldViewPr>
      <p:cViewPr varScale="1">
        <p:scale>
          <a:sx n="55" d="100"/>
          <a:sy n="55" d="100"/>
        </p:scale>
        <p:origin x="159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CBAD8E-112C-49CC-AE84-E5A8FF26455A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64B3A9-E083-4C01-89DB-4A378BAACE23}">
      <dgm:prSet phldrT="[Text]"/>
      <dgm:spPr/>
      <dgm:t>
        <a:bodyPr/>
        <a:lstStyle/>
        <a:p>
          <a:r>
            <a:rPr lang="en-US" dirty="0" err="1">
              <a:solidFill>
                <a:srgbClr val="002060"/>
              </a:solidFill>
            </a:rPr>
            <a:t>Dok</a:t>
          </a:r>
          <a:r>
            <a:rPr lang="en-US" dirty="0">
              <a:solidFill>
                <a:srgbClr val="002060"/>
              </a:solidFill>
            </a:rPr>
            <a:t> Trans</a:t>
          </a:r>
        </a:p>
      </dgm:t>
    </dgm:pt>
    <dgm:pt modelId="{585E9788-EE33-4038-AA29-F8D71E1DF537}" type="parTrans" cxnId="{4E7C8177-4614-4022-AF45-6892F0D7D016}">
      <dgm:prSet/>
      <dgm:spPr/>
      <dgm:t>
        <a:bodyPr/>
        <a:lstStyle/>
        <a:p>
          <a:endParaRPr lang="en-US"/>
        </a:p>
      </dgm:t>
    </dgm:pt>
    <dgm:pt modelId="{10AA82E1-4988-47AC-B16F-06D5489E892B}" type="sibTrans" cxnId="{4E7C8177-4614-4022-AF45-6892F0D7D016}">
      <dgm:prSet/>
      <dgm:spPr/>
      <dgm:t>
        <a:bodyPr/>
        <a:lstStyle/>
        <a:p>
          <a:endParaRPr lang="en-US"/>
        </a:p>
      </dgm:t>
    </dgm:pt>
    <dgm:pt modelId="{713E0C7A-4C45-4FF5-A413-62A6D0B1044F}">
      <dgm:prSet phldrT="[Text]"/>
      <dgm:spPr/>
      <dgm:t>
        <a:bodyPr/>
        <a:lstStyle/>
        <a:p>
          <a:r>
            <a:rPr lang="en-US" dirty="0" err="1">
              <a:solidFill>
                <a:srgbClr val="002060"/>
              </a:solidFill>
            </a:rPr>
            <a:t>Jurnal</a:t>
          </a:r>
          <a:endParaRPr lang="en-US" dirty="0">
            <a:solidFill>
              <a:srgbClr val="002060"/>
            </a:solidFill>
          </a:endParaRPr>
        </a:p>
      </dgm:t>
    </dgm:pt>
    <dgm:pt modelId="{46537C60-DFD2-4C8E-BDC4-5853259023B4}" type="parTrans" cxnId="{5264EE3C-5C18-4B77-BCB7-E4C1AB4F1824}">
      <dgm:prSet/>
      <dgm:spPr/>
      <dgm:t>
        <a:bodyPr/>
        <a:lstStyle/>
        <a:p>
          <a:endParaRPr lang="en-US"/>
        </a:p>
      </dgm:t>
    </dgm:pt>
    <dgm:pt modelId="{99DA41F0-2626-4DC0-8A50-CA4446696A2D}" type="sibTrans" cxnId="{5264EE3C-5C18-4B77-BCB7-E4C1AB4F1824}">
      <dgm:prSet/>
      <dgm:spPr/>
      <dgm:t>
        <a:bodyPr/>
        <a:lstStyle/>
        <a:p>
          <a:endParaRPr lang="en-US"/>
        </a:p>
      </dgm:t>
    </dgm:pt>
    <dgm:pt modelId="{26AFBF23-F553-4361-94A1-5D3D24D1802B}">
      <dgm:prSet phldrT="[Text]"/>
      <dgm:spPr/>
      <dgm:t>
        <a:bodyPr/>
        <a:lstStyle/>
        <a:p>
          <a:r>
            <a:rPr lang="en-US" dirty="0" err="1">
              <a:solidFill>
                <a:srgbClr val="002060"/>
              </a:solidFill>
            </a:rPr>
            <a:t>Buku</a:t>
          </a:r>
          <a:r>
            <a:rPr lang="en-US" dirty="0">
              <a:solidFill>
                <a:srgbClr val="002060"/>
              </a:solidFill>
            </a:rPr>
            <a:t> </a:t>
          </a:r>
          <a:r>
            <a:rPr lang="en-US" dirty="0" err="1">
              <a:solidFill>
                <a:srgbClr val="002060"/>
              </a:solidFill>
            </a:rPr>
            <a:t>Besar</a:t>
          </a:r>
          <a:endParaRPr lang="en-US" dirty="0">
            <a:solidFill>
              <a:srgbClr val="002060"/>
            </a:solidFill>
          </a:endParaRPr>
        </a:p>
      </dgm:t>
    </dgm:pt>
    <dgm:pt modelId="{CF790D84-9630-44A0-ACDE-F9C2BD3FFBA6}" type="parTrans" cxnId="{429535E6-6FF1-4106-9745-D3600D74ED02}">
      <dgm:prSet/>
      <dgm:spPr/>
      <dgm:t>
        <a:bodyPr/>
        <a:lstStyle/>
        <a:p>
          <a:endParaRPr lang="en-US"/>
        </a:p>
      </dgm:t>
    </dgm:pt>
    <dgm:pt modelId="{501A44A5-7DE2-49F1-9BF8-9D7F8C4F03B8}" type="sibTrans" cxnId="{429535E6-6FF1-4106-9745-D3600D74ED02}">
      <dgm:prSet/>
      <dgm:spPr/>
      <dgm:t>
        <a:bodyPr/>
        <a:lstStyle/>
        <a:p>
          <a:endParaRPr lang="en-US"/>
        </a:p>
      </dgm:t>
    </dgm:pt>
    <dgm:pt modelId="{C42A2500-379C-42EE-AEA8-82B2D31EC850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</a:rPr>
            <a:t>N. </a:t>
          </a:r>
          <a:r>
            <a:rPr lang="en-US" dirty="0" err="1">
              <a:solidFill>
                <a:srgbClr val="002060"/>
              </a:solidFill>
            </a:rPr>
            <a:t>Saldo</a:t>
          </a:r>
          <a:endParaRPr lang="en-US" dirty="0">
            <a:solidFill>
              <a:srgbClr val="002060"/>
            </a:solidFill>
          </a:endParaRPr>
        </a:p>
      </dgm:t>
    </dgm:pt>
    <dgm:pt modelId="{4F93AD9D-8A9C-4ED4-ADDB-E7FDC98F54B7}" type="parTrans" cxnId="{34E8DC0F-BA5A-4E1E-8047-19A1F96AC7BD}">
      <dgm:prSet/>
      <dgm:spPr/>
      <dgm:t>
        <a:bodyPr/>
        <a:lstStyle/>
        <a:p>
          <a:endParaRPr lang="en-US"/>
        </a:p>
      </dgm:t>
    </dgm:pt>
    <dgm:pt modelId="{A8E1625E-4557-48FB-950A-DD5AB5797A81}" type="sibTrans" cxnId="{34E8DC0F-BA5A-4E1E-8047-19A1F96AC7BD}">
      <dgm:prSet/>
      <dgm:spPr/>
      <dgm:t>
        <a:bodyPr/>
        <a:lstStyle/>
        <a:p>
          <a:endParaRPr lang="en-US"/>
        </a:p>
      </dgm:t>
    </dgm:pt>
    <dgm:pt modelId="{79C4E5D3-1E74-4BE6-B502-2CC1BD6CE095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</a:rPr>
            <a:t>Lap Keu</a:t>
          </a:r>
        </a:p>
      </dgm:t>
    </dgm:pt>
    <dgm:pt modelId="{3E9EDB3A-1F56-486B-95F4-90903B5FABD0}" type="parTrans" cxnId="{711A2E34-71FE-4496-91AC-2BD888AEF540}">
      <dgm:prSet/>
      <dgm:spPr/>
      <dgm:t>
        <a:bodyPr/>
        <a:lstStyle/>
        <a:p>
          <a:endParaRPr lang="en-US"/>
        </a:p>
      </dgm:t>
    </dgm:pt>
    <dgm:pt modelId="{A58C46E5-9175-42EE-B797-094B2595F7A1}" type="sibTrans" cxnId="{711A2E34-71FE-4496-91AC-2BD888AEF540}">
      <dgm:prSet/>
      <dgm:spPr/>
      <dgm:t>
        <a:bodyPr/>
        <a:lstStyle/>
        <a:p>
          <a:endParaRPr lang="en-US"/>
        </a:p>
      </dgm:t>
    </dgm:pt>
    <dgm:pt modelId="{114ECD0B-9C18-4B83-A8D7-4F1171F94005}" type="pres">
      <dgm:prSet presAssocID="{A0CBAD8E-112C-49CC-AE84-E5A8FF26455A}" presName="cycle" presStyleCnt="0">
        <dgm:presLayoutVars>
          <dgm:dir/>
          <dgm:resizeHandles val="exact"/>
        </dgm:presLayoutVars>
      </dgm:prSet>
      <dgm:spPr/>
    </dgm:pt>
    <dgm:pt modelId="{5E65C8F1-82FA-4DF9-AA72-4BC8133D6134}" type="pres">
      <dgm:prSet presAssocID="{7164B3A9-E083-4C01-89DB-4A378BAACE23}" presName="node" presStyleLbl="node1" presStyleIdx="0" presStyleCnt="5">
        <dgm:presLayoutVars>
          <dgm:bulletEnabled val="1"/>
        </dgm:presLayoutVars>
      </dgm:prSet>
      <dgm:spPr/>
    </dgm:pt>
    <dgm:pt modelId="{20F52F49-BA4D-4104-BFB3-7581CD108E5B}" type="pres">
      <dgm:prSet presAssocID="{10AA82E1-4988-47AC-B16F-06D5489E892B}" presName="sibTrans" presStyleLbl="sibTrans2D1" presStyleIdx="0" presStyleCnt="5"/>
      <dgm:spPr/>
    </dgm:pt>
    <dgm:pt modelId="{8CCAC23A-51A9-4EF0-8EE6-002C8F9C8B5D}" type="pres">
      <dgm:prSet presAssocID="{10AA82E1-4988-47AC-B16F-06D5489E892B}" presName="connectorText" presStyleLbl="sibTrans2D1" presStyleIdx="0" presStyleCnt="5"/>
      <dgm:spPr/>
    </dgm:pt>
    <dgm:pt modelId="{BA0B30D0-8061-4B26-8006-48569C5F55A8}" type="pres">
      <dgm:prSet presAssocID="{713E0C7A-4C45-4FF5-A413-62A6D0B1044F}" presName="node" presStyleLbl="node1" presStyleIdx="1" presStyleCnt="5">
        <dgm:presLayoutVars>
          <dgm:bulletEnabled val="1"/>
        </dgm:presLayoutVars>
      </dgm:prSet>
      <dgm:spPr/>
    </dgm:pt>
    <dgm:pt modelId="{18DF8632-1700-410D-B770-754EE93BADD0}" type="pres">
      <dgm:prSet presAssocID="{99DA41F0-2626-4DC0-8A50-CA4446696A2D}" presName="sibTrans" presStyleLbl="sibTrans2D1" presStyleIdx="1" presStyleCnt="5"/>
      <dgm:spPr/>
    </dgm:pt>
    <dgm:pt modelId="{5024F822-1FE7-4612-9504-C956C750C64C}" type="pres">
      <dgm:prSet presAssocID="{99DA41F0-2626-4DC0-8A50-CA4446696A2D}" presName="connectorText" presStyleLbl="sibTrans2D1" presStyleIdx="1" presStyleCnt="5"/>
      <dgm:spPr/>
    </dgm:pt>
    <dgm:pt modelId="{91807E15-7BA6-43C1-83DA-9F52F1B0551E}" type="pres">
      <dgm:prSet presAssocID="{26AFBF23-F553-4361-94A1-5D3D24D1802B}" presName="node" presStyleLbl="node1" presStyleIdx="2" presStyleCnt="5">
        <dgm:presLayoutVars>
          <dgm:bulletEnabled val="1"/>
        </dgm:presLayoutVars>
      </dgm:prSet>
      <dgm:spPr/>
    </dgm:pt>
    <dgm:pt modelId="{CA77F0EB-D247-4532-91A5-1BEE03EC33E5}" type="pres">
      <dgm:prSet presAssocID="{501A44A5-7DE2-49F1-9BF8-9D7F8C4F03B8}" presName="sibTrans" presStyleLbl="sibTrans2D1" presStyleIdx="2" presStyleCnt="5"/>
      <dgm:spPr/>
    </dgm:pt>
    <dgm:pt modelId="{DC5AC1D4-D0CB-4188-AD12-40214F0C7B83}" type="pres">
      <dgm:prSet presAssocID="{501A44A5-7DE2-49F1-9BF8-9D7F8C4F03B8}" presName="connectorText" presStyleLbl="sibTrans2D1" presStyleIdx="2" presStyleCnt="5"/>
      <dgm:spPr/>
    </dgm:pt>
    <dgm:pt modelId="{05E819DB-B441-4902-9936-4AF3648C7854}" type="pres">
      <dgm:prSet presAssocID="{C42A2500-379C-42EE-AEA8-82B2D31EC850}" presName="node" presStyleLbl="node1" presStyleIdx="3" presStyleCnt="5">
        <dgm:presLayoutVars>
          <dgm:bulletEnabled val="1"/>
        </dgm:presLayoutVars>
      </dgm:prSet>
      <dgm:spPr/>
    </dgm:pt>
    <dgm:pt modelId="{54DFF28F-1E2E-446F-AD2A-84AF4DBBAC42}" type="pres">
      <dgm:prSet presAssocID="{A8E1625E-4557-48FB-950A-DD5AB5797A81}" presName="sibTrans" presStyleLbl="sibTrans2D1" presStyleIdx="3" presStyleCnt="5"/>
      <dgm:spPr/>
    </dgm:pt>
    <dgm:pt modelId="{92205E94-4D31-4059-AAE0-F7279CE963ED}" type="pres">
      <dgm:prSet presAssocID="{A8E1625E-4557-48FB-950A-DD5AB5797A81}" presName="connectorText" presStyleLbl="sibTrans2D1" presStyleIdx="3" presStyleCnt="5"/>
      <dgm:spPr/>
    </dgm:pt>
    <dgm:pt modelId="{80ADED31-BD10-415E-B179-6E9E7EE1DB6F}" type="pres">
      <dgm:prSet presAssocID="{79C4E5D3-1E74-4BE6-B502-2CC1BD6CE095}" presName="node" presStyleLbl="node1" presStyleIdx="4" presStyleCnt="5">
        <dgm:presLayoutVars>
          <dgm:bulletEnabled val="1"/>
        </dgm:presLayoutVars>
      </dgm:prSet>
      <dgm:spPr/>
    </dgm:pt>
    <dgm:pt modelId="{BA341159-108E-4191-9855-F5AEE070C583}" type="pres">
      <dgm:prSet presAssocID="{A58C46E5-9175-42EE-B797-094B2595F7A1}" presName="sibTrans" presStyleLbl="sibTrans2D1" presStyleIdx="4" presStyleCnt="5"/>
      <dgm:spPr/>
    </dgm:pt>
    <dgm:pt modelId="{69DAC915-5D4C-42D3-A20C-393B451CD0D3}" type="pres">
      <dgm:prSet presAssocID="{A58C46E5-9175-42EE-B797-094B2595F7A1}" presName="connectorText" presStyleLbl="sibTrans2D1" presStyleIdx="4" presStyleCnt="5"/>
      <dgm:spPr/>
    </dgm:pt>
  </dgm:ptLst>
  <dgm:cxnLst>
    <dgm:cxn modelId="{C98EF502-8C36-46BC-8D13-60CB98F9C72A}" type="presOf" srcId="{501A44A5-7DE2-49F1-9BF8-9D7F8C4F03B8}" destId="{CA77F0EB-D247-4532-91A5-1BEE03EC33E5}" srcOrd="0" destOrd="0" presId="urn:microsoft.com/office/officeart/2005/8/layout/cycle2"/>
    <dgm:cxn modelId="{34E8DC0F-BA5A-4E1E-8047-19A1F96AC7BD}" srcId="{A0CBAD8E-112C-49CC-AE84-E5A8FF26455A}" destId="{C42A2500-379C-42EE-AEA8-82B2D31EC850}" srcOrd="3" destOrd="0" parTransId="{4F93AD9D-8A9C-4ED4-ADDB-E7FDC98F54B7}" sibTransId="{A8E1625E-4557-48FB-950A-DD5AB5797A81}"/>
    <dgm:cxn modelId="{9FC4DA13-144D-4178-BC0B-56EC63B8603E}" type="presOf" srcId="{713E0C7A-4C45-4FF5-A413-62A6D0B1044F}" destId="{BA0B30D0-8061-4B26-8006-48569C5F55A8}" srcOrd="0" destOrd="0" presId="urn:microsoft.com/office/officeart/2005/8/layout/cycle2"/>
    <dgm:cxn modelId="{87C85F1B-99B0-42AC-B191-5548C1730A8F}" type="presOf" srcId="{501A44A5-7DE2-49F1-9BF8-9D7F8C4F03B8}" destId="{DC5AC1D4-D0CB-4188-AD12-40214F0C7B83}" srcOrd="1" destOrd="0" presId="urn:microsoft.com/office/officeart/2005/8/layout/cycle2"/>
    <dgm:cxn modelId="{988E9F1B-8418-4214-A930-411E083639C5}" type="presOf" srcId="{99DA41F0-2626-4DC0-8A50-CA4446696A2D}" destId="{5024F822-1FE7-4612-9504-C956C750C64C}" srcOrd="1" destOrd="0" presId="urn:microsoft.com/office/officeart/2005/8/layout/cycle2"/>
    <dgm:cxn modelId="{7102E323-8BE8-4EE9-B027-A6E57BFF2CC2}" type="presOf" srcId="{A8E1625E-4557-48FB-950A-DD5AB5797A81}" destId="{92205E94-4D31-4059-AAE0-F7279CE963ED}" srcOrd="1" destOrd="0" presId="urn:microsoft.com/office/officeart/2005/8/layout/cycle2"/>
    <dgm:cxn modelId="{E068C52A-B862-4B34-ACE0-718A0903BAAD}" type="presOf" srcId="{7164B3A9-E083-4C01-89DB-4A378BAACE23}" destId="{5E65C8F1-82FA-4DF9-AA72-4BC8133D6134}" srcOrd="0" destOrd="0" presId="urn:microsoft.com/office/officeart/2005/8/layout/cycle2"/>
    <dgm:cxn modelId="{711A2E34-71FE-4496-91AC-2BD888AEF540}" srcId="{A0CBAD8E-112C-49CC-AE84-E5A8FF26455A}" destId="{79C4E5D3-1E74-4BE6-B502-2CC1BD6CE095}" srcOrd="4" destOrd="0" parTransId="{3E9EDB3A-1F56-486B-95F4-90903B5FABD0}" sibTransId="{A58C46E5-9175-42EE-B797-094B2595F7A1}"/>
    <dgm:cxn modelId="{5264EE3C-5C18-4B77-BCB7-E4C1AB4F1824}" srcId="{A0CBAD8E-112C-49CC-AE84-E5A8FF26455A}" destId="{713E0C7A-4C45-4FF5-A413-62A6D0B1044F}" srcOrd="1" destOrd="0" parTransId="{46537C60-DFD2-4C8E-BDC4-5853259023B4}" sibTransId="{99DA41F0-2626-4DC0-8A50-CA4446696A2D}"/>
    <dgm:cxn modelId="{33F22464-62FE-4388-A61B-FB4ACD468D42}" type="presOf" srcId="{10AA82E1-4988-47AC-B16F-06D5489E892B}" destId="{8CCAC23A-51A9-4EF0-8EE6-002C8F9C8B5D}" srcOrd="1" destOrd="0" presId="urn:microsoft.com/office/officeart/2005/8/layout/cycle2"/>
    <dgm:cxn modelId="{EF09A075-D4D5-4D19-9A72-1BFE5049AF36}" type="presOf" srcId="{A8E1625E-4557-48FB-950A-DD5AB5797A81}" destId="{54DFF28F-1E2E-446F-AD2A-84AF4DBBAC42}" srcOrd="0" destOrd="0" presId="urn:microsoft.com/office/officeart/2005/8/layout/cycle2"/>
    <dgm:cxn modelId="{ECA3D656-C956-4387-957B-B61DD6724A26}" type="presOf" srcId="{A0CBAD8E-112C-49CC-AE84-E5A8FF26455A}" destId="{114ECD0B-9C18-4B83-A8D7-4F1171F94005}" srcOrd="0" destOrd="0" presId="urn:microsoft.com/office/officeart/2005/8/layout/cycle2"/>
    <dgm:cxn modelId="{4E7C8177-4614-4022-AF45-6892F0D7D016}" srcId="{A0CBAD8E-112C-49CC-AE84-E5A8FF26455A}" destId="{7164B3A9-E083-4C01-89DB-4A378BAACE23}" srcOrd="0" destOrd="0" parTransId="{585E9788-EE33-4038-AA29-F8D71E1DF537}" sibTransId="{10AA82E1-4988-47AC-B16F-06D5489E892B}"/>
    <dgm:cxn modelId="{3E26A157-E8A6-4047-924F-4347E49B09AF}" type="presOf" srcId="{26AFBF23-F553-4361-94A1-5D3D24D1802B}" destId="{91807E15-7BA6-43C1-83DA-9F52F1B0551E}" srcOrd="0" destOrd="0" presId="urn:microsoft.com/office/officeart/2005/8/layout/cycle2"/>
    <dgm:cxn modelId="{6AF0519A-542D-4D23-8E2A-F807E569AEE5}" type="presOf" srcId="{99DA41F0-2626-4DC0-8A50-CA4446696A2D}" destId="{18DF8632-1700-410D-B770-754EE93BADD0}" srcOrd="0" destOrd="0" presId="urn:microsoft.com/office/officeart/2005/8/layout/cycle2"/>
    <dgm:cxn modelId="{534729AD-59BF-4213-A6C3-584C78CE11AC}" type="presOf" srcId="{C42A2500-379C-42EE-AEA8-82B2D31EC850}" destId="{05E819DB-B441-4902-9936-4AF3648C7854}" srcOrd="0" destOrd="0" presId="urn:microsoft.com/office/officeart/2005/8/layout/cycle2"/>
    <dgm:cxn modelId="{E654B0E2-52F6-451B-A334-5FE47C0DC5DA}" type="presOf" srcId="{79C4E5D3-1E74-4BE6-B502-2CC1BD6CE095}" destId="{80ADED31-BD10-415E-B179-6E9E7EE1DB6F}" srcOrd="0" destOrd="0" presId="urn:microsoft.com/office/officeart/2005/8/layout/cycle2"/>
    <dgm:cxn modelId="{429535E6-6FF1-4106-9745-D3600D74ED02}" srcId="{A0CBAD8E-112C-49CC-AE84-E5A8FF26455A}" destId="{26AFBF23-F553-4361-94A1-5D3D24D1802B}" srcOrd="2" destOrd="0" parTransId="{CF790D84-9630-44A0-ACDE-F9C2BD3FFBA6}" sibTransId="{501A44A5-7DE2-49F1-9BF8-9D7F8C4F03B8}"/>
    <dgm:cxn modelId="{10F2A1EC-DB86-41A4-B9EE-FB5BB01FE869}" type="presOf" srcId="{A58C46E5-9175-42EE-B797-094B2595F7A1}" destId="{BA341159-108E-4191-9855-F5AEE070C583}" srcOrd="0" destOrd="0" presId="urn:microsoft.com/office/officeart/2005/8/layout/cycle2"/>
    <dgm:cxn modelId="{13C201EE-F400-4FAD-A31E-F3EFC1AA0D2E}" type="presOf" srcId="{10AA82E1-4988-47AC-B16F-06D5489E892B}" destId="{20F52F49-BA4D-4104-BFB3-7581CD108E5B}" srcOrd="0" destOrd="0" presId="urn:microsoft.com/office/officeart/2005/8/layout/cycle2"/>
    <dgm:cxn modelId="{2D1561FB-EEEC-436E-870E-5CD96E35F005}" type="presOf" srcId="{A58C46E5-9175-42EE-B797-094B2595F7A1}" destId="{69DAC915-5D4C-42D3-A20C-393B451CD0D3}" srcOrd="1" destOrd="0" presId="urn:microsoft.com/office/officeart/2005/8/layout/cycle2"/>
    <dgm:cxn modelId="{E71F8596-BBD5-496C-879E-E975688A6EE0}" type="presParOf" srcId="{114ECD0B-9C18-4B83-A8D7-4F1171F94005}" destId="{5E65C8F1-82FA-4DF9-AA72-4BC8133D6134}" srcOrd="0" destOrd="0" presId="urn:microsoft.com/office/officeart/2005/8/layout/cycle2"/>
    <dgm:cxn modelId="{393B9876-1A13-480C-8C86-FDB8BBE4046B}" type="presParOf" srcId="{114ECD0B-9C18-4B83-A8D7-4F1171F94005}" destId="{20F52F49-BA4D-4104-BFB3-7581CD108E5B}" srcOrd="1" destOrd="0" presId="urn:microsoft.com/office/officeart/2005/8/layout/cycle2"/>
    <dgm:cxn modelId="{C67A0C05-7E4F-4946-A7BB-ADD2A5120ACD}" type="presParOf" srcId="{20F52F49-BA4D-4104-BFB3-7581CD108E5B}" destId="{8CCAC23A-51A9-4EF0-8EE6-002C8F9C8B5D}" srcOrd="0" destOrd="0" presId="urn:microsoft.com/office/officeart/2005/8/layout/cycle2"/>
    <dgm:cxn modelId="{D6F08CC7-AD15-49E5-A696-79B0BEAB6FFC}" type="presParOf" srcId="{114ECD0B-9C18-4B83-A8D7-4F1171F94005}" destId="{BA0B30D0-8061-4B26-8006-48569C5F55A8}" srcOrd="2" destOrd="0" presId="urn:microsoft.com/office/officeart/2005/8/layout/cycle2"/>
    <dgm:cxn modelId="{D647F344-56D5-4210-A732-DC6A07E60B13}" type="presParOf" srcId="{114ECD0B-9C18-4B83-A8D7-4F1171F94005}" destId="{18DF8632-1700-410D-B770-754EE93BADD0}" srcOrd="3" destOrd="0" presId="urn:microsoft.com/office/officeart/2005/8/layout/cycle2"/>
    <dgm:cxn modelId="{B714AEF0-5235-4BF1-B8DE-B90284ABC9A1}" type="presParOf" srcId="{18DF8632-1700-410D-B770-754EE93BADD0}" destId="{5024F822-1FE7-4612-9504-C956C750C64C}" srcOrd="0" destOrd="0" presId="urn:microsoft.com/office/officeart/2005/8/layout/cycle2"/>
    <dgm:cxn modelId="{62F150F5-1D06-4496-82E1-05CC94E48D88}" type="presParOf" srcId="{114ECD0B-9C18-4B83-A8D7-4F1171F94005}" destId="{91807E15-7BA6-43C1-83DA-9F52F1B0551E}" srcOrd="4" destOrd="0" presId="urn:microsoft.com/office/officeart/2005/8/layout/cycle2"/>
    <dgm:cxn modelId="{AFB4AD08-0585-4828-ADAF-8D9568A66C9F}" type="presParOf" srcId="{114ECD0B-9C18-4B83-A8D7-4F1171F94005}" destId="{CA77F0EB-D247-4532-91A5-1BEE03EC33E5}" srcOrd="5" destOrd="0" presId="urn:microsoft.com/office/officeart/2005/8/layout/cycle2"/>
    <dgm:cxn modelId="{6CA09899-A86C-48AE-8D78-A1E90D2EE4A5}" type="presParOf" srcId="{CA77F0EB-D247-4532-91A5-1BEE03EC33E5}" destId="{DC5AC1D4-D0CB-4188-AD12-40214F0C7B83}" srcOrd="0" destOrd="0" presId="urn:microsoft.com/office/officeart/2005/8/layout/cycle2"/>
    <dgm:cxn modelId="{E130D750-D208-4E30-8127-4953189F610B}" type="presParOf" srcId="{114ECD0B-9C18-4B83-A8D7-4F1171F94005}" destId="{05E819DB-B441-4902-9936-4AF3648C7854}" srcOrd="6" destOrd="0" presId="urn:microsoft.com/office/officeart/2005/8/layout/cycle2"/>
    <dgm:cxn modelId="{074A388C-7621-4BCE-948E-9ABBF4106624}" type="presParOf" srcId="{114ECD0B-9C18-4B83-A8D7-4F1171F94005}" destId="{54DFF28F-1E2E-446F-AD2A-84AF4DBBAC42}" srcOrd="7" destOrd="0" presId="urn:microsoft.com/office/officeart/2005/8/layout/cycle2"/>
    <dgm:cxn modelId="{E77FFDFE-389F-4E8A-BD12-EF2065BFBB86}" type="presParOf" srcId="{54DFF28F-1E2E-446F-AD2A-84AF4DBBAC42}" destId="{92205E94-4D31-4059-AAE0-F7279CE963ED}" srcOrd="0" destOrd="0" presId="urn:microsoft.com/office/officeart/2005/8/layout/cycle2"/>
    <dgm:cxn modelId="{09833987-F80C-4194-9755-0A3A45D57A15}" type="presParOf" srcId="{114ECD0B-9C18-4B83-A8D7-4F1171F94005}" destId="{80ADED31-BD10-415E-B179-6E9E7EE1DB6F}" srcOrd="8" destOrd="0" presId="urn:microsoft.com/office/officeart/2005/8/layout/cycle2"/>
    <dgm:cxn modelId="{E984B666-E4AB-4BA8-BC7C-1116291B99C5}" type="presParOf" srcId="{114ECD0B-9C18-4B83-A8D7-4F1171F94005}" destId="{BA341159-108E-4191-9855-F5AEE070C583}" srcOrd="9" destOrd="0" presId="urn:microsoft.com/office/officeart/2005/8/layout/cycle2"/>
    <dgm:cxn modelId="{04F0449A-3F0C-4E2E-BCAB-44221C4FEEDD}" type="presParOf" srcId="{BA341159-108E-4191-9855-F5AEE070C583}" destId="{69DAC915-5D4C-42D3-A20C-393B451CD0D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5FD2CE-CAE3-4B47-9B45-D111B0ACE49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9BA84E-A5CB-43AA-BE6B-4E939FAF2971}">
      <dgm:prSet phldrT="[Text]"/>
      <dgm:spPr/>
      <dgm:t>
        <a:bodyPr/>
        <a:lstStyle/>
        <a:p>
          <a:r>
            <a:rPr lang="en-US" dirty="0"/>
            <a:t>1</a:t>
          </a:r>
        </a:p>
      </dgm:t>
    </dgm:pt>
    <dgm:pt modelId="{2A2C5BAE-454E-43BD-8B52-523A9A049F52}" type="parTrans" cxnId="{21561F41-AA59-4791-8378-64AA8014415C}">
      <dgm:prSet/>
      <dgm:spPr/>
      <dgm:t>
        <a:bodyPr/>
        <a:lstStyle/>
        <a:p>
          <a:endParaRPr lang="en-US"/>
        </a:p>
      </dgm:t>
    </dgm:pt>
    <dgm:pt modelId="{CEEF545B-D545-47F5-B0CA-B293F1D60F5E}" type="sibTrans" cxnId="{21561F41-AA59-4791-8378-64AA8014415C}">
      <dgm:prSet/>
      <dgm:spPr/>
      <dgm:t>
        <a:bodyPr/>
        <a:lstStyle/>
        <a:p>
          <a:endParaRPr lang="en-US"/>
        </a:p>
      </dgm:t>
    </dgm:pt>
    <dgm:pt modelId="{0994B2BA-2D49-4B62-928B-21FB82DD81A5}">
      <dgm:prSet phldrT="[Text]"/>
      <dgm:spPr/>
      <dgm:t>
        <a:bodyPr/>
        <a:lstStyle/>
        <a:p>
          <a:r>
            <a:rPr lang="en-US" dirty="0"/>
            <a:t>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mengelompokkan</a:t>
          </a:r>
          <a:r>
            <a:rPr lang="en-US" dirty="0"/>
            <a:t> </a:t>
          </a:r>
          <a:r>
            <a:rPr lang="en-US" dirty="0" err="1"/>
            <a:t>Dok</a:t>
          </a:r>
          <a:r>
            <a:rPr lang="en-US" dirty="0"/>
            <a:t> </a:t>
          </a:r>
          <a:r>
            <a:rPr lang="en-US" dirty="0" err="1"/>
            <a:t>Transaksi</a:t>
          </a:r>
          <a:endParaRPr lang="en-US" dirty="0"/>
        </a:p>
      </dgm:t>
    </dgm:pt>
    <dgm:pt modelId="{32DD104D-A15D-4CCB-ABCD-A8A64C3D02C9}" type="parTrans" cxnId="{6A79C93D-143D-4714-992D-7A792F60013F}">
      <dgm:prSet/>
      <dgm:spPr/>
      <dgm:t>
        <a:bodyPr/>
        <a:lstStyle/>
        <a:p>
          <a:endParaRPr lang="en-US"/>
        </a:p>
      </dgm:t>
    </dgm:pt>
    <dgm:pt modelId="{B737F142-0C25-4FB8-9E8E-377F6882415A}" type="sibTrans" cxnId="{6A79C93D-143D-4714-992D-7A792F60013F}">
      <dgm:prSet/>
      <dgm:spPr/>
      <dgm:t>
        <a:bodyPr/>
        <a:lstStyle/>
        <a:p>
          <a:endParaRPr lang="en-US"/>
        </a:p>
      </dgm:t>
    </dgm:pt>
    <dgm:pt modelId="{56A1FC28-68D4-4125-AD10-380FFCE3FDC4}">
      <dgm:prSet phldrT="[Text]"/>
      <dgm:spPr/>
      <dgm:t>
        <a:bodyPr/>
        <a:lstStyle/>
        <a:p>
          <a:r>
            <a:rPr lang="en-US" dirty="0"/>
            <a:t>2</a:t>
          </a:r>
        </a:p>
      </dgm:t>
    </dgm:pt>
    <dgm:pt modelId="{F1DEE78F-9AF5-4FB0-AAC9-97052F23D438}" type="parTrans" cxnId="{F4563B30-2EC0-4457-8FF7-916182AC8BEF}">
      <dgm:prSet/>
      <dgm:spPr/>
      <dgm:t>
        <a:bodyPr/>
        <a:lstStyle/>
        <a:p>
          <a:endParaRPr lang="en-US"/>
        </a:p>
      </dgm:t>
    </dgm:pt>
    <dgm:pt modelId="{AE385799-0236-43E5-B9F2-A3C8A1C06D7D}" type="sibTrans" cxnId="{F4563B30-2EC0-4457-8FF7-916182AC8BEF}">
      <dgm:prSet/>
      <dgm:spPr/>
      <dgm:t>
        <a:bodyPr/>
        <a:lstStyle/>
        <a:p>
          <a:endParaRPr lang="en-US"/>
        </a:p>
      </dgm:t>
    </dgm:pt>
    <dgm:pt modelId="{87F3782C-8879-4F7F-AAEF-E80A74F48987}">
      <dgm:prSet phldrT="[Text]"/>
      <dgm:spPr/>
      <dgm:t>
        <a:bodyPr/>
        <a:lstStyle/>
        <a:p>
          <a:r>
            <a:rPr lang="en-US" dirty="0"/>
            <a:t>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memproses</a:t>
          </a:r>
          <a:r>
            <a:rPr lang="en-US" dirty="0"/>
            <a:t> entry </a:t>
          </a:r>
          <a:r>
            <a:rPr lang="en-US" dirty="0" err="1"/>
            <a:t>jurnal</a:t>
          </a:r>
          <a:endParaRPr lang="en-US" dirty="0"/>
        </a:p>
      </dgm:t>
    </dgm:pt>
    <dgm:pt modelId="{5E8948EC-501D-4EA9-A1D3-7065BA1125C5}" type="parTrans" cxnId="{ED320A65-79AD-4591-AFD3-311F40244F7C}">
      <dgm:prSet/>
      <dgm:spPr/>
      <dgm:t>
        <a:bodyPr/>
        <a:lstStyle/>
        <a:p>
          <a:endParaRPr lang="en-US"/>
        </a:p>
      </dgm:t>
    </dgm:pt>
    <dgm:pt modelId="{54F2FCC0-9D2E-42AF-AA39-0269763B7FFB}" type="sibTrans" cxnId="{ED320A65-79AD-4591-AFD3-311F40244F7C}">
      <dgm:prSet/>
      <dgm:spPr/>
      <dgm:t>
        <a:bodyPr/>
        <a:lstStyle/>
        <a:p>
          <a:endParaRPr lang="en-US"/>
        </a:p>
      </dgm:t>
    </dgm:pt>
    <dgm:pt modelId="{594B98F0-BDD9-432C-8FC4-2F22C7DBBBE4}">
      <dgm:prSet phldrT="[Text]"/>
      <dgm:spPr/>
      <dgm:t>
        <a:bodyPr/>
        <a:lstStyle/>
        <a:p>
          <a:r>
            <a:rPr lang="en-US" dirty="0"/>
            <a:t>3</a:t>
          </a:r>
        </a:p>
      </dgm:t>
    </dgm:pt>
    <dgm:pt modelId="{F014667C-43C9-487E-AC1E-BFFD880319A7}" type="parTrans" cxnId="{4860745E-E5BC-4A9D-919C-B787EA2E6C1F}">
      <dgm:prSet/>
      <dgm:spPr/>
      <dgm:t>
        <a:bodyPr/>
        <a:lstStyle/>
        <a:p>
          <a:endParaRPr lang="en-US"/>
        </a:p>
      </dgm:t>
    </dgm:pt>
    <dgm:pt modelId="{1137F92F-7484-4E98-8B25-2E0EED39DBC2}" type="sibTrans" cxnId="{4860745E-E5BC-4A9D-919C-B787EA2E6C1F}">
      <dgm:prSet/>
      <dgm:spPr/>
      <dgm:t>
        <a:bodyPr/>
        <a:lstStyle/>
        <a:p>
          <a:endParaRPr lang="en-US"/>
        </a:p>
      </dgm:t>
    </dgm:pt>
    <dgm:pt modelId="{757F9D21-B6C6-4970-8CFA-F0D837E4FCD2}">
      <dgm:prSet phldrT="[Text]"/>
      <dgm:spPr/>
      <dgm:t>
        <a:bodyPr/>
        <a:lstStyle/>
        <a:p>
          <a:r>
            <a:rPr lang="en-US" dirty="0"/>
            <a:t>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memproses</a:t>
          </a:r>
          <a:r>
            <a:rPr lang="en-US" dirty="0"/>
            <a:t> </a:t>
          </a:r>
          <a:r>
            <a:rPr lang="en-US" dirty="0" err="1"/>
            <a:t>buku</a:t>
          </a:r>
          <a:r>
            <a:rPr lang="en-US" dirty="0"/>
            <a:t> </a:t>
          </a:r>
          <a:r>
            <a:rPr lang="en-US" dirty="0" err="1"/>
            <a:t>besar</a:t>
          </a:r>
          <a:endParaRPr lang="en-US" dirty="0"/>
        </a:p>
      </dgm:t>
    </dgm:pt>
    <dgm:pt modelId="{2A5865EF-576F-4EF0-9341-1D20144D8E10}" type="parTrans" cxnId="{9A56DFAA-0BF7-46B4-952C-1BBCD80FB199}">
      <dgm:prSet/>
      <dgm:spPr/>
      <dgm:t>
        <a:bodyPr/>
        <a:lstStyle/>
        <a:p>
          <a:endParaRPr lang="en-US"/>
        </a:p>
      </dgm:t>
    </dgm:pt>
    <dgm:pt modelId="{D18978C9-3453-427C-901B-10916FA096DB}" type="sibTrans" cxnId="{9A56DFAA-0BF7-46B4-952C-1BBCD80FB199}">
      <dgm:prSet/>
      <dgm:spPr/>
      <dgm:t>
        <a:bodyPr/>
        <a:lstStyle/>
        <a:p>
          <a:endParaRPr lang="en-US"/>
        </a:p>
      </dgm:t>
    </dgm:pt>
    <dgm:pt modelId="{68890A30-C221-46BF-B11B-7816ABDF22BD}">
      <dgm:prSet phldrT="[Text]"/>
      <dgm:spPr/>
      <dgm:t>
        <a:bodyPr/>
        <a:lstStyle/>
        <a:p>
          <a:r>
            <a:rPr lang="en-US" dirty="0"/>
            <a:t>4</a:t>
          </a:r>
        </a:p>
      </dgm:t>
    </dgm:pt>
    <dgm:pt modelId="{EC908172-2DB5-42C3-A364-301623256279}" type="parTrans" cxnId="{3B396767-5856-4789-8CF5-656CC4DBD0BA}">
      <dgm:prSet/>
      <dgm:spPr/>
      <dgm:t>
        <a:bodyPr/>
        <a:lstStyle/>
        <a:p>
          <a:endParaRPr lang="en-US"/>
        </a:p>
      </dgm:t>
    </dgm:pt>
    <dgm:pt modelId="{BCA3D5F1-9B34-4749-8EA5-49DBE2389D99}" type="sibTrans" cxnId="{3B396767-5856-4789-8CF5-656CC4DBD0BA}">
      <dgm:prSet/>
      <dgm:spPr/>
      <dgm:t>
        <a:bodyPr/>
        <a:lstStyle/>
        <a:p>
          <a:endParaRPr lang="en-US"/>
        </a:p>
      </dgm:t>
    </dgm:pt>
    <dgm:pt modelId="{89149BFF-0ED6-430A-8F80-B490110F7417}">
      <dgm:prSet phldrT="[Text]"/>
      <dgm:spPr/>
      <dgm:t>
        <a:bodyPr/>
        <a:lstStyle/>
        <a:p>
          <a:r>
            <a:rPr lang="en-US" dirty="0"/>
            <a:t>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membuat</a:t>
          </a:r>
          <a:r>
            <a:rPr lang="en-US" dirty="0"/>
            <a:t> </a:t>
          </a:r>
          <a:r>
            <a:rPr lang="en-US" dirty="0" err="1"/>
            <a:t>neraca</a:t>
          </a:r>
          <a:r>
            <a:rPr lang="en-US" dirty="0"/>
            <a:t> </a:t>
          </a:r>
          <a:r>
            <a:rPr lang="en-US" dirty="0" err="1"/>
            <a:t>saldo</a:t>
          </a:r>
          <a:endParaRPr lang="en-US" dirty="0"/>
        </a:p>
      </dgm:t>
    </dgm:pt>
    <dgm:pt modelId="{9B4416A3-1E34-4308-A0EC-86C3BE6404A3}" type="parTrans" cxnId="{108D37AC-5BD2-4398-859B-5D91255AA3C3}">
      <dgm:prSet/>
      <dgm:spPr/>
      <dgm:t>
        <a:bodyPr/>
        <a:lstStyle/>
        <a:p>
          <a:endParaRPr lang="en-US"/>
        </a:p>
      </dgm:t>
    </dgm:pt>
    <dgm:pt modelId="{3F7E84AB-8577-45D9-803C-9A99C3454FFA}" type="sibTrans" cxnId="{108D37AC-5BD2-4398-859B-5D91255AA3C3}">
      <dgm:prSet/>
      <dgm:spPr/>
      <dgm:t>
        <a:bodyPr/>
        <a:lstStyle/>
        <a:p>
          <a:endParaRPr lang="en-US"/>
        </a:p>
      </dgm:t>
    </dgm:pt>
    <dgm:pt modelId="{A32A77B4-77CB-46CF-995F-54FF257135EC}" type="pres">
      <dgm:prSet presAssocID="{0E5FD2CE-CAE3-4B47-9B45-D111B0ACE490}" presName="linearFlow" presStyleCnt="0">
        <dgm:presLayoutVars>
          <dgm:dir/>
          <dgm:animLvl val="lvl"/>
          <dgm:resizeHandles val="exact"/>
        </dgm:presLayoutVars>
      </dgm:prSet>
      <dgm:spPr/>
    </dgm:pt>
    <dgm:pt modelId="{BC3F7752-BE25-4048-BF58-877D5C465021}" type="pres">
      <dgm:prSet presAssocID="{989BA84E-A5CB-43AA-BE6B-4E939FAF2971}" presName="composite" presStyleCnt="0"/>
      <dgm:spPr/>
    </dgm:pt>
    <dgm:pt modelId="{A94DE4DC-40C8-4419-8224-06BF2E54B46D}" type="pres">
      <dgm:prSet presAssocID="{989BA84E-A5CB-43AA-BE6B-4E939FAF2971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67FC2BCA-7F9C-4AE4-9724-1F9C390FA802}" type="pres">
      <dgm:prSet presAssocID="{989BA84E-A5CB-43AA-BE6B-4E939FAF2971}" presName="descendantText" presStyleLbl="alignAcc1" presStyleIdx="0" presStyleCnt="4" custAng="0" custScaleY="100000" custLinFactNeighborX="573" custLinFactNeighborY="6936">
        <dgm:presLayoutVars>
          <dgm:bulletEnabled val="1"/>
        </dgm:presLayoutVars>
      </dgm:prSet>
      <dgm:spPr/>
    </dgm:pt>
    <dgm:pt modelId="{C2D80985-7156-4823-9A97-FBE68F2FE4D8}" type="pres">
      <dgm:prSet presAssocID="{CEEF545B-D545-47F5-B0CA-B293F1D60F5E}" presName="sp" presStyleCnt="0"/>
      <dgm:spPr/>
    </dgm:pt>
    <dgm:pt modelId="{4DE140D2-EBDD-469B-8F10-D010E93023D0}" type="pres">
      <dgm:prSet presAssocID="{56A1FC28-68D4-4125-AD10-380FFCE3FDC4}" presName="composite" presStyleCnt="0"/>
      <dgm:spPr/>
    </dgm:pt>
    <dgm:pt modelId="{F68FDDA2-1B9A-4211-BAC5-A04FF655611A}" type="pres">
      <dgm:prSet presAssocID="{56A1FC28-68D4-4125-AD10-380FFCE3FDC4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F7F411BA-F4BD-4F77-B763-B70721543003}" type="pres">
      <dgm:prSet presAssocID="{56A1FC28-68D4-4125-AD10-380FFCE3FDC4}" presName="descendantText" presStyleLbl="alignAcc1" presStyleIdx="1" presStyleCnt="4" custScaleX="99059" custScaleY="103740">
        <dgm:presLayoutVars>
          <dgm:bulletEnabled val="1"/>
        </dgm:presLayoutVars>
      </dgm:prSet>
      <dgm:spPr/>
    </dgm:pt>
    <dgm:pt modelId="{3661BD35-7B22-4859-B549-8F22248AA1D7}" type="pres">
      <dgm:prSet presAssocID="{AE385799-0236-43E5-B9F2-A3C8A1C06D7D}" presName="sp" presStyleCnt="0"/>
      <dgm:spPr/>
    </dgm:pt>
    <dgm:pt modelId="{A8B8DF2D-C24D-4167-A90C-21A0DB4EC410}" type="pres">
      <dgm:prSet presAssocID="{594B98F0-BDD9-432C-8FC4-2F22C7DBBBE4}" presName="composite" presStyleCnt="0"/>
      <dgm:spPr/>
    </dgm:pt>
    <dgm:pt modelId="{B5F52586-5B70-4768-8B7D-2C7628BDBEBF}" type="pres">
      <dgm:prSet presAssocID="{594B98F0-BDD9-432C-8FC4-2F22C7DBBBE4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5B4BB29A-3D6D-41BC-9D77-DEB907DFA87B}" type="pres">
      <dgm:prSet presAssocID="{594B98F0-BDD9-432C-8FC4-2F22C7DBBBE4}" presName="descendantText" presStyleLbl="alignAcc1" presStyleIdx="2" presStyleCnt="4">
        <dgm:presLayoutVars>
          <dgm:bulletEnabled val="1"/>
        </dgm:presLayoutVars>
      </dgm:prSet>
      <dgm:spPr/>
    </dgm:pt>
    <dgm:pt modelId="{42BF680A-4654-46EB-AEFF-1BADB66972E8}" type="pres">
      <dgm:prSet presAssocID="{1137F92F-7484-4E98-8B25-2E0EED39DBC2}" presName="sp" presStyleCnt="0"/>
      <dgm:spPr/>
    </dgm:pt>
    <dgm:pt modelId="{21188F58-C9D6-4E0C-BC35-840FF8662451}" type="pres">
      <dgm:prSet presAssocID="{68890A30-C221-46BF-B11B-7816ABDF22BD}" presName="composite" presStyleCnt="0"/>
      <dgm:spPr/>
    </dgm:pt>
    <dgm:pt modelId="{5CA29DBC-D6EB-41A9-9E51-619E3B646901}" type="pres">
      <dgm:prSet presAssocID="{68890A30-C221-46BF-B11B-7816ABDF22BD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37CE7E6A-E9DA-4158-9EF6-0551265036AF}" type="pres">
      <dgm:prSet presAssocID="{68890A30-C221-46BF-B11B-7816ABDF22BD}" presName="descendantText" presStyleLbl="alignAcc1" presStyleIdx="3" presStyleCnt="4" custScaleY="107264" custLinFactNeighborX="573" custLinFactNeighborY="3816">
        <dgm:presLayoutVars>
          <dgm:bulletEnabled val="1"/>
        </dgm:presLayoutVars>
      </dgm:prSet>
      <dgm:spPr/>
    </dgm:pt>
  </dgm:ptLst>
  <dgm:cxnLst>
    <dgm:cxn modelId="{F4563B30-2EC0-4457-8FF7-916182AC8BEF}" srcId="{0E5FD2CE-CAE3-4B47-9B45-D111B0ACE490}" destId="{56A1FC28-68D4-4125-AD10-380FFCE3FDC4}" srcOrd="1" destOrd="0" parTransId="{F1DEE78F-9AF5-4FB0-AAC9-97052F23D438}" sibTransId="{AE385799-0236-43E5-B9F2-A3C8A1C06D7D}"/>
    <dgm:cxn modelId="{6A79C93D-143D-4714-992D-7A792F60013F}" srcId="{989BA84E-A5CB-43AA-BE6B-4E939FAF2971}" destId="{0994B2BA-2D49-4B62-928B-21FB82DD81A5}" srcOrd="0" destOrd="0" parTransId="{32DD104D-A15D-4CCB-ABCD-A8A64C3D02C9}" sibTransId="{B737F142-0C25-4FB8-9E8E-377F6882415A}"/>
    <dgm:cxn modelId="{4860745E-E5BC-4A9D-919C-B787EA2E6C1F}" srcId="{0E5FD2CE-CAE3-4B47-9B45-D111B0ACE490}" destId="{594B98F0-BDD9-432C-8FC4-2F22C7DBBBE4}" srcOrd="2" destOrd="0" parTransId="{F014667C-43C9-487E-AC1E-BFFD880319A7}" sibTransId="{1137F92F-7484-4E98-8B25-2E0EED39DBC2}"/>
    <dgm:cxn modelId="{21561F41-AA59-4791-8378-64AA8014415C}" srcId="{0E5FD2CE-CAE3-4B47-9B45-D111B0ACE490}" destId="{989BA84E-A5CB-43AA-BE6B-4E939FAF2971}" srcOrd="0" destOrd="0" parTransId="{2A2C5BAE-454E-43BD-8B52-523A9A049F52}" sibTransId="{CEEF545B-D545-47F5-B0CA-B293F1D60F5E}"/>
    <dgm:cxn modelId="{ED320A65-79AD-4591-AFD3-311F40244F7C}" srcId="{56A1FC28-68D4-4125-AD10-380FFCE3FDC4}" destId="{87F3782C-8879-4F7F-AAEF-E80A74F48987}" srcOrd="0" destOrd="0" parTransId="{5E8948EC-501D-4EA9-A1D3-7065BA1125C5}" sibTransId="{54F2FCC0-9D2E-42AF-AA39-0269763B7FFB}"/>
    <dgm:cxn modelId="{3B396767-5856-4789-8CF5-656CC4DBD0BA}" srcId="{0E5FD2CE-CAE3-4B47-9B45-D111B0ACE490}" destId="{68890A30-C221-46BF-B11B-7816ABDF22BD}" srcOrd="3" destOrd="0" parTransId="{EC908172-2DB5-42C3-A364-301623256279}" sibTransId="{BCA3D5F1-9B34-4749-8EA5-49DBE2389D99}"/>
    <dgm:cxn modelId="{8ECC0458-A1BD-43ED-A804-CE024D5AEC0F}" type="presOf" srcId="{56A1FC28-68D4-4125-AD10-380FFCE3FDC4}" destId="{F68FDDA2-1B9A-4211-BAC5-A04FF655611A}" srcOrd="0" destOrd="0" presId="urn:microsoft.com/office/officeart/2005/8/layout/chevron2"/>
    <dgm:cxn modelId="{ABF9C297-E87B-44B5-8839-F5B95AED927C}" type="presOf" srcId="{0E5FD2CE-CAE3-4B47-9B45-D111B0ACE490}" destId="{A32A77B4-77CB-46CF-995F-54FF257135EC}" srcOrd="0" destOrd="0" presId="urn:microsoft.com/office/officeart/2005/8/layout/chevron2"/>
    <dgm:cxn modelId="{9A56DFAA-0BF7-46B4-952C-1BBCD80FB199}" srcId="{594B98F0-BDD9-432C-8FC4-2F22C7DBBBE4}" destId="{757F9D21-B6C6-4970-8CFA-F0D837E4FCD2}" srcOrd="0" destOrd="0" parTransId="{2A5865EF-576F-4EF0-9341-1D20144D8E10}" sibTransId="{D18978C9-3453-427C-901B-10916FA096DB}"/>
    <dgm:cxn modelId="{108D37AC-5BD2-4398-859B-5D91255AA3C3}" srcId="{68890A30-C221-46BF-B11B-7816ABDF22BD}" destId="{89149BFF-0ED6-430A-8F80-B490110F7417}" srcOrd="0" destOrd="0" parTransId="{9B4416A3-1E34-4308-A0EC-86C3BE6404A3}" sibTransId="{3F7E84AB-8577-45D9-803C-9A99C3454FFA}"/>
    <dgm:cxn modelId="{2FD133B0-789E-49B9-944C-E0B8BC1B2E33}" type="presOf" srcId="{89149BFF-0ED6-430A-8F80-B490110F7417}" destId="{37CE7E6A-E9DA-4158-9EF6-0551265036AF}" srcOrd="0" destOrd="0" presId="urn:microsoft.com/office/officeart/2005/8/layout/chevron2"/>
    <dgm:cxn modelId="{E47DF8BC-B696-4F60-96D0-D716D8264914}" type="presOf" srcId="{989BA84E-A5CB-43AA-BE6B-4E939FAF2971}" destId="{A94DE4DC-40C8-4419-8224-06BF2E54B46D}" srcOrd="0" destOrd="0" presId="urn:microsoft.com/office/officeart/2005/8/layout/chevron2"/>
    <dgm:cxn modelId="{74950DC2-D41F-429E-AE79-1AC9CEA33D3F}" type="presOf" srcId="{87F3782C-8879-4F7F-AAEF-E80A74F48987}" destId="{F7F411BA-F4BD-4F77-B763-B70721543003}" srcOrd="0" destOrd="0" presId="urn:microsoft.com/office/officeart/2005/8/layout/chevron2"/>
    <dgm:cxn modelId="{B548A9C6-36E5-41EC-A0E1-06D61A3B32AD}" type="presOf" srcId="{0994B2BA-2D49-4B62-928B-21FB82DD81A5}" destId="{67FC2BCA-7F9C-4AE4-9724-1F9C390FA802}" srcOrd="0" destOrd="0" presId="urn:microsoft.com/office/officeart/2005/8/layout/chevron2"/>
    <dgm:cxn modelId="{A371E8D1-77DF-4178-9B88-FA3227B47DA3}" type="presOf" srcId="{757F9D21-B6C6-4970-8CFA-F0D837E4FCD2}" destId="{5B4BB29A-3D6D-41BC-9D77-DEB907DFA87B}" srcOrd="0" destOrd="0" presId="urn:microsoft.com/office/officeart/2005/8/layout/chevron2"/>
    <dgm:cxn modelId="{F51592DF-EE39-4221-A1F2-BF251C1AA1A9}" type="presOf" srcId="{68890A30-C221-46BF-B11B-7816ABDF22BD}" destId="{5CA29DBC-D6EB-41A9-9E51-619E3B646901}" srcOrd="0" destOrd="0" presId="urn:microsoft.com/office/officeart/2005/8/layout/chevron2"/>
    <dgm:cxn modelId="{57A85EE1-D912-40D6-8AE7-D8E28C59D9FB}" type="presOf" srcId="{594B98F0-BDD9-432C-8FC4-2F22C7DBBBE4}" destId="{B5F52586-5B70-4768-8B7D-2C7628BDBEBF}" srcOrd="0" destOrd="0" presId="urn:microsoft.com/office/officeart/2005/8/layout/chevron2"/>
    <dgm:cxn modelId="{EA454670-3042-41BA-8CB6-D130C58B5110}" type="presParOf" srcId="{A32A77B4-77CB-46CF-995F-54FF257135EC}" destId="{BC3F7752-BE25-4048-BF58-877D5C465021}" srcOrd="0" destOrd="0" presId="urn:microsoft.com/office/officeart/2005/8/layout/chevron2"/>
    <dgm:cxn modelId="{3E3FEC7E-6BBF-48DE-96D5-5F38BA893BA5}" type="presParOf" srcId="{BC3F7752-BE25-4048-BF58-877D5C465021}" destId="{A94DE4DC-40C8-4419-8224-06BF2E54B46D}" srcOrd="0" destOrd="0" presId="urn:microsoft.com/office/officeart/2005/8/layout/chevron2"/>
    <dgm:cxn modelId="{8BB70EAA-CCF8-43B2-8F34-C426E8456CD4}" type="presParOf" srcId="{BC3F7752-BE25-4048-BF58-877D5C465021}" destId="{67FC2BCA-7F9C-4AE4-9724-1F9C390FA802}" srcOrd="1" destOrd="0" presId="urn:microsoft.com/office/officeart/2005/8/layout/chevron2"/>
    <dgm:cxn modelId="{02E152BE-5301-4350-9FA9-14D187D22653}" type="presParOf" srcId="{A32A77B4-77CB-46CF-995F-54FF257135EC}" destId="{C2D80985-7156-4823-9A97-FBE68F2FE4D8}" srcOrd="1" destOrd="0" presId="urn:microsoft.com/office/officeart/2005/8/layout/chevron2"/>
    <dgm:cxn modelId="{FFE5173D-58F7-4CFC-A934-E97D3297B160}" type="presParOf" srcId="{A32A77B4-77CB-46CF-995F-54FF257135EC}" destId="{4DE140D2-EBDD-469B-8F10-D010E93023D0}" srcOrd="2" destOrd="0" presId="urn:microsoft.com/office/officeart/2005/8/layout/chevron2"/>
    <dgm:cxn modelId="{5FC487C7-9C79-4E38-8898-3F9B6CD697F6}" type="presParOf" srcId="{4DE140D2-EBDD-469B-8F10-D010E93023D0}" destId="{F68FDDA2-1B9A-4211-BAC5-A04FF655611A}" srcOrd="0" destOrd="0" presId="urn:microsoft.com/office/officeart/2005/8/layout/chevron2"/>
    <dgm:cxn modelId="{0DEC89FE-D76F-46BE-A1AC-A45A07ACD6E0}" type="presParOf" srcId="{4DE140D2-EBDD-469B-8F10-D010E93023D0}" destId="{F7F411BA-F4BD-4F77-B763-B70721543003}" srcOrd="1" destOrd="0" presId="urn:microsoft.com/office/officeart/2005/8/layout/chevron2"/>
    <dgm:cxn modelId="{D43ABC0F-8D94-4DCB-8477-6B4C22B5BCFE}" type="presParOf" srcId="{A32A77B4-77CB-46CF-995F-54FF257135EC}" destId="{3661BD35-7B22-4859-B549-8F22248AA1D7}" srcOrd="3" destOrd="0" presId="urn:microsoft.com/office/officeart/2005/8/layout/chevron2"/>
    <dgm:cxn modelId="{8287380B-D3B1-43D5-A8D6-256F857A38BF}" type="presParOf" srcId="{A32A77B4-77CB-46CF-995F-54FF257135EC}" destId="{A8B8DF2D-C24D-4167-A90C-21A0DB4EC410}" srcOrd="4" destOrd="0" presId="urn:microsoft.com/office/officeart/2005/8/layout/chevron2"/>
    <dgm:cxn modelId="{46F92E96-4489-425D-97DA-146D77225828}" type="presParOf" srcId="{A8B8DF2D-C24D-4167-A90C-21A0DB4EC410}" destId="{B5F52586-5B70-4768-8B7D-2C7628BDBEBF}" srcOrd="0" destOrd="0" presId="urn:microsoft.com/office/officeart/2005/8/layout/chevron2"/>
    <dgm:cxn modelId="{422C1AF4-D0AC-4AE8-9CE6-3006BF26DE76}" type="presParOf" srcId="{A8B8DF2D-C24D-4167-A90C-21A0DB4EC410}" destId="{5B4BB29A-3D6D-41BC-9D77-DEB907DFA87B}" srcOrd="1" destOrd="0" presId="urn:microsoft.com/office/officeart/2005/8/layout/chevron2"/>
    <dgm:cxn modelId="{88DEFC6E-20A9-486B-A11D-9F0F7F0F851A}" type="presParOf" srcId="{A32A77B4-77CB-46CF-995F-54FF257135EC}" destId="{42BF680A-4654-46EB-AEFF-1BADB66972E8}" srcOrd="5" destOrd="0" presId="urn:microsoft.com/office/officeart/2005/8/layout/chevron2"/>
    <dgm:cxn modelId="{C2E60C8E-B136-4DE6-AF46-99E50CFA2E51}" type="presParOf" srcId="{A32A77B4-77CB-46CF-995F-54FF257135EC}" destId="{21188F58-C9D6-4E0C-BC35-840FF8662451}" srcOrd="6" destOrd="0" presId="urn:microsoft.com/office/officeart/2005/8/layout/chevron2"/>
    <dgm:cxn modelId="{8CCFDE41-9FC5-4B9C-AC53-2FB3E53231F2}" type="presParOf" srcId="{21188F58-C9D6-4E0C-BC35-840FF8662451}" destId="{5CA29DBC-D6EB-41A9-9E51-619E3B646901}" srcOrd="0" destOrd="0" presId="urn:microsoft.com/office/officeart/2005/8/layout/chevron2"/>
    <dgm:cxn modelId="{446E8305-C28E-4D7F-A285-E6E1794A449B}" type="presParOf" srcId="{21188F58-C9D6-4E0C-BC35-840FF8662451}" destId="{37CE7E6A-E9DA-4158-9EF6-0551265036A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C0327D-9F6D-45E6-B10A-89D5333444EF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775759C1-6697-42A5-8A95-7F117C2BDE30}">
      <dgm:prSet phldrT="[Text]" custT="1"/>
      <dgm:spPr/>
      <dgm:t>
        <a:bodyPr/>
        <a:lstStyle/>
        <a:p>
          <a:r>
            <a:rPr lang="fi-FI" sz="2800" dirty="0"/>
            <a:t>media untuk mengumpulkan rekord transaksi keuangan</a:t>
          </a:r>
          <a:endParaRPr lang="en-US" sz="2800" dirty="0"/>
        </a:p>
      </dgm:t>
    </dgm:pt>
    <dgm:pt modelId="{1C06DE33-0C42-4346-B1E4-4A6BF1D0D144}" type="parTrans" cxnId="{959F9685-2318-41D9-A28D-41A1029C6CFA}">
      <dgm:prSet/>
      <dgm:spPr/>
      <dgm:t>
        <a:bodyPr/>
        <a:lstStyle/>
        <a:p>
          <a:endParaRPr lang="en-US"/>
        </a:p>
      </dgm:t>
    </dgm:pt>
    <dgm:pt modelId="{FEDED56C-FA88-4126-9FCA-71C2880F3870}" type="sibTrans" cxnId="{959F9685-2318-41D9-A28D-41A1029C6CFA}">
      <dgm:prSet/>
      <dgm:spPr/>
      <dgm:t>
        <a:bodyPr/>
        <a:lstStyle/>
        <a:p>
          <a:endParaRPr lang="en-US"/>
        </a:p>
      </dgm:t>
    </dgm:pt>
    <dgm:pt modelId="{892CEEDA-F45A-48BA-AE97-367447A61880}">
      <dgm:prSet phldrT="[Text]" custT="1"/>
      <dgm:spPr/>
      <dgm:t>
        <a:bodyPr/>
        <a:lstStyle/>
        <a:p>
          <a:r>
            <a:rPr lang="fi-FI" sz="2800" dirty="0"/>
            <a:t>media untuk pengiriman informasi ke bagian akuntansi</a:t>
          </a:r>
          <a:endParaRPr lang="en-US" sz="2800" dirty="0"/>
        </a:p>
      </dgm:t>
    </dgm:pt>
    <dgm:pt modelId="{1BD99B1E-01E3-4EE5-BF21-EB8FFA99336F}" type="parTrans" cxnId="{5BDE90BF-7BCD-4C22-A022-468DD9E2A361}">
      <dgm:prSet/>
      <dgm:spPr/>
      <dgm:t>
        <a:bodyPr/>
        <a:lstStyle/>
        <a:p>
          <a:endParaRPr lang="en-US"/>
        </a:p>
      </dgm:t>
    </dgm:pt>
    <dgm:pt modelId="{143506D1-BBDB-4C6B-9009-2837D08922E2}" type="sibTrans" cxnId="{5BDE90BF-7BCD-4C22-A022-468DD9E2A361}">
      <dgm:prSet/>
      <dgm:spPr/>
      <dgm:t>
        <a:bodyPr/>
        <a:lstStyle/>
        <a:p>
          <a:endParaRPr lang="en-US"/>
        </a:p>
      </dgm:t>
    </dgm:pt>
    <dgm:pt modelId="{50D5DC0B-F2A4-4952-B2D7-DBC479B73739}">
      <dgm:prSet phldrT="[Text]" custT="1"/>
      <dgm:spPr/>
      <dgm:t>
        <a:bodyPr/>
        <a:lstStyle/>
        <a:p>
          <a:r>
            <a:rPr lang="fi-FI" sz="2800" dirty="0"/>
            <a:t>bukti yang bisa divalidasi oleh akuntan intern/publik</a:t>
          </a:r>
          <a:endParaRPr lang="en-US" sz="2800" dirty="0"/>
        </a:p>
      </dgm:t>
    </dgm:pt>
    <dgm:pt modelId="{B3B70A8F-9D6C-4235-9469-F5E1DFA16B5B}" type="parTrans" cxnId="{DCC26E99-484D-43A1-AC0A-FD90B279B548}">
      <dgm:prSet/>
      <dgm:spPr/>
      <dgm:t>
        <a:bodyPr/>
        <a:lstStyle/>
        <a:p>
          <a:endParaRPr lang="en-US"/>
        </a:p>
      </dgm:t>
    </dgm:pt>
    <dgm:pt modelId="{B50CCEBF-FC62-4C4A-B94F-3B2660C6A4B3}" type="sibTrans" cxnId="{DCC26E99-484D-43A1-AC0A-FD90B279B548}">
      <dgm:prSet/>
      <dgm:spPr/>
      <dgm:t>
        <a:bodyPr/>
        <a:lstStyle/>
        <a:p>
          <a:endParaRPr lang="en-US"/>
        </a:p>
      </dgm:t>
    </dgm:pt>
    <dgm:pt modelId="{9EF260CB-3DED-47BC-B1AF-18491C97B992}">
      <dgm:prSet phldrT="[Text]" custT="1"/>
      <dgm:spPr/>
      <dgm:t>
        <a:bodyPr/>
        <a:lstStyle/>
        <a:p>
          <a:r>
            <a:rPr lang="fi-FI" sz="2800" dirty="0"/>
            <a:t>dasar untuk pencatatan/pemrosesan akuntansi</a:t>
          </a:r>
          <a:endParaRPr lang="en-US" sz="2800" dirty="0"/>
        </a:p>
      </dgm:t>
    </dgm:pt>
    <dgm:pt modelId="{5CD6859B-13AA-48E8-AA72-E8AD52E88D26}" type="parTrans" cxnId="{F2959B6D-EFDC-4967-828B-D08B0A9CA14D}">
      <dgm:prSet/>
      <dgm:spPr/>
      <dgm:t>
        <a:bodyPr/>
        <a:lstStyle/>
        <a:p>
          <a:endParaRPr lang="en-US"/>
        </a:p>
      </dgm:t>
    </dgm:pt>
    <dgm:pt modelId="{6F5F8483-012B-4782-87F5-726276626440}" type="sibTrans" cxnId="{F2959B6D-EFDC-4967-828B-D08B0A9CA14D}">
      <dgm:prSet/>
      <dgm:spPr/>
      <dgm:t>
        <a:bodyPr/>
        <a:lstStyle/>
        <a:p>
          <a:endParaRPr lang="en-US"/>
        </a:p>
      </dgm:t>
    </dgm:pt>
    <dgm:pt modelId="{64BB8C1F-E548-4A2F-BF20-65C27D03B0D7}" type="pres">
      <dgm:prSet presAssocID="{29C0327D-9F6D-45E6-B10A-89D5333444EF}" presName="compositeShape" presStyleCnt="0">
        <dgm:presLayoutVars>
          <dgm:dir/>
          <dgm:resizeHandles/>
        </dgm:presLayoutVars>
      </dgm:prSet>
      <dgm:spPr/>
    </dgm:pt>
    <dgm:pt modelId="{4E27EADB-10B4-4295-AF32-7D76E063CC3F}" type="pres">
      <dgm:prSet presAssocID="{29C0327D-9F6D-45E6-B10A-89D5333444EF}" presName="pyramid" presStyleLbl="node1" presStyleIdx="0" presStyleCnt="1"/>
      <dgm:spPr/>
    </dgm:pt>
    <dgm:pt modelId="{035FECDC-FDD4-49AF-91CC-62C27091FB43}" type="pres">
      <dgm:prSet presAssocID="{29C0327D-9F6D-45E6-B10A-89D5333444EF}" presName="theList" presStyleCnt="0"/>
      <dgm:spPr/>
    </dgm:pt>
    <dgm:pt modelId="{A717FAED-B0E8-4B5F-8AB6-38B154611386}" type="pres">
      <dgm:prSet presAssocID="{775759C1-6697-42A5-8A95-7F117C2BDE30}" presName="aNode" presStyleLbl="fgAcc1" presStyleIdx="0" presStyleCnt="4" custScaleX="184983" custLinFactY="23085" custLinFactNeighborY="100000">
        <dgm:presLayoutVars>
          <dgm:bulletEnabled val="1"/>
        </dgm:presLayoutVars>
      </dgm:prSet>
      <dgm:spPr/>
    </dgm:pt>
    <dgm:pt modelId="{24184F8E-78BE-4010-96EC-8D3D2E3EF1BD}" type="pres">
      <dgm:prSet presAssocID="{775759C1-6697-42A5-8A95-7F117C2BDE30}" presName="aSpace" presStyleCnt="0"/>
      <dgm:spPr/>
    </dgm:pt>
    <dgm:pt modelId="{687003D9-F2F1-4FD2-8CA3-53655356E87C}" type="pres">
      <dgm:prSet presAssocID="{892CEEDA-F45A-48BA-AE97-367447A61880}" presName="aNode" presStyleLbl="fgAcc1" presStyleIdx="1" presStyleCnt="4" custScaleX="183218" custLinFactY="23085" custLinFactNeighborY="100000">
        <dgm:presLayoutVars>
          <dgm:bulletEnabled val="1"/>
        </dgm:presLayoutVars>
      </dgm:prSet>
      <dgm:spPr/>
    </dgm:pt>
    <dgm:pt modelId="{1AE293AD-1D4B-411F-951F-4205526028B2}" type="pres">
      <dgm:prSet presAssocID="{892CEEDA-F45A-48BA-AE97-367447A61880}" presName="aSpace" presStyleCnt="0"/>
      <dgm:spPr/>
    </dgm:pt>
    <dgm:pt modelId="{DE9E8F2B-1CC9-4C42-A6AA-C7593F69236D}" type="pres">
      <dgm:prSet presAssocID="{50D5DC0B-F2A4-4952-B2D7-DBC479B73739}" presName="aNode" presStyleLbl="fgAcc1" presStyleIdx="2" presStyleCnt="4" custScaleX="183086" custLinFactY="23085" custLinFactNeighborY="100000">
        <dgm:presLayoutVars>
          <dgm:bulletEnabled val="1"/>
        </dgm:presLayoutVars>
      </dgm:prSet>
      <dgm:spPr/>
    </dgm:pt>
    <dgm:pt modelId="{9274DF5B-8A73-4F19-956B-B85F5D3B13A7}" type="pres">
      <dgm:prSet presAssocID="{50D5DC0B-F2A4-4952-B2D7-DBC479B73739}" presName="aSpace" presStyleCnt="0"/>
      <dgm:spPr/>
    </dgm:pt>
    <dgm:pt modelId="{65C5CD4D-855F-4866-B923-93825EB17476}" type="pres">
      <dgm:prSet presAssocID="{9EF260CB-3DED-47BC-B1AF-18491C97B992}" presName="aNode" presStyleLbl="fgAcc1" presStyleIdx="3" presStyleCnt="4" custScaleX="183086" custLinFactY="25253" custLinFactNeighborY="100000">
        <dgm:presLayoutVars>
          <dgm:bulletEnabled val="1"/>
        </dgm:presLayoutVars>
      </dgm:prSet>
      <dgm:spPr/>
    </dgm:pt>
    <dgm:pt modelId="{B5837D27-0BF6-4ABA-9392-4638D524E789}" type="pres">
      <dgm:prSet presAssocID="{9EF260CB-3DED-47BC-B1AF-18491C97B992}" presName="aSpace" presStyleCnt="0"/>
      <dgm:spPr/>
    </dgm:pt>
  </dgm:ptLst>
  <dgm:cxnLst>
    <dgm:cxn modelId="{E9CFB660-FE5B-48D6-B935-50477136D02C}" type="presOf" srcId="{9EF260CB-3DED-47BC-B1AF-18491C97B992}" destId="{65C5CD4D-855F-4866-B923-93825EB17476}" srcOrd="0" destOrd="0" presId="urn:microsoft.com/office/officeart/2005/8/layout/pyramid2"/>
    <dgm:cxn modelId="{F2959B6D-EFDC-4967-828B-D08B0A9CA14D}" srcId="{29C0327D-9F6D-45E6-B10A-89D5333444EF}" destId="{9EF260CB-3DED-47BC-B1AF-18491C97B992}" srcOrd="3" destOrd="0" parTransId="{5CD6859B-13AA-48E8-AA72-E8AD52E88D26}" sibTransId="{6F5F8483-012B-4782-87F5-726276626440}"/>
    <dgm:cxn modelId="{959F9685-2318-41D9-A28D-41A1029C6CFA}" srcId="{29C0327D-9F6D-45E6-B10A-89D5333444EF}" destId="{775759C1-6697-42A5-8A95-7F117C2BDE30}" srcOrd="0" destOrd="0" parTransId="{1C06DE33-0C42-4346-B1E4-4A6BF1D0D144}" sibTransId="{FEDED56C-FA88-4126-9FCA-71C2880F3870}"/>
    <dgm:cxn modelId="{EFEA838F-2CF8-4CCF-A52B-621C00200675}" type="presOf" srcId="{892CEEDA-F45A-48BA-AE97-367447A61880}" destId="{687003D9-F2F1-4FD2-8CA3-53655356E87C}" srcOrd="0" destOrd="0" presId="urn:microsoft.com/office/officeart/2005/8/layout/pyramid2"/>
    <dgm:cxn modelId="{14964D93-42FF-439B-815D-1BB6B2E5DB98}" type="presOf" srcId="{29C0327D-9F6D-45E6-B10A-89D5333444EF}" destId="{64BB8C1F-E548-4A2F-BF20-65C27D03B0D7}" srcOrd="0" destOrd="0" presId="urn:microsoft.com/office/officeart/2005/8/layout/pyramid2"/>
    <dgm:cxn modelId="{DCC26E99-484D-43A1-AC0A-FD90B279B548}" srcId="{29C0327D-9F6D-45E6-B10A-89D5333444EF}" destId="{50D5DC0B-F2A4-4952-B2D7-DBC479B73739}" srcOrd="2" destOrd="0" parTransId="{B3B70A8F-9D6C-4235-9469-F5E1DFA16B5B}" sibTransId="{B50CCEBF-FC62-4C4A-B94F-3B2660C6A4B3}"/>
    <dgm:cxn modelId="{0D56AEA6-73E8-42A9-885C-214D3D9C2230}" type="presOf" srcId="{50D5DC0B-F2A4-4952-B2D7-DBC479B73739}" destId="{DE9E8F2B-1CC9-4C42-A6AA-C7593F69236D}" srcOrd="0" destOrd="0" presId="urn:microsoft.com/office/officeart/2005/8/layout/pyramid2"/>
    <dgm:cxn modelId="{5BDE90BF-7BCD-4C22-A022-468DD9E2A361}" srcId="{29C0327D-9F6D-45E6-B10A-89D5333444EF}" destId="{892CEEDA-F45A-48BA-AE97-367447A61880}" srcOrd="1" destOrd="0" parTransId="{1BD99B1E-01E3-4EE5-BF21-EB8FFA99336F}" sibTransId="{143506D1-BBDB-4C6B-9009-2837D08922E2}"/>
    <dgm:cxn modelId="{41B34FD4-CFAE-4277-AEE0-15A4D07888D1}" type="presOf" srcId="{775759C1-6697-42A5-8A95-7F117C2BDE30}" destId="{A717FAED-B0E8-4B5F-8AB6-38B154611386}" srcOrd="0" destOrd="0" presId="urn:microsoft.com/office/officeart/2005/8/layout/pyramid2"/>
    <dgm:cxn modelId="{4B684252-EC76-4B37-9D2B-8F54A54C79A4}" type="presParOf" srcId="{64BB8C1F-E548-4A2F-BF20-65C27D03B0D7}" destId="{4E27EADB-10B4-4295-AF32-7D76E063CC3F}" srcOrd="0" destOrd="0" presId="urn:microsoft.com/office/officeart/2005/8/layout/pyramid2"/>
    <dgm:cxn modelId="{548326ED-0443-451C-A2AB-18D8EC4C1B3E}" type="presParOf" srcId="{64BB8C1F-E548-4A2F-BF20-65C27D03B0D7}" destId="{035FECDC-FDD4-49AF-91CC-62C27091FB43}" srcOrd="1" destOrd="0" presId="urn:microsoft.com/office/officeart/2005/8/layout/pyramid2"/>
    <dgm:cxn modelId="{DCB0CAF2-CDFB-4C85-B977-24F3B231624B}" type="presParOf" srcId="{035FECDC-FDD4-49AF-91CC-62C27091FB43}" destId="{A717FAED-B0E8-4B5F-8AB6-38B154611386}" srcOrd="0" destOrd="0" presId="urn:microsoft.com/office/officeart/2005/8/layout/pyramid2"/>
    <dgm:cxn modelId="{6EBDAE2C-7204-4662-AFC5-77A4E7AFE280}" type="presParOf" srcId="{035FECDC-FDD4-49AF-91CC-62C27091FB43}" destId="{24184F8E-78BE-4010-96EC-8D3D2E3EF1BD}" srcOrd="1" destOrd="0" presId="urn:microsoft.com/office/officeart/2005/8/layout/pyramid2"/>
    <dgm:cxn modelId="{CCC4F301-BED9-4198-93A0-5822943008B4}" type="presParOf" srcId="{035FECDC-FDD4-49AF-91CC-62C27091FB43}" destId="{687003D9-F2F1-4FD2-8CA3-53655356E87C}" srcOrd="2" destOrd="0" presId="urn:microsoft.com/office/officeart/2005/8/layout/pyramid2"/>
    <dgm:cxn modelId="{52591863-357D-49A2-A288-1E1D8776A4A4}" type="presParOf" srcId="{035FECDC-FDD4-49AF-91CC-62C27091FB43}" destId="{1AE293AD-1D4B-411F-951F-4205526028B2}" srcOrd="3" destOrd="0" presId="urn:microsoft.com/office/officeart/2005/8/layout/pyramid2"/>
    <dgm:cxn modelId="{3207B8C4-2513-41DE-8AA7-EC2FDC4BBCBA}" type="presParOf" srcId="{035FECDC-FDD4-49AF-91CC-62C27091FB43}" destId="{DE9E8F2B-1CC9-4C42-A6AA-C7593F69236D}" srcOrd="4" destOrd="0" presId="urn:microsoft.com/office/officeart/2005/8/layout/pyramid2"/>
    <dgm:cxn modelId="{3ED2F84C-78B8-49B7-B263-3F13C41D9AD2}" type="presParOf" srcId="{035FECDC-FDD4-49AF-91CC-62C27091FB43}" destId="{9274DF5B-8A73-4F19-956B-B85F5D3B13A7}" srcOrd="5" destOrd="0" presId="urn:microsoft.com/office/officeart/2005/8/layout/pyramid2"/>
    <dgm:cxn modelId="{C4E7AAD7-7252-4FF7-9CBA-189495EAAB39}" type="presParOf" srcId="{035FECDC-FDD4-49AF-91CC-62C27091FB43}" destId="{65C5CD4D-855F-4866-B923-93825EB17476}" srcOrd="6" destOrd="0" presId="urn:microsoft.com/office/officeart/2005/8/layout/pyramid2"/>
    <dgm:cxn modelId="{4EDDCEC3-B238-4C3D-80D5-A267FD9CDF5D}" type="presParOf" srcId="{035FECDC-FDD4-49AF-91CC-62C27091FB43}" destId="{B5837D27-0BF6-4ABA-9392-4638D524E789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4F870D-FBDE-4571-8240-4050B78F8CB8}" type="doc">
      <dgm:prSet loTypeId="urn:microsoft.com/office/officeart/2005/8/layout/list1" loCatId="list" qsTypeId="urn:microsoft.com/office/officeart/2005/8/quickstyle/3d2#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CFBBB0-EB69-4303-8127-ABA74D7ADCCB}">
      <dgm:prSet phldrT="[Text]"/>
      <dgm:spPr/>
      <dgm:t>
        <a:bodyPr/>
        <a:lstStyle/>
        <a:p>
          <a:r>
            <a:rPr lang="en-US" dirty="0" err="1"/>
            <a:t>Saldo</a:t>
          </a:r>
          <a:r>
            <a:rPr lang="en-US" dirty="0"/>
            <a:t> </a:t>
          </a:r>
          <a:r>
            <a:rPr lang="en-US" dirty="0" err="1"/>
            <a:t>Akun</a:t>
          </a:r>
          <a:r>
            <a:rPr lang="en-US" dirty="0"/>
            <a:t> </a:t>
          </a:r>
          <a:r>
            <a:rPr lang="en-US" dirty="0" err="1"/>
            <a:t>Riil</a:t>
          </a:r>
          <a:endParaRPr lang="en-US" dirty="0"/>
        </a:p>
      </dgm:t>
    </dgm:pt>
    <dgm:pt modelId="{ABDA1145-9904-4046-B92E-80604DA7B860}" type="parTrans" cxnId="{4F79BEDC-77CA-4C64-A792-2F6BC8014617}">
      <dgm:prSet/>
      <dgm:spPr/>
      <dgm:t>
        <a:bodyPr/>
        <a:lstStyle/>
        <a:p>
          <a:endParaRPr lang="en-US"/>
        </a:p>
      </dgm:t>
    </dgm:pt>
    <dgm:pt modelId="{41F97E3D-395C-4CFC-90A3-713ACE2A566F}" type="sibTrans" cxnId="{4F79BEDC-77CA-4C64-A792-2F6BC8014617}">
      <dgm:prSet/>
      <dgm:spPr/>
      <dgm:t>
        <a:bodyPr/>
        <a:lstStyle/>
        <a:p>
          <a:endParaRPr lang="en-US"/>
        </a:p>
      </dgm:t>
    </dgm:pt>
    <dgm:pt modelId="{03E3FB08-9CCE-4D3C-8465-444D22ABBAD2}">
      <dgm:prSet phldrT="[Text]"/>
      <dgm:spPr/>
      <dgm:t>
        <a:bodyPr/>
        <a:lstStyle/>
        <a:p>
          <a:r>
            <a:rPr lang="en-US" dirty="0" err="1"/>
            <a:t>Saldo</a:t>
          </a:r>
          <a:r>
            <a:rPr lang="en-US" dirty="0"/>
            <a:t> </a:t>
          </a:r>
          <a:r>
            <a:rPr lang="en-US" dirty="0" err="1"/>
            <a:t>Akun</a:t>
          </a:r>
          <a:r>
            <a:rPr lang="en-US" dirty="0"/>
            <a:t> Nominal</a:t>
          </a:r>
        </a:p>
      </dgm:t>
    </dgm:pt>
    <dgm:pt modelId="{08F08213-2416-4DB5-930C-1571701CF694}" type="parTrans" cxnId="{343C12F7-D7AC-4100-A057-22C7F638FE9D}">
      <dgm:prSet/>
      <dgm:spPr/>
      <dgm:t>
        <a:bodyPr/>
        <a:lstStyle/>
        <a:p>
          <a:endParaRPr lang="en-US"/>
        </a:p>
      </dgm:t>
    </dgm:pt>
    <dgm:pt modelId="{57A2D265-98A4-43A6-91CE-1BF5D743C5A3}" type="sibTrans" cxnId="{343C12F7-D7AC-4100-A057-22C7F638FE9D}">
      <dgm:prSet/>
      <dgm:spPr/>
      <dgm:t>
        <a:bodyPr/>
        <a:lstStyle/>
        <a:p>
          <a:endParaRPr lang="en-US"/>
        </a:p>
      </dgm:t>
    </dgm:pt>
    <dgm:pt modelId="{E8412506-BFF0-4886-9366-82F9E59F66C5}" type="pres">
      <dgm:prSet presAssocID="{E24F870D-FBDE-4571-8240-4050B78F8CB8}" presName="linear" presStyleCnt="0">
        <dgm:presLayoutVars>
          <dgm:dir/>
          <dgm:animLvl val="lvl"/>
          <dgm:resizeHandles val="exact"/>
        </dgm:presLayoutVars>
      </dgm:prSet>
      <dgm:spPr/>
    </dgm:pt>
    <dgm:pt modelId="{207DAA95-5425-4713-BB30-6B115F3C2E16}" type="pres">
      <dgm:prSet presAssocID="{06CFBBB0-EB69-4303-8127-ABA74D7ADCCB}" presName="parentLin" presStyleCnt="0"/>
      <dgm:spPr/>
    </dgm:pt>
    <dgm:pt modelId="{1578254B-300F-4CD7-A2B1-FEB6C304E0CB}" type="pres">
      <dgm:prSet presAssocID="{06CFBBB0-EB69-4303-8127-ABA74D7ADCCB}" presName="parentLeftMargin" presStyleLbl="node1" presStyleIdx="0" presStyleCnt="2"/>
      <dgm:spPr/>
    </dgm:pt>
    <dgm:pt modelId="{ED0B19CA-5084-4C2F-A6CE-658426FA09E6}" type="pres">
      <dgm:prSet presAssocID="{06CFBBB0-EB69-4303-8127-ABA74D7ADCC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81CBF7C-CA97-43D2-A0B8-8C3BE6B62AA2}" type="pres">
      <dgm:prSet presAssocID="{06CFBBB0-EB69-4303-8127-ABA74D7ADCCB}" presName="negativeSpace" presStyleCnt="0"/>
      <dgm:spPr/>
    </dgm:pt>
    <dgm:pt modelId="{D618FD3C-6C52-4EB9-B819-BD3F906DB7D1}" type="pres">
      <dgm:prSet presAssocID="{06CFBBB0-EB69-4303-8127-ABA74D7ADCCB}" presName="childText" presStyleLbl="conFgAcc1" presStyleIdx="0" presStyleCnt="2">
        <dgm:presLayoutVars>
          <dgm:bulletEnabled val="1"/>
        </dgm:presLayoutVars>
      </dgm:prSet>
      <dgm:spPr/>
    </dgm:pt>
    <dgm:pt modelId="{5531C208-E800-45CD-A9BF-BF3181EDCAC6}" type="pres">
      <dgm:prSet presAssocID="{41F97E3D-395C-4CFC-90A3-713ACE2A566F}" presName="spaceBetweenRectangles" presStyleCnt="0"/>
      <dgm:spPr/>
    </dgm:pt>
    <dgm:pt modelId="{32E498FF-B05A-41A6-8914-81CB399A7322}" type="pres">
      <dgm:prSet presAssocID="{03E3FB08-9CCE-4D3C-8465-444D22ABBAD2}" presName="parentLin" presStyleCnt="0"/>
      <dgm:spPr/>
    </dgm:pt>
    <dgm:pt modelId="{97548423-C231-4148-8DE2-C1DFF3A3C82B}" type="pres">
      <dgm:prSet presAssocID="{03E3FB08-9CCE-4D3C-8465-444D22ABBAD2}" presName="parentLeftMargin" presStyleLbl="node1" presStyleIdx="0" presStyleCnt="2"/>
      <dgm:spPr/>
    </dgm:pt>
    <dgm:pt modelId="{D1B568CE-C714-4BD7-9E65-261F59FEE95B}" type="pres">
      <dgm:prSet presAssocID="{03E3FB08-9CCE-4D3C-8465-444D22ABBAD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17FE55B-5339-464F-87B1-041F2D86883E}" type="pres">
      <dgm:prSet presAssocID="{03E3FB08-9CCE-4D3C-8465-444D22ABBAD2}" presName="negativeSpace" presStyleCnt="0"/>
      <dgm:spPr/>
    </dgm:pt>
    <dgm:pt modelId="{1ECCEF8F-9838-48AE-BCDF-7FD106D15AFC}" type="pres">
      <dgm:prSet presAssocID="{03E3FB08-9CCE-4D3C-8465-444D22ABBAD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CC91E0B-CD14-4667-A0E4-1F7347E642C0}" type="presOf" srcId="{E24F870D-FBDE-4571-8240-4050B78F8CB8}" destId="{E8412506-BFF0-4886-9366-82F9E59F66C5}" srcOrd="0" destOrd="0" presId="urn:microsoft.com/office/officeart/2005/8/layout/list1"/>
    <dgm:cxn modelId="{47A05E58-E334-4A19-AD4F-F06C74A569B5}" type="presOf" srcId="{03E3FB08-9CCE-4D3C-8465-444D22ABBAD2}" destId="{97548423-C231-4148-8DE2-C1DFF3A3C82B}" srcOrd="0" destOrd="0" presId="urn:microsoft.com/office/officeart/2005/8/layout/list1"/>
    <dgm:cxn modelId="{CC9A30A7-6D07-484A-8C69-83636FC3682E}" type="presOf" srcId="{06CFBBB0-EB69-4303-8127-ABA74D7ADCCB}" destId="{ED0B19CA-5084-4C2F-A6CE-658426FA09E6}" srcOrd="1" destOrd="0" presId="urn:microsoft.com/office/officeart/2005/8/layout/list1"/>
    <dgm:cxn modelId="{4F79BEDC-77CA-4C64-A792-2F6BC8014617}" srcId="{E24F870D-FBDE-4571-8240-4050B78F8CB8}" destId="{06CFBBB0-EB69-4303-8127-ABA74D7ADCCB}" srcOrd="0" destOrd="0" parTransId="{ABDA1145-9904-4046-B92E-80604DA7B860}" sibTransId="{41F97E3D-395C-4CFC-90A3-713ACE2A566F}"/>
    <dgm:cxn modelId="{117E73EB-3029-4FB1-A6D2-E6EC7FD825B1}" type="presOf" srcId="{03E3FB08-9CCE-4D3C-8465-444D22ABBAD2}" destId="{D1B568CE-C714-4BD7-9E65-261F59FEE95B}" srcOrd="1" destOrd="0" presId="urn:microsoft.com/office/officeart/2005/8/layout/list1"/>
    <dgm:cxn modelId="{9EF458F6-2AA5-469E-9EF4-A9F2F8179DDD}" type="presOf" srcId="{06CFBBB0-EB69-4303-8127-ABA74D7ADCCB}" destId="{1578254B-300F-4CD7-A2B1-FEB6C304E0CB}" srcOrd="0" destOrd="0" presId="urn:microsoft.com/office/officeart/2005/8/layout/list1"/>
    <dgm:cxn modelId="{343C12F7-D7AC-4100-A057-22C7F638FE9D}" srcId="{E24F870D-FBDE-4571-8240-4050B78F8CB8}" destId="{03E3FB08-9CCE-4D3C-8465-444D22ABBAD2}" srcOrd="1" destOrd="0" parTransId="{08F08213-2416-4DB5-930C-1571701CF694}" sibTransId="{57A2D265-98A4-43A6-91CE-1BF5D743C5A3}"/>
    <dgm:cxn modelId="{DC1CDB04-76E9-4856-A91E-7F8560ECAA74}" type="presParOf" srcId="{E8412506-BFF0-4886-9366-82F9E59F66C5}" destId="{207DAA95-5425-4713-BB30-6B115F3C2E16}" srcOrd="0" destOrd="0" presId="urn:microsoft.com/office/officeart/2005/8/layout/list1"/>
    <dgm:cxn modelId="{89CFCDB4-30DD-48B8-BA90-43CEEB076818}" type="presParOf" srcId="{207DAA95-5425-4713-BB30-6B115F3C2E16}" destId="{1578254B-300F-4CD7-A2B1-FEB6C304E0CB}" srcOrd="0" destOrd="0" presId="urn:microsoft.com/office/officeart/2005/8/layout/list1"/>
    <dgm:cxn modelId="{4318F23C-2C51-4F50-9AD6-42259FE81009}" type="presParOf" srcId="{207DAA95-5425-4713-BB30-6B115F3C2E16}" destId="{ED0B19CA-5084-4C2F-A6CE-658426FA09E6}" srcOrd="1" destOrd="0" presId="urn:microsoft.com/office/officeart/2005/8/layout/list1"/>
    <dgm:cxn modelId="{E9AF984D-2DF9-4179-B5CD-695AC7B732DE}" type="presParOf" srcId="{E8412506-BFF0-4886-9366-82F9E59F66C5}" destId="{A81CBF7C-CA97-43D2-A0B8-8C3BE6B62AA2}" srcOrd="1" destOrd="0" presId="urn:microsoft.com/office/officeart/2005/8/layout/list1"/>
    <dgm:cxn modelId="{DFCA8634-3510-4193-B779-BD83442EF8C4}" type="presParOf" srcId="{E8412506-BFF0-4886-9366-82F9E59F66C5}" destId="{D618FD3C-6C52-4EB9-B819-BD3F906DB7D1}" srcOrd="2" destOrd="0" presId="urn:microsoft.com/office/officeart/2005/8/layout/list1"/>
    <dgm:cxn modelId="{A6F7377F-6007-44FC-88E6-449C9E3D205E}" type="presParOf" srcId="{E8412506-BFF0-4886-9366-82F9E59F66C5}" destId="{5531C208-E800-45CD-A9BF-BF3181EDCAC6}" srcOrd="3" destOrd="0" presId="urn:microsoft.com/office/officeart/2005/8/layout/list1"/>
    <dgm:cxn modelId="{729A8C30-E831-4F75-BE5F-3EB52A148FF6}" type="presParOf" srcId="{E8412506-BFF0-4886-9366-82F9E59F66C5}" destId="{32E498FF-B05A-41A6-8914-81CB399A7322}" srcOrd="4" destOrd="0" presId="urn:microsoft.com/office/officeart/2005/8/layout/list1"/>
    <dgm:cxn modelId="{57FF70E5-7BF4-4495-A8D7-23B6F822EA15}" type="presParOf" srcId="{32E498FF-B05A-41A6-8914-81CB399A7322}" destId="{97548423-C231-4148-8DE2-C1DFF3A3C82B}" srcOrd="0" destOrd="0" presId="urn:microsoft.com/office/officeart/2005/8/layout/list1"/>
    <dgm:cxn modelId="{4DB1B480-F39A-4991-BABC-FC2A0EBD6134}" type="presParOf" srcId="{32E498FF-B05A-41A6-8914-81CB399A7322}" destId="{D1B568CE-C714-4BD7-9E65-261F59FEE95B}" srcOrd="1" destOrd="0" presId="urn:microsoft.com/office/officeart/2005/8/layout/list1"/>
    <dgm:cxn modelId="{876178E0-579E-4E74-92AE-C57FC97446C0}" type="presParOf" srcId="{E8412506-BFF0-4886-9366-82F9E59F66C5}" destId="{717FE55B-5339-464F-87B1-041F2D86883E}" srcOrd="5" destOrd="0" presId="urn:microsoft.com/office/officeart/2005/8/layout/list1"/>
    <dgm:cxn modelId="{E2FDED35-5C36-4DFB-8122-B572B7810F38}" type="presParOf" srcId="{E8412506-BFF0-4886-9366-82F9E59F66C5}" destId="{1ECCEF8F-9838-48AE-BCDF-7FD106D15AF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65C8F1-82FA-4DF9-AA72-4BC8133D6134}">
      <dsp:nvSpPr>
        <dsp:cNvPr id="0" name=""/>
        <dsp:cNvSpPr/>
      </dsp:nvSpPr>
      <dsp:spPr>
        <a:xfrm>
          <a:off x="2511527" y="999"/>
          <a:ext cx="1334927" cy="13349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solidFill>
                <a:srgbClr val="002060"/>
              </a:solidFill>
            </a:rPr>
            <a:t>Dok</a:t>
          </a:r>
          <a:r>
            <a:rPr lang="en-US" sz="2700" kern="1200" dirty="0">
              <a:solidFill>
                <a:srgbClr val="002060"/>
              </a:solidFill>
            </a:rPr>
            <a:t> Trans</a:t>
          </a:r>
        </a:p>
      </dsp:txBody>
      <dsp:txXfrm>
        <a:off x="2707023" y="196495"/>
        <a:ext cx="943935" cy="943935"/>
      </dsp:txXfrm>
    </dsp:sp>
    <dsp:sp modelId="{20F52F49-BA4D-4104-BFB3-7581CD108E5B}">
      <dsp:nvSpPr>
        <dsp:cNvPr id="0" name=""/>
        <dsp:cNvSpPr/>
      </dsp:nvSpPr>
      <dsp:spPr>
        <a:xfrm rot="2160000">
          <a:off x="3804237" y="1026334"/>
          <a:ext cx="354754" cy="4505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3814400" y="1085164"/>
        <a:ext cx="248328" cy="270322"/>
      </dsp:txXfrm>
    </dsp:sp>
    <dsp:sp modelId="{BA0B30D0-8061-4B26-8006-48569C5F55A8}">
      <dsp:nvSpPr>
        <dsp:cNvPr id="0" name=""/>
        <dsp:cNvSpPr/>
      </dsp:nvSpPr>
      <dsp:spPr>
        <a:xfrm>
          <a:off x="4133019" y="1179083"/>
          <a:ext cx="1334927" cy="13349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solidFill>
                <a:srgbClr val="002060"/>
              </a:solidFill>
            </a:rPr>
            <a:t>Jurnal</a:t>
          </a:r>
          <a:endParaRPr lang="en-US" sz="2700" kern="1200" dirty="0">
            <a:solidFill>
              <a:srgbClr val="002060"/>
            </a:solidFill>
          </a:endParaRPr>
        </a:p>
      </dsp:txBody>
      <dsp:txXfrm>
        <a:off x="4328515" y="1374579"/>
        <a:ext cx="943935" cy="943935"/>
      </dsp:txXfrm>
    </dsp:sp>
    <dsp:sp modelId="{18DF8632-1700-410D-B770-754EE93BADD0}">
      <dsp:nvSpPr>
        <dsp:cNvPr id="0" name=""/>
        <dsp:cNvSpPr/>
      </dsp:nvSpPr>
      <dsp:spPr>
        <a:xfrm rot="6480000">
          <a:off x="4316531" y="2564818"/>
          <a:ext cx="354754" cy="4505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 rot="10800000">
        <a:off x="4386188" y="2604317"/>
        <a:ext cx="248328" cy="270322"/>
      </dsp:txXfrm>
    </dsp:sp>
    <dsp:sp modelId="{91807E15-7BA6-43C1-83DA-9F52F1B0551E}">
      <dsp:nvSpPr>
        <dsp:cNvPr id="0" name=""/>
        <dsp:cNvSpPr/>
      </dsp:nvSpPr>
      <dsp:spPr>
        <a:xfrm>
          <a:off x="3513664" y="3085262"/>
          <a:ext cx="1334927" cy="13349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solidFill>
                <a:srgbClr val="002060"/>
              </a:solidFill>
            </a:rPr>
            <a:t>Buku</a:t>
          </a:r>
          <a:r>
            <a:rPr lang="en-US" sz="2700" kern="1200" dirty="0">
              <a:solidFill>
                <a:srgbClr val="002060"/>
              </a:solidFill>
            </a:rPr>
            <a:t> </a:t>
          </a:r>
          <a:r>
            <a:rPr lang="en-US" sz="2700" kern="1200" dirty="0" err="1">
              <a:solidFill>
                <a:srgbClr val="002060"/>
              </a:solidFill>
            </a:rPr>
            <a:t>Besar</a:t>
          </a:r>
          <a:endParaRPr lang="en-US" sz="2700" kern="1200" dirty="0">
            <a:solidFill>
              <a:srgbClr val="002060"/>
            </a:solidFill>
          </a:endParaRPr>
        </a:p>
      </dsp:txBody>
      <dsp:txXfrm>
        <a:off x="3709160" y="3280758"/>
        <a:ext cx="943935" cy="943935"/>
      </dsp:txXfrm>
    </dsp:sp>
    <dsp:sp modelId="{CA77F0EB-D247-4532-91A5-1BEE03EC33E5}">
      <dsp:nvSpPr>
        <dsp:cNvPr id="0" name=""/>
        <dsp:cNvSpPr/>
      </dsp:nvSpPr>
      <dsp:spPr>
        <a:xfrm rot="10800000">
          <a:off x="3011654" y="3527457"/>
          <a:ext cx="354754" cy="4505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 rot="10800000">
        <a:off x="3118080" y="3617565"/>
        <a:ext cx="248328" cy="270322"/>
      </dsp:txXfrm>
    </dsp:sp>
    <dsp:sp modelId="{05E819DB-B441-4902-9936-4AF3648C7854}">
      <dsp:nvSpPr>
        <dsp:cNvPr id="0" name=""/>
        <dsp:cNvSpPr/>
      </dsp:nvSpPr>
      <dsp:spPr>
        <a:xfrm>
          <a:off x="1509389" y="3085262"/>
          <a:ext cx="1334927" cy="13349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rgbClr val="002060"/>
              </a:solidFill>
            </a:rPr>
            <a:t>N. </a:t>
          </a:r>
          <a:r>
            <a:rPr lang="en-US" sz="2700" kern="1200" dirty="0" err="1">
              <a:solidFill>
                <a:srgbClr val="002060"/>
              </a:solidFill>
            </a:rPr>
            <a:t>Saldo</a:t>
          </a:r>
          <a:endParaRPr lang="en-US" sz="2700" kern="1200" dirty="0">
            <a:solidFill>
              <a:srgbClr val="002060"/>
            </a:solidFill>
          </a:endParaRPr>
        </a:p>
      </dsp:txBody>
      <dsp:txXfrm>
        <a:off x="1704885" y="3280758"/>
        <a:ext cx="943935" cy="943935"/>
      </dsp:txXfrm>
    </dsp:sp>
    <dsp:sp modelId="{54DFF28F-1E2E-446F-AD2A-84AF4DBBAC42}">
      <dsp:nvSpPr>
        <dsp:cNvPr id="0" name=""/>
        <dsp:cNvSpPr/>
      </dsp:nvSpPr>
      <dsp:spPr>
        <a:xfrm rot="15120000">
          <a:off x="1692901" y="2583916"/>
          <a:ext cx="354754" cy="4505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 rot="10800000">
        <a:off x="1762558" y="2724633"/>
        <a:ext cx="248328" cy="270322"/>
      </dsp:txXfrm>
    </dsp:sp>
    <dsp:sp modelId="{80ADED31-BD10-415E-B179-6E9E7EE1DB6F}">
      <dsp:nvSpPr>
        <dsp:cNvPr id="0" name=""/>
        <dsp:cNvSpPr/>
      </dsp:nvSpPr>
      <dsp:spPr>
        <a:xfrm>
          <a:off x="890034" y="1179083"/>
          <a:ext cx="1334927" cy="13349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rgbClr val="002060"/>
              </a:solidFill>
            </a:rPr>
            <a:t>Lap Keu</a:t>
          </a:r>
        </a:p>
      </dsp:txBody>
      <dsp:txXfrm>
        <a:off x="1085530" y="1374579"/>
        <a:ext cx="943935" cy="943935"/>
      </dsp:txXfrm>
    </dsp:sp>
    <dsp:sp modelId="{BA341159-108E-4191-9855-F5AEE070C583}">
      <dsp:nvSpPr>
        <dsp:cNvPr id="0" name=""/>
        <dsp:cNvSpPr/>
      </dsp:nvSpPr>
      <dsp:spPr>
        <a:xfrm rot="19440000">
          <a:off x="2182744" y="1038137"/>
          <a:ext cx="354754" cy="4505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192907" y="1159523"/>
        <a:ext cx="248328" cy="2703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4DE4DC-40C8-4419-8224-06BF2E54B46D}">
      <dsp:nvSpPr>
        <dsp:cNvPr id="0" name=""/>
        <dsp:cNvSpPr/>
      </dsp:nvSpPr>
      <dsp:spPr>
        <a:xfrm rot="5400000">
          <a:off x="-167282" y="169400"/>
          <a:ext cx="1115218" cy="7806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1</a:t>
          </a:r>
        </a:p>
      </dsp:txBody>
      <dsp:txXfrm rot="-5400000">
        <a:off x="1" y="392445"/>
        <a:ext cx="780653" cy="334565"/>
      </dsp:txXfrm>
    </dsp:sp>
    <dsp:sp modelId="{67FC2BCA-7F9C-4AE4-9724-1F9C390FA802}">
      <dsp:nvSpPr>
        <dsp:cNvPr id="0" name=""/>
        <dsp:cNvSpPr/>
      </dsp:nvSpPr>
      <dsp:spPr>
        <a:xfrm rot="5400000">
          <a:off x="3778375" y="-2945325"/>
          <a:ext cx="724892" cy="67203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 </a:t>
          </a:r>
          <a:r>
            <a:rPr lang="en-US" sz="2900" kern="1200" dirty="0" err="1"/>
            <a:t>Dapat</a:t>
          </a:r>
          <a:r>
            <a:rPr lang="en-US" sz="2900" kern="1200" dirty="0"/>
            <a:t> </a:t>
          </a:r>
          <a:r>
            <a:rPr lang="en-US" sz="2900" kern="1200" dirty="0" err="1"/>
            <a:t>mengelompokkan</a:t>
          </a:r>
          <a:r>
            <a:rPr lang="en-US" sz="2900" kern="1200" dirty="0"/>
            <a:t> </a:t>
          </a:r>
          <a:r>
            <a:rPr lang="en-US" sz="2900" kern="1200" dirty="0" err="1"/>
            <a:t>Dok</a:t>
          </a:r>
          <a:r>
            <a:rPr lang="en-US" sz="2900" kern="1200" dirty="0"/>
            <a:t> </a:t>
          </a:r>
          <a:r>
            <a:rPr lang="en-US" sz="2900" kern="1200" dirty="0" err="1"/>
            <a:t>Transaksi</a:t>
          </a:r>
          <a:endParaRPr lang="en-US" sz="2900" kern="1200" dirty="0"/>
        </a:p>
      </dsp:txBody>
      <dsp:txXfrm rot="-5400000">
        <a:off x="780653" y="87783"/>
        <a:ext cx="6684950" cy="654120"/>
      </dsp:txXfrm>
    </dsp:sp>
    <dsp:sp modelId="{F68FDDA2-1B9A-4211-BAC5-A04FF655611A}">
      <dsp:nvSpPr>
        <dsp:cNvPr id="0" name=""/>
        <dsp:cNvSpPr/>
      </dsp:nvSpPr>
      <dsp:spPr>
        <a:xfrm rot="5400000">
          <a:off x="-167282" y="1151176"/>
          <a:ext cx="1115218" cy="7806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2</a:t>
          </a:r>
        </a:p>
      </dsp:txBody>
      <dsp:txXfrm rot="-5400000">
        <a:off x="1" y="1374221"/>
        <a:ext cx="780653" cy="334565"/>
      </dsp:txXfrm>
    </dsp:sp>
    <dsp:sp modelId="{F7F411BA-F4BD-4F77-B763-B70721543003}">
      <dsp:nvSpPr>
        <dsp:cNvPr id="0" name=""/>
        <dsp:cNvSpPr/>
      </dsp:nvSpPr>
      <dsp:spPr>
        <a:xfrm rot="5400000">
          <a:off x="3764819" y="-1982209"/>
          <a:ext cx="752003" cy="66570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 </a:t>
          </a:r>
          <a:r>
            <a:rPr lang="en-US" sz="2900" kern="1200" dirty="0" err="1"/>
            <a:t>Dapat</a:t>
          </a:r>
          <a:r>
            <a:rPr lang="en-US" sz="2900" kern="1200" dirty="0"/>
            <a:t> </a:t>
          </a:r>
          <a:r>
            <a:rPr lang="en-US" sz="2900" kern="1200" dirty="0" err="1"/>
            <a:t>memproses</a:t>
          </a:r>
          <a:r>
            <a:rPr lang="en-US" sz="2900" kern="1200" dirty="0"/>
            <a:t> entry </a:t>
          </a:r>
          <a:r>
            <a:rPr lang="en-US" sz="2900" kern="1200" dirty="0" err="1"/>
            <a:t>jurnal</a:t>
          </a:r>
          <a:endParaRPr lang="en-US" sz="2900" kern="1200" dirty="0"/>
        </a:p>
      </dsp:txBody>
      <dsp:txXfrm rot="-5400000">
        <a:off x="812272" y="1007048"/>
        <a:ext cx="6620388" cy="678583"/>
      </dsp:txXfrm>
    </dsp:sp>
    <dsp:sp modelId="{B5F52586-5B70-4768-8B7D-2C7628BDBEBF}">
      <dsp:nvSpPr>
        <dsp:cNvPr id="0" name=""/>
        <dsp:cNvSpPr/>
      </dsp:nvSpPr>
      <dsp:spPr>
        <a:xfrm rot="5400000">
          <a:off x="-167282" y="2119397"/>
          <a:ext cx="1115218" cy="7806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3</a:t>
          </a:r>
        </a:p>
      </dsp:txBody>
      <dsp:txXfrm rot="-5400000">
        <a:off x="1" y="2342442"/>
        <a:ext cx="780653" cy="334565"/>
      </dsp:txXfrm>
    </dsp:sp>
    <dsp:sp modelId="{5B4BB29A-3D6D-41BC-9D77-DEB907DFA87B}">
      <dsp:nvSpPr>
        <dsp:cNvPr id="0" name=""/>
        <dsp:cNvSpPr/>
      </dsp:nvSpPr>
      <dsp:spPr>
        <a:xfrm rot="5400000">
          <a:off x="3778375" y="-1045607"/>
          <a:ext cx="724892" cy="67203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 </a:t>
          </a:r>
          <a:r>
            <a:rPr lang="en-US" sz="2900" kern="1200" dirty="0" err="1"/>
            <a:t>Dapat</a:t>
          </a:r>
          <a:r>
            <a:rPr lang="en-US" sz="2900" kern="1200" dirty="0"/>
            <a:t> </a:t>
          </a:r>
          <a:r>
            <a:rPr lang="en-US" sz="2900" kern="1200" dirty="0" err="1"/>
            <a:t>memproses</a:t>
          </a:r>
          <a:r>
            <a:rPr lang="en-US" sz="2900" kern="1200" dirty="0"/>
            <a:t> </a:t>
          </a:r>
          <a:r>
            <a:rPr lang="en-US" sz="2900" kern="1200" dirty="0" err="1"/>
            <a:t>buku</a:t>
          </a:r>
          <a:r>
            <a:rPr lang="en-US" sz="2900" kern="1200" dirty="0"/>
            <a:t> </a:t>
          </a:r>
          <a:r>
            <a:rPr lang="en-US" sz="2900" kern="1200" dirty="0" err="1"/>
            <a:t>besar</a:t>
          </a:r>
          <a:endParaRPr lang="en-US" sz="2900" kern="1200" dirty="0"/>
        </a:p>
      </dsp:txBody>
      <dsp:txXfrm rot="-5400000">
        <a:off x="780653" y="1987501"/>
        <a:ext cx="6684950" cy="654120"/>
      </dsp:txXfrm>
    </dsp:sp>
    <dsp:sp modelId="{5CA29DBC-D6EB-41A9-9E51-619E3B646901}">
      <dsp:nvSpPr>
        <dsp:cNvPr id="0" name=""/>
        <dsp:cNvSpPr/>
      </dsp:nvSpPr>
      <dsp:spPr>
        <a:xfrm rot="5400000">
          <a:off x="-167282" y="3113946"/>
          <a:ext cx="1115218" cy="7806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4</a:t>
          </a:r>
        </a:p>
      </dsp:txBody>
      <dsp:txXfrm rot="-5400000">
        <a:off x="1" y="3336991"/>
        <a:ext cx="780653" cy="334565"/>
      </dsp:txXfrm>
    </dsp:sp>
    <dsp:sp modelId="{37CE7E6A-E9DA-4158-9EF6-0551265036AF}">
      <dsp:nvSpPr>
        <dsp:cNvPr id="0" name=""/>
        <dsp:cNvSpPr/>
      </dsp:nvSpPr>
      <dsp:spPr>
        <a:xfrm rot="5400000">
          <a:off x="3752047" y="-23397"/>
          <a:ext cx="777548" cy="67203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 </a:t>
          </a:r>
          <a:r>
            <a:rPr lang="en-US" sz="2900" kern="1200" dirty="0" err="1"/>
            <a:t>Dapat</a:t>
          </a:r>
          <a:r>
            <a:rPr lang="en-US" sz="2900" kern="1200" dirty="0"/>
            <a:t> </a:t>
          </a:r>
          <a:r>
            <a:rPr lang="en-US" sz="2900" kern="1200" dirty="0" err="1"/>
            <a:t>membuat</a:t>
          </a:r>
          <a:r>
            <a:rPr lang="en-US" sz="2900" kern="1200" dirty="0"/>
            <a:t> </a:t>
          </a:r>
          <a:r>
            <a:rPr lang="en-US" sz="2900" kern="1200" dirty="0" err="1"/>
            <a:t>neraca</a:t>
          </a:r>
          <a:r>
            <a:rPr lang="en-US" sz="2900" kern="1200" dirty="0"/>
            <a:t> </a:t>
          </a:r>
          <a:r>
            <a:rPr lang="en-US" sz="2900" kern="1200" dirty="0" err="1"/>
            <a:t>saldo</a:t>
          </a:r>
          <a:endParaRPr lang="en-US" sz="2900" kern="1200" dirty="0"/>
        </a:p>
      </dsp:txBody>
      <dsp:txXfrm rot="-5400000">
        <a:off x="780654" y="2985953"/>
        <a:ext cx="6682379" cy="7016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27EADB-10B4-4295-AF32-7D76E063CC3F}">
      <dsp:nvSpPr>
        <dsp:cNvPr id="0" name=""/>
        <dsp:cNvSpPr/>
      </dsp:nvSpPr>
      <dsp:spPr>
        <a:xfrm>
          <a:off x="810105" y="0"/>
          <a:ext cx="5175272" cy="517527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7FAED-B0E8-4B5F-8AB6-38B154611386}">
      <dsp:nvSpPr>
        <dsp:cNvPr id="0" name=""/>
        <dsp:cNvSpPr/>
      </dsp:nvSpPr>
      <dsp:spPr>
        <a:xfrm>
          <a:off x="1968358" y="845351"/>
          <a:ext cx="6222692" cy="91982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media untuk mengumpulkan rekord transaksi keuangan</a:t>
          </a:r>
          <a:endParaRPr lang="en-US" sz="2800" kern="1200" dirty="0"/>
        </a:p>
      </dsp:txBody>
      <dsp:txXfrm>
        <a:off x="2013260" y="890253"/>
        <a:ext cx="6132888" cy="830019"/>
      </dsp:txXfrm>
    </dsp:sp>
    <dsp:sp modelId="{687003D9-F2F1-4FD2-8CA3-53655356E87C}">
      <dsp:nvSpPr>
        <dsp:cNvPr id="0" name=""/>
        <dsp:cNvSpPr/>
      </dsp:nvSpPr>
      <dsp:spPr>
        <a:xfrm>
          <a:off x="1998044" y="1880153"/>
          <a:ext cx="6163319" cy="91982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media untuk pengiriman informasi ke bagian akuntansi</a:t>
          </a:r>
          <a:endParaRPr lang="en-US" sz="2800" kern="1200" dirty="0"/>
        </a:p>
      </dsp:txBody>
      <dsp:txXfrm>
        <a:off x="2042946" y="1925055"/>
        <a:ext cx="6073515" cy="830019"/>
      </dsp:txXfrm>
    </dsp:sp>
    <dsp:sp modelId="{DE9E8F2B-1CC9-4C42-A6AA-C7593F69236D}">
      <dsp:nvSpPr>
        <dsp:cNvPr id="0" name=""/>
        <dsp:cNvSpPr/>
      </dsp:nvSpPr>
      <dsp:spPr>
        <a:xfrm>
          <a:off x="2000265" y="2914955"/>
          <a:ext cx="6158879" cy="91982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bukti yang bisa divalidasi oleh akuntan intern/publik</a:t>
          </a:r>
          <a:endParaRPr lang="en-US" sz="2800" kern="1200" dirty="0"/>
        </a:p>
      </dsp:txBody>
      <dsp:txXfrm>
        <a:off x="2045167" y="2959857"/>
        <a:ext cx="6069075" cy="830019"/>
      </dsp:txXfrm>
    </dsp:sp>
    <dsp:sp modelId="{65C5CD4D-855F-4866-B923-93825EB17476}">
      <dsp:nvSpPr>
        <dsp:cNvPr id="0" name=""/>
        <dsp:cNvSpPr/>
      </dsp:nvSpPr>
      <dsp:spPr>
        <a:xfrm>
          <a:off x="2000265" y="3969698"/>
          <a:ext cx="6158879" cy="91982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dasar untuk pencatatan/pemrosesan akuntansi</a:t>
          </a:r>
          <a:endParaRPr lang="en-US" sz="2800" kern="1200" dirty="0"/>
        </a:p>
      </dsp:txBody>
      <dsp:txXfrm>
        <a:off x="2045167" y="4014600"/>
        <a:ext cx="6069075" cy="8300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8FD3C-6C52-4EB9-B819-BD3F906DB7D1}">
      <dsp:nvSpPr>
        <dsp:cNvPr id="0" name=""/>
        <dsp:cNvSpPr/>
      </dsp:nvSpPr>
      <dsp:spPr>
        <a:xfrm>
          <a:off x="0" y="1055499"/>
          <a:ext cx="6096000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D0B19CA-5084-4C2F-A6CE-658426FA09E6}">
      <dsp:nvSpPr>
        <dsp:cNvPr id="0" name=""/>
        <dsp:cNvSpPr/>
      </dsp:nvSpPr>
      <dsp:spPr>
        <a:xfrm>
          <a:off x="304800" y="538899"/>
          <a:ext cx="4267200" cy="1033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Saldo</a:t>
          </a:r>
          <a:r>
            <a:rPr lang="en-US" sz="3500" kern="1200" dirty="0"/>
            <a:t> </a:t>
          </a:r>
          <a:r>
            <a:rPr lang="en-US" sz="3500" kern="1200" dirty="0" err="1"/>
            <a:t>Akun</a:t>
          </a:r>
          <a:r>
            <a:rPr lang="en-US" sz="3500" kern="1200" dirty="0"/>
            <a:t> </a:t>
          </a:r>
          <a:r>
            <a:rPr lang="en-US" sz="3500" kern="1200" dirty="0" err="1"/>
            <a:t>Riil</a:t>
          </a:r>
          <a:endParaRPr lang="en-US" sz="3500" kern="1200" dirty="0"/>
        </a:p>
      </dsp:txBody>
      <dsp:txXfrm>
        <a:off x="355237" y="589336"/>
        <a:ext cx="4166326" cy="932326"/>
      </dsp:txXfrm>
    </dsp:sp>
    <dsp:sp modelId="{1ECCEF8F-9838-48AE-BCDF-7FD106D15AFC}">
      <dsp:nvSpPr>
        <dsp:cNvPr id="0" name=""/>
        <dsp:cNvSpPr/>
      </dsp:nvSpPr>
      <dsp:spPr>
        <a:xfrm>
          <a:off x="0" y="2643100"/>
          <a:ext cx="6096000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1B568CE-C714-4BD7-9E65-261F59FEE95B}">
      <dsp:nvSpPr>
        <dsp:cNvPr id="0" name=""/>
        <dsp:cNvSpPr/>
      </dsp:nvSpPr>
      <dsp:spPr>
        <a:xfrm>
          <a:off x="304800" y="2126500"/>
          <a:ext cx="4267200" cy="1033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Saldo</a:t>
          </a:r>
          <a:r>
            <a:rPr lang="en-US" sz="3500" kern="1200" dirty="0"/>
            <a:t> </a:t>
          </a:r>
          <a:r>
            <a:rPr lang="en-US" sz="3500" kern="1200" dirty="0" err="1"/>
            <a:t>Akun</a:t>
          </a:r>
          <a:r>
            <a:rPr lang="en-US" sz="3500" kern="1200" dirty="0"/>
            <a:t> Nominal</a:t>
          </a:r>
        </a:p>
      </dsp:txBody>
      <dsp:txXfrm>
        <a:off x="355237" y="2176937"/>
        <a:ext cx="4166326" cy="9323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63E4AE-20D7-4340-A4B6-CD3977ED375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3DB839-F8AF-4DD7-8AFB-0E0CCAC136E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muzik%20abiezz\Kangen%20Band%20-%20Volume%202\Kangen%20Band%20-%2004%20Cinta%20Yang%20Sempurna.mp3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audio" Target="file:///D:\muzik%20abiezz\Kangen%20Band%20-%20Volume%202\Kangen%20Band%20-%2001%20Tentang%20Bintang.mp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0"/>
            <a:ext cx="7772400" cy="1600200"/>
          </a:xfrm>
        </p:spPr>
        <p:txBody>
          <a:bodyPr>
            <a:noAutofit/>
          </a:bodyPr>
          <a:lstStyle/>
          <a:p>
            <a:r>
              <a:rPr lang="en-US" sz="60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ENTRY JURNAL  DAN  BUKU  BESAR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5257800"/>
            <a:ext cx="7772400" cy="9144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By   </a:t>
            </a:r>
            <a:r>
              <a:rPr lang="en-US" sz="2400" dirty="0" err="1">
                <a:solidFill>
                  <a:srgbClr val="FFFF00"/>
                </a:solidFill>
              </a:rPr>
              <a:t>Junaidah</a:t>
            </a:r>
            <a:r>
              <a:rPr lang="en-US" sz="2400" dirty="0">
                <a:solidFill>
                  <a:srgbClr val="FFFF00"/>
                </a:solidFill>
              </a:rPr>
              <a:t>,  </a:t>
            </a:r>
            <a:r>
              <a:rPr lang="en-US" sz="2400" dirty="0" err="1">
                <a:solidFill>
                  <a:srgbClr val="FFFF00"/>
                </a:solidFill>
              </a:rPr>
              <a:t>S.Pd</a:t>
            </a:r>
            <a:endParaRPr lang="en-US" sz="2400" dirty="0">
              <a:solidFill>
                <a:srgbClr val="FFFF00"/>
              </a:solidFill>
            </a:endParaRPr>
          </a:p>
          <a:p>
            <a:r>
              <a:rPr lang="en-US" sz="2400" dirty="0">
                <a:solidFill>
                  <a:srgbClr val="FFFF00"/>
                </a:solidFill>
              </a:rPr>
              <a:t>SMK </a:t>
            </a:r>
            <a:r>
              <a:rPr lang="en-US" sz="2400" dirty="0" err="1">
                <a:solidFill>
                  <a:srgbClr val="FFFF00"/>
                </a:solidFill>
              </a:rPr>
              <a:t>Negeri</a:t>
            </a:r>
            <a:r>
              <a:rPr lang="en-US" sz="2400" dirty="0">
                <a:solidFill>
                  <a:srgbClr val="FFFF00"/>
                </a:solidFill>
              </a:rPr>
              <a:t> 1 </a:t>
            </a:r>
            <a:r>
              <a:rPr lang="en-US" sz="2400" dirty="0" err="1">
                <a:solidFill>
                  <a:srgbClr val="FFFF00"/>
                </a:solidFill>
              </a:rPr>
              <a:t>Martapura</a:t>
            </a:r>
            <a:endParaRPr lang="en-US" sz="2400" dirty="0">
              <a:solidFill>
                <a:srgbClr val="FFFF00"/>
              </a:solidFill>
            </a:endParaRPr>
          </a:p>
        </p:txBody>
      </p:sp>
      <p:pic>
        <p:nvPicPr>
          <p:cNvPr id="6" name="Picture 5" descr="20971_1078645183974_1761619390_145618_3715008_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4343400"/>
            <a:ext cx="2449255" cy="1828800"/>
          </a:xfrm>
          <a:prstGeom prst="rect">
            <a:avLst/>
          </a:prstGeom>
        </p:spPr>
      </p:pic>
      <p:pic>
        <p:nvPicPr>
          <p:cNvPr id="7" name="Kangen Band - 04 Cinta Yang Sempurn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3810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73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8204" y="5541838"/>
            <a:ext cx="8077200" cy="887558"/>
          </a:xfrm>
        </p:spPr>
        <p:txBody>
          <a:bodyPr/>
          <a:lstStyle/>
          <a:p>
            <a:pPr algn="ctr"/>
            <a:r>
              <a:rPr lang="en-US" dirty="0"/>
              <a:t>SIKLUS AKUNTANSI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1357290" y="357166"/>
          <a:ext cx="6357982" cy="4421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2143108" y="1571612"/>
            <a:ext cx="1571636" cy="114300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214546" y="1571612"/>
            <a:ext cx="1500198" cy="114300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2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8" presetClass="entr" presetSubtype="0" ac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Graphic spid="3" grpId="0">
        <p:bldAsOne/>
      </p:bldGraphic>
      <p:bldGraphic spid="3" grpId="1">
        <p:bldAsOne/>
      </p:bldGraphic>
      <p:bldGraphic spid="3" grpId="2">
        <p:bldAsOne/>
      </p:bldGraphic>
      <p:bldGraphic spid="3" grpId="3">
        <p:bldAsOne/>
      </p:bldGraphic>
      <p:bldGraphic spid="3" grpId="4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857224" y="1928802"/>
          <a:ext cx="750099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Graphic spid="6" grpId="0">
        <p:bldAsOne/>
      </p:bldGraphic>
      <p:bldGraphic spid="6" grpId="1">
        <p:bldAsOne/>
      </p:bldGraphic>
      <p:bldGraphic spid="6" grpId="2">
        <p:bldAsOne/>
      </p:bldGraphic>
      <p:bldGraphic spid="6" grpId="3">
        <p:bldAsOne/>
      </p:bldGraphic>
      <p:bldGraphic spid="6" grpId="4">
        <p:bldAsOne/>
      </p:bldGraphic>
      <p:bldGraphic spid="6" grpId="5">
        <p:bldAsOne/>
      </p:bldGraphic>
      <p:bldGraphic spid="6" grpId="6">
        <p:bldAsOne/>
      </p:bldGraphic>
      <p:bldGraphic spid="6" grpId="7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: PENTING!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142844" y="1397000"/>
          <a:ext cx="9001156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Transaksi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1857364"/>
          <a:ext cx="8215370" cy="4206240"/>
        </p:xfrm>
        <a:graphic>
          <a:graphicData uri="http://schemas.openxmlformats.org/drawingml/2006/table">
            <a:tbl>
              <a:tblPr/>
              <a:tblGrid>
                <a:gridCol w="572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0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9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4616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Trebuchet MS"/>
                          <a:ea typeface="Times New Roman"/>
                          <a:cs typeface="Arial"/>
                        </a:rPr>
                        <a:t>No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Trebuchet MS"/>
                          <a:ea typeface="Times New Roman"/>
                          <a:cs typeface="Arial"/>
                        </a:rPr>
                        <a:t>Transaksi Keuangan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Trebuchet MS"/>
                          <a:ea typeface="Times New Roman"/>
                          <a:cs typeface="Arial"/>
                        </a:rPr>
                        <a:t>Dok. Interen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Trebuchet MS"/>
                          <a:ea typeface="Times New Roman"/>
                          <a:cs typeface="Arial"/>
                        </a:rPr>
                        <a:t>Dok. Eksteren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616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1.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Pembelian kredit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--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Faktur </a:t>
                      </a:r>
                      <a:endParaRPr lang="en-US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102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2.</a:t>
                      </a:r>
                      <a:endParaRPr lang="en-US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Pembelian tunai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--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Faktur (Penjualan Counter)</a:t>
                      </a:r>
                      <a:endParaRPr lang="en-US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616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3.</a:t>
                      </a:r>
                      <a:endParaRPr lang="en-US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Penjualan kredit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Faktur (Copy)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bg1"/>
                        </a:solidFill>
                        <a:latin typeface="Trebuchet MS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616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4.</a:t>
                      </a:r>
                      <a:endParaRPr lang="en-US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Penjualan tunai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Faktur (Penjualan Counter)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--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616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5.</a:t>
                      </a:r>
                      <a:endParaRPr lang="en-US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Retur Penjualan</a:t>
                      </a:r>
                      <a:endParaRPr lang="en-US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Nota Retur(copy)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bg1"/>
                        </a:solidFill>
                        <a:latin typeface="Trebuchet MS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616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6.</a:t>
                      </a:r>
                      <a:endParaRPr lang="en-US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Retur Pembelian</a:t>
                      </a:r>
                      <a:endParaRPr lang="en-US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bg1"/>
                        </a:solidFill>
                        <a:latin typeface="Trebuchet MS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Nota Retur 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7102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7.</a:t>
                      </a:r>
                      <a:endParaRPr lang="en-US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Pembayaran beban</a:t>
                      </a:r>
                      <a:endParaRPr lang="en-US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Bukti Kas Keluar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Kuitansi/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Tanda terima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616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8.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Lain-lain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Trebuchet MS"/>
                          <a:ea typeface="Times New Roman"/>
                          <a:cs typeface="Arial"/>
                        </a:rPr>
                        <a:t>Bukti Memo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bg1"/>
                        </a:solidFill>
                        <a:latin typeface="Trebuchet MS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Kangen Band - 01 Tentang Binta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609600" y="6324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5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JURNAL –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Debet</a:t>
            </a:r>
            <a:r>
              <a:rPr lang="en-US" dirty="0"/>
              <a:t> &amp; </a:t>
            </a:r>
            <a:r>
              <a:rPr lang="en-US" dirty="0" err="1"/>
              <a:t>Kredit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57224" y="2143116"/>
          <a:ext cx="7643866" cy="4061476"/>
        </p:xfrm>
        <a:graphic>
          <a:graphicData uri="http://schemas.openxmlformats.org/drawingml/2006/table">
            <a:tbl>
              <a:tblPr/>
              <a:tblGrid>
                <a:gridCol w="625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1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86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8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94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9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</a:t>
                      </a:r>
                      <a:endParaRPr lang="en-US" sz="20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Klasifikasi Akun</a:t>
                      </a:r>
                      <a:endParaRPr lang="en-US" sz="20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Saldo Normal</a:t>
                      </a:r>
                      <a:endParaRPr lang="en-US" sz="20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DEBET</a:t>
                      </a:r>
                      <a:endParaRPr lang="en-US" sz="20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KREDIT</a:t>
                      </a:r>
                      <a:endParaRPr lang="en-US" sz="20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Harta (Assets)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Debet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Bertambah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Berkurang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Hutang (Liabilities)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Kredit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Berkurang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Bertambah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Ekuitas (Equity)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Kredit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Berkurang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Bertambah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9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Pendapatan (Income)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Kredit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Berkurang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Bertambah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Beban (Expenses)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Debet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Bertambah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Berkurang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Pengecualian</a:t>
            </a:r>
            <a:r>
              <a:rPr lang="en-US" dirty="0"/>
              <a:t> : KONTRA AKUN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i-FI" sz="3600" u="sng" dirty="0">
                <a:solidFill>
                  <a:srgbClr val="002060"/>
                </a:solidFill>
              </a:rPr>
              <a:t>Dalam klasifikasi harta:</a:t>
            </a:r>
            <a:endParaRPr lang="en-US" sz="3600" u="sng" dirty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fi-FI" sz="3600" dirty="0">
                <a:solidFill>
                  <a:srgbClr val="002060"/>
                </a:solidFill>
              </a:rPr>
              <a:t>Penyisihan Piutang Ragu-ragu </a:t>
            </a:r>
            <a:endParaRPr lang="en-US" sz="3600" dirty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fi-FI" sz="3600" dirty="0">
                <a:solidFill>
                  <a:srgbClr val="002060"/>
                </a:solidFill>
              </a:rPr>
              <a:t>Akumulasi Depresiasi </a:t>
            </a:r>
            <a:endParaRPr lang="en-US" sz="3600" dirty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fi-FI" sz="3600" dirty="0">
                <a:solidFill>
                  <a:srgbClr val="002060"/>
                </a:solidFill>
              </a:rPr>
              <a:t>Akumulasi Amortisasi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fi-FI" sz="3600" dirty="0">
                <a:solidFill>
                  <a:srgbClr val="002060"/>
                </a:solidFill>
              </a:rPr>
              <a:t> </a:t>
            </a:r>
            <a:endParaRPr lang="en-US" sz="36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fi-FI" sz="3600" u="sng" dirty="0">
                <a:solidFill>
                  <a:srgbClr val="002060"/>
                </a:solidFill>
              </a:rPr>
              <a:t>Dalam klasifikasi ekuitas:</a:t>
            </a:r>
            <a:endParaRPr lang="en-US" sz="3600" u="sng" dirty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fi-FI" sz="3600" dirty="0">
                <a:solidFill>
                  <a:srgbClr val="002060"/>
                </a:solidFill>
              </a:rPr>
              <a:t>Pengambilan Pribadi (Drawing)</a:t>
            </a:r>
            <a:endParaRPr lang="en-US" sz="3600" dirty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fi-FI" sz="3600" dirty="0">
                <a:solidFill>
                  <a:srgbClr val="002060"/>
                </a:solidFill>
              </a:rPr>
              <a:t>Deviden (Divident) pada PT. </a:t>
            </a:r>
            <a:endParaRPr lang="en-US" sz="3600" dirty="0">
              <a:solidFill>
                <a:srgbClr val="002060"/>
              </a:solidFill>
            </a:endParaRPr>
          </a:p>
          <a:p>
            <a:endParaRPr lang="en-US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155448"/>
            <a:ext cx="7543824" cy="1252728"/>
          </a:xfrm>
        </p:spPr>
        <p:txBody>
          <a:bodyPr/>
          <a:lstStyle/>
          <a:p>
            <a:r>
              <a:rPr lang="en-US" dirty="0"/>
              <a:t>POSTING</a:t>
            </a:r>
          </a:p>
        </p:txBody>
      </p:sp>
      <p:sp>
        <p:nvSpPr>
          <p:cNvPr id="6" name="Folded Corner 5"/>
          <p:cNvSpPr/>
          <p:nvPr/>
        </p:nvSpPr>
        <p:spPr>
          <a:xfrm>
            <a:off x="1357290" y="1714488"/>
            <a:ext cx="6143668" cy="264320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600" dirty="0">
                <a:solidFill>
                  <a:srgbClr val="002060"/>
                </a:solidFill>
              </a:rPr>
              <a:t>Proses pemindahan debit dan kredit dari ayat jurnal ke akun di buku besar 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571604" y="4786322"/>
            <a:ext cx="2143140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JURNAL</a:t>
            </a:r>
          </a:p>
        </p:txBody>
      </p:sp>
      <p:sp>
        <p:nvSpPr>
          <p:cNvPr id="8" name="Oval 7"/>
          <p:cNvSpPr/>
          <p:nvPr/>
        </p:nvSpPr>
        <p:spPr>
          <a:xfrm>
            <a:off x="5214942" y="4786322"/>
            <a:ext cx="2143140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BK BESAR</a:t>
            </a:r>
          </a:p>
        </p:txBody>
      </p:sp>
      <p:sp>
        <p:nvSpPr>
          <p:cNvPr id="9" name="Notched Right Arrow 8"/>
          <p:cNvSpPr/>
          <p:nvPr/>
        </p:nvSpPr>
        <p:spPr>
          <a:xfrm>
            <a:off x="4071934" y="5143512"/>
            <a:ext cx="785818" cy="92869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TRIAL BALANCE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NERACA SALDO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857224" y="257174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231</TotalTime>
  <Words>274</Words>
  <Application>Microsoft Office PowerPoint</Application>
  <PresentationFormat>On-screen Show (4:3)</PresentationFormat>
  <Paragraphs>104</Paragraphs>
  <Slides>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</vt:lpstr>
      <vt:lpstr>Calibri</vt:lpstr>
      <vt:lpstr>Consolas</vt:lpstr>
      <vt:lpstr>Constantia</vt:lpstr>
      <vt:lpstr>Corbel</vt:lpstr>
      <vt:lpstr>Times New Roman</vt:lpstr>
      <vt:lpstr>Trebuchet MS</vt:lpstr>
      <vt:lpstr>Wingdings</vt:lpstr>
      <vt:lpstr>Wingdings 2</vt:lpstr>
      <vt:lpstr>Wingdings 3</vt:lpstr>
      <vt:lpstr>Metro</vt:lpstr>
      <vt:lpstr>Flow</vt:lpstr>
      <vt:lpstr>ENTRY JURNAL  DAN  BUKU  BESAR</vt:lpstr>
      <vt:lpstr>SIKLUS AKUNTANSI</vt:lpstr>
      <vt:lpstr>Tujuan Pembelajaran</vt:lpstr>
      <vt:lpstr>Dokumen Transaksi : PENTING!</vt:lpstr>
      <vt:lpstr>Kelompok Dokumen Transaksi</vt:lpstr>
      <vt:lpstr>JURNAL – Mekanisme Debet &amp; Kredit</vt:lpstr>
      <vt:lpstr>Pengecualian : KONTRA AKUN</vt:lpstr>
      <vt:lpstr>POSTING</vt:lpstr>
      <vt:lpstr>NERACA SALDO</vt:lpstr>
    </vt:vector>
  </TitlesOfParts>
  <Company>SMKN MARTAPURA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SMK</dc:creator>
  <cp:lastModifiedBy>annisa.lahjie@live.vu.edu.au</cp:lastModifiedBy>
  <cp:revision>21</cp:revision>
  <dcterms:created xsi:type="dcterms:W3CDTF">2010-07-01T00:47:03Z</dcterms:created>
  <dcterms:modified xsi:type="dcterms:W3CDTF">2021-09-28T13:01:37Z</dcterms:modified>
</cp:coreProperties>
</file>