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1"/>
  </p:notesMasterIdLst>
  <p:sldIdLst>
    <p:sldId id="256" r:id="rId2"/>
    <p:sldId id="257" r:id="rId3"/>
    <p:sldId id="258" r:id="rId4"/>
    <p:sldId id="261" r:id="rId5"/>
    <p:sldId id="272" r:id="rId6"/>
    <p:sldId id="265" r:id="rId7"/>
    <p:sldId id="302" r:id="rId8"/>
    <p:sldId id="270" r:id="rId9"/>
    <p:sldId id="275" r:id="rId10"/>
  </p:sldIdLst>
  <p:sldSz cx="9144000" cy="5143500" type="screen16x9"/>
  <p:notesSz cx="6858000" cy="9144000"/>
  <p:embeddedFontLst>
    <p:embeddedFont>
      <p:font typeface="Fira Sans" charset="0"/>
      <p:regular r:id="rId12"/>
      <p:bold r:id="rId13"/>
      <p:italic r:id="rId14"/>
      <p:boldItalic r:id="rId15"/>
    </p:embeddedFont>
    <p:embeddedFont>
      <p:font typeface="Nunito" charset="0"/>
      <p:regular r:id="rId16"/>
      <p:bold r:id="rId17"/>
      <p:italic r:id="rId18"/>
      <p:boldItalic r:id="rId19"/>
    </p:embeddedFont>
    <p:embeddedFont>
      <p:font typeface="Cabin" charset="0"/>
      <p:regular r:id="rId20"/>
      <p:bold r:id="rId21"/>
      <p:italic r:id="rId22"/>
      <p:boldItalic r:id="rId23"/>
    </p:embeddedFont>
    <p:embeddedFont>
      <p:font typeface="Days One"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D7A9B3F-5DC2-47FC-AEEF-67B27E6C7C0B}">
  <a:tblStyle styleId="{3D7A9B3F-5DC2-47FC-AEEF-67B27E6C7C0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E682B13-9AE0-459B-9E69-E0BFE461C87C}"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9" d="100"/>
          <a:sy n="99" d="100"/>
        </p:scale>
        <p:origin x="-546" y="22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3758329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ec9b6fe351_2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ec9b6fe351_2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ec2e7e104e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ec2e7e104e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ec1aa1419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ec1aa1419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ee586b2e52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2" name="Google Shape;1172;gee586b2e52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ee586b2e5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ee586b2e5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ee586b2e52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ee586b2e52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ee586b2e52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gee586b2e52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ee586b2e52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4" name="Google Shape;1334;gee586b2e52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237550" y="1399213"/>
            <a:ext cx="4668900" cy="1598700"/>
          </a:xfrm>
          <a:prstGeom prst="rect">
            <a:avLst/>
          </a:prstGeom>
          <a:effectLst>
            <a:outerShdw blurRad="71438" dist="47625" dir="2700000" algn="bl" rotWithShape="0">
              <a:srgbClr val="000000">
                <a:alpha val="30000"/>
              </a:srgbClr>
            </a:outerShdw>
          </a:effectLst>
        </p:spPr>
        <p:txBody>
          <a:bodyPr spcFirstLastPara="1" wrap="square" lIns="91425" tIns="91425" rIns="91425" bIns="91425" anchor="ctr" anchorCtr="0">
            <a:noAutofit/>
          </a:bodyPr>
          <a:lstStyle>
            <a:lvl1pPr lvl="0" algn="l">
              <a:lnSpc>
                <a:spcPct val="80000"/>
              </a:lnSpc>
              <a:spcBef>
                <a:spcPts val="0"/>
              </a:spcBef>
              <a:spcAft>
                <a:spcPts val="0"/>
              </a:spcAft>
              <a:buClr>
                <a:schemeClr val="dk1"/>
              </a:buClr>
              <a:buSzPts val="5200"/>
              <a:buNone/>
              <a:defRPr sz="9600">
                <a:solidFill>
                  <a:schemeClr val="dk1"/>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361750" y="3241325"/>
            <a:ext cx="4424100" cy="457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600"/>
              <a:buNone/>
              <a:defRPr sz="1800">
                <a:solidFill>
                  <a:schemeClr val="dk2"/>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230100"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58700"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7130004" y="3638141"/>
            <a:ext cx="3262125" cy="3259244"/>
            <a:chOff x="5619000" y="1044600"/>
            <a:chExt cx="3057000" cy="3054300"/>
          </a:xfrm>
        </p:grpSpPr>
        <p:pic>
          <p:nvPicPr>
            <p:cNvPr id="14" name="Google Shape;14;p2"/>
            <p:cNvPicPr preferRelativeResize="0"/>
            <p:nvPr/>
          </p:nvPicPr>
          <p:blipFill rotWithShape="1">
            <a:blip r:embed="rId3">
              <a:alphaModFix/>
            </a:blip>
            <a:srcRect r="43700"/>
            <a:stretch/>
          </p:blipFill>
          <p:spPr>
            <a:xfrm>
              <a:off x="5619000" y="1044600"/>
              <a:ext cx="3057000" cy="3054300"/>
            </a:xfrm>
            <a:prstGeom prst="ellipse">
              <a:avLst/>
            </a:prstGeom>
            <a:noFill/>
            <a:ln>
              <a:noFill/>
            </a:ln>
            <a:effectLst>
              <a:outerShdw blurRad="142875" dist="95250" dir="3960000" algn="bl" rotWithShape="0">
                <a:srgbClr val="000000">
                  <a:alpha val="22000"/>
                </a:srgbClr>
              </a:outerShdw>
            </a:effectLst>
          </p:spPr>
        </p:pic>
        <p:sp>
          <p:nvSpPr>
            <p:cNvPr id="15" name="Google Shape;15;p2"/>
            <p:cNvSpPr/>
            <p:nvPr/>
          </p:nvSpPr>
          <p:spPr>
            <a:xfrm>
              <a:off x="5834933" y="1259232"/>
              <a:ext cx="2625000" cy="2625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 name="Google Shape;16;p2"/>
          <p:cNvPicPr preferRelativeResize="0"/>
          <p:nvPr/>
        </p:nvPicPr>
        <p:blipFill rotWithShape="1">
          <a:blip r:embed="rId3">
            <a:alphaModFix/>
          </a:blip>
          <a:srcRect r="43700"/>
          <a:stretch/>
        </p:blipFill>
        <p:spPr>
          <a:xfrm rot="10800000">
            <a:off x="-1786926" y="-2005063"/>
            <a:ext cx="3754800" cy="3751500"/>
          </a:xfrm>
          <a:prstGeom prst="ellipse">
            <a:avLst/>
          </a:prstGeom>
          <a:noFill/>
          <a:ln>
            <a:noFill/>
          </a:ln>
          <a:effectLst>
            <a:outerShdw blurRad="114300" dist="76200" dir="3960000" algn="bl" rotWithShape="0">
              <a:srgbClr val="000000">
                <a:alpha val="22000"/>
              </a:srgbClr>
            </a:outerShdw>
          </a:effectLst>
        </p:spPr>
      </p:pic>
      <p:pic>
        <p:nvPicPr>
          <p:cNvPr id="17" name="Google Shape;17;p2"/>
          <p:cNvPicPr preferRelativeResize="0"/>
          <p:nvPr/>
        </p:nvPicPr>
        <p:blipFill rotWithShape="1">
          <a:blip r:embed="rId3">
            <a:alphaModFix/>
          </a:blip>
          <a:srcRect r="43700"/>
          <a:stretch/>
        </p:blipFill>
        <p:spPr>
          <a:xfrm rot="10800000">
            <a:off x="-1786935" y="-2005077"/>
            <a:ext cx="3399000" cy="3396000"/>
          </a:xfrm>
          <a:prstGeom prst="ellipse">
            <a:avLst/>
          </a:prstGeom>
          <a:noFill/>
          <a:ln>
            <a:noFill/>
          </a:ln>
          <a:effectLst>
            <a:outerShdw blurRad="128588" dist="95250" dir="3960000" algn="bl" rotWithShape="0">
              <a:srgbClr val="000000">
                <a:alpha val="20000"/>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sp>
        <p:nvSpPr>
          <p:cNvPr id="42" name="Google Shape;42;p4"/>
          <p:cNvSpPr/>
          <p:nvPr/>
        </p:nvSpPr>
        <p:spPr>
          <a:xfrm>
            <a:off x="713250" y="774350"/>
            <a:ext cx="7717500" cy="3825000"/>
          </a:xfrm>
          <a:prstGeom prst="roundRect">
            <a:avLst>
              <a:gd name="adj" fmla="val 6799"/>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1690600" y="553150"/>
            <a:ext cx="5634600" cy="548700"/>
          </a:xfrm>
          <a:prstGeom prst="roundRect">
            <a:avLst>
              <a:gd name="adj" fmla="val 50000"/>
            </a:avLst>
          </a:prstGeom>
          <a:solidFill>
            <a:schemeClr val="lt2"/>
          </a:solidFill>
          <a:ln>
            <a:noFill/>
          </a:ln>
          <a:effectLst>
            <a:outerShdw blurRad="57150" dist="47625" dir="192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txBox="1">
            <a:spLocks noGrp="1"/>
          </p:cNvSpPr>
          <p:nvPr>
            <p:ph type="body" idx="1"/>
          </p:nvPr>
        </p:nvSpPr>
        <p:spPr>
          <a:xfrm>
            <a:off x="798750" y="1215750"/>
            <a:ext cx="7546500" cy="3383700"/>
          </a:xfrm>
          <a:prstGeom prst="rect">
            <a:avLst/>
          </a:prstGeom>
        </p:spPr>
        <p:txBody>
          <a:bodyPr spcFirstLastPara="1" wrap="square" lIns="91425" tIns="91425" rIns="91425" bIns="91425" anchor="ctr" anchorCtr="0">
            <a:noAutofit/>
          </a:bodyPr>
          <a:lstStyle>
            <a:lvl1pPr marL="457200" lvl="0" indent="-330200" rtl="0">
              <a:lnSpc>
                <a:spcPct val="100000"/>
              </a:lnSpc>
              <a:spcBef>
                <a:spcPts val="0"/>
              </a:spcBef>
              <a:spcAft>
                <a:spcPts val="0"/>
              </a:spcAft>
              <a:buClr>
                <a:schemeClr val="accent2"/>
              </a:buClr>
              <a:buSzPts val="1600"/>
              <a:buAutoNum type="arabicPeriod"/>
              <a:defRPr sz="1200">
                <a:solidFill>
                  <a:schemeClr val="accent2"/>
                </a:solidFill>
                <a:latin typeface="Nunito"/>
                <a:ea typeface="Nunito"/>
                <a:cs typeface="Nunito"/>
                <a:sym typeface="Nunito"/>
              </a:defRPr>
            </a:lvl1pPr>
            <a:lvl2pPr marL="914400" lvl="1" indent="-330200" rtl="0">
              <a:lnSpc>
                <a:spcPct val="100000"/>
              </a:lnSpc>
              <a:spcBef>
                <a:spcPts val="0"/>
              </a:spcBef>
              <a:spcAft>
                <a:spcPts val="0"/>
              </a:spcAft>
              <a:buClr>
                <a:schemeClr val="accent2"/>
              </a:buClr>
              <a:buSzPts val="1600"/>
              <a:buFont typeface="Roboto Condensed Light"/>
              <a:buAutoNum type="alphaLcPeriod"/>
              <a:defRPr sz="1600">
                <a:solidFill>
                  <a:schemeClr val="accent2"/>
                </a:solidFill>
              </a:defRPr>
            </a:lvl2pPr>
            <a:lvl3pPr marL="1371600" lvl="2" indent="-330200" rtl="0">
              <a:lnSpc>
                <a:spcPct val="100000"/>
              </a:lnSpc>
              <a:spcBef>
                <a:spcPts val="0"/>
              </a:spcBef>
              <a:spcAft>
                <a:spcPts val="0"/>
              </a:spcAft>
              <a:buClr>
                <a:schemeClr val="accent2"/>
              </a:buClr>
              <a:buSzPts val="1600"/>
              <a:buFont typeface="Roboto Condensed Light"/>
              <a:buAutoNum type="romanLcPeriod"/>
              <a:defRPr sz="1600">
                <a:solidFill>
                  <a:schemeClr val="accent2"/>
                </a:solidFill>
              </a:defRPr>
            </a:lvl3pPr>
            <a:lvl4pPr marL="1828800" lvl="3" indent="-330200" rtl="0">
              <a:lnSpc>
                <a:spcPct val="100000"/>
              </a:lnSpc>
              <a:spcBef>
                <a:spcPts val="0"/>
              </a:spcBef>
              <a:spcAft>
                <a:spcPts val="0"/>
              </a:spcAft>
              <a:buClr>
                <a:schemeClr val="accent2"/>
              </a:buClr>
              <a:buSzPts val="1600"/>
              <a:buFont typeface="Roboto Condensed Light"/>
              <a:buAutoNum type="arabicPeriod"/>
              <a:defRPr sz="1600">
                <a:solidFill>
                  <a:schemeClr val="accent2"/>
                </a:solidFill>
              </a:defRPr>
            </a:lvl4pPr>
            <a:lvl5pPr marL="2286000" lvl="4" indent="-330200" rtl="0">
              <a:lnSpc>
                <a:spcPct val="100000"/>
              </a:lnSpc>
              <a:spcBef>
                <a:spcPts val="0"/>
              </a:spcBef>
              <a:spcAft>
                <a:spcPts val="0"/>
              </a:spcAft>
              <a:buClr>
                <a:schemeClr val="accent2"/>
              </a:buClr>
              <a:buSzPts val="1600"/>
              <a:buFont typeface="Roboto Condensed Light"/>
              <a:buAutoNum type="alphaLcPeriod"/>
              <a:defRPr sz="1600">
                <a:solidFill>
                  <a:schemeClr val="accent2"/>
                </a:solidFill>
              </a:defRPr>
            </a:lvl5pPr>
            <a:lvl6pPr marL="2743200" lvl="5" indent="-330200" rtl="0">
              <a:lnSpc>
                <a:spcPct val="100000"/>
              </a:lnSpc>
              <a:spcBef>
                <a:spcPts val="0"/>
              </a:spcBef>
              <a:spcAft>
                <a:spcPts val="0"/>
              </a:spcAft>
              <a:buClr>
                <a:schemeClr val="accent2"/>
              </a:buClr>
              <a:buSzPts val="1600"/>
              <a:buFont typeface="Roboto Condensed Light"/>
              <a:buAutoNum type="romanLcPeriod"/>
              <a:defRPr sz="1600">
                <a:solidFill>
                  <a:schemeClr val="accent2"/>
                </a:solidFill>
              </a:defRPr>
            </a:lvl6pPr>
            <a:lvl7pPr marL="3200400" lvl="6" indent="-330200" rtl="0">
              <a:lnSpc>
                <a:spcPct val="100000"/>
              </a:lnSpc>
              <a:spcBef>
                <a:spcPts val="0"/>
              </a:spcBef>
              <a:spcAft>
                <a:spcPts val="0"/>
              </a:spcAft>
              <a:buClr>
                <a:schemeClr val="accent2"/>
              </a:buClr>
              <a:buSzPts val="1600"/>
              <a:buFont typeface="Roboto Condensed Light"/>
              <a:buAutoNum type="arabicPeriod"/>
              <a:defRPr sz="1600">
                <a:solidFill>
                  <a:schemeClr val="accent2"/>
                </a:solidFill>
              </a:defRPr>
            </a:lvl7pPr>
            <a:lvl8pPr marL="3657600" lvl="7" indent="-330200" rtl="0">
              <a:lnSpc>
                <a:spcPct val="100000"/>
              </a:lnSpc>
              <a:spcBef>
                <a:spcPts val="0"/>
              </a:spcBef>
              <a:spcAft>
                <a:spcPts val="0"/>
              </a:spcAft>
              <a:buClr>
                <a:schemeClr val="accent2"/>
              </a:buClr>
              <a:buSzPts val="1600"/>
              <a:buFont typeface="Roboto Condensed Light"/>
              <a:buAutoNum type="alphaLcPeriod"/>
              <a:defRPr sz="1600">
                <a:solidFill>
                  <a:schemeClr val="accent2"/>
                </a:solidFill>
              </a:defRPr>
            </a:lvl8pPr>
            <a:lvl9pPr marL="4114800" lvl="8" indent="-330200" rtl="0">
              <a:lnSpc>
                <a:spcPct val="100000"/>
              </a:lnSpc>
              <a:spcBef>
                <a:spcPts val="0"/>
              </a:spcBef>
              <a:spcAft>
                <a:spcPts val="0"/>
              </a:spcAft>
              <a:buClr>
                <a:schemeClr val="accent2"/>
              </a:buClr>
              <a:buSzPts val="1600"/>
              <a:buFont typeface="Roboto Condensed Light"/>
              <a:buAutoNum type="romanLcPeriod"/>
              <a:defRPr sz="1600">
                <a:solidFill>
                  <a:schemeClr val="accent2"/>
                </a:solidFill>
              </a:defRPr>
            </a:lvl9pPr>
          </a:lstStyle>
          <a:p>
            <a:endParaRPr/>
          </a:p>
        </p:txBody>
      </p:sp>
      <p:sp>
        <p:nvSpPr>
          <p:cNvPr id="45" name="Google Shape;45;p4"/>
          <p:cNvSpPr txBox="1">
            <a:spLocks noGrp="1"/>
          </p:cNvSpPr>
          <p:nvPr>
            <p:ph type="title"/>
          </p:nvPr>
        </p:nvSpPr>
        <p:spPr>
          <a:xfrm>
            <a:off x="717750" y="539500"/>
            <a:ext cx="77085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Days One"/>
              <a:buNone/>
              <a:defRPr sz="2800" b="1">
                <a:latin typeface="Days One"/>
                <a:ea typeface="Days One"/>
                <a:cs typeface="Days One"/>
                <a:sym typeface="Days One"/>
              </a:defRPr>
            </a:lvl1pPr>
            <a:lvl2pPr lvl="1"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2pPr>
            <a:lvl3pPr lvl="2"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3pPr>
            <a:lvl4pPr lvl="3"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4pPr>
            <a:lvl5pPr lvl="4"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5pPr>
            <a:lvl6pPr lvl="5"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6pPr>
            <a:lvl7pPr lvl="6"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7pPr>
            <a:lvl8pPr lvl="7"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8pPr>
            <a:lvl9pPr lvl="8" rtl="0">
              <a:spcBef>
                <a:spcPts val="0"/>
              </a:spcBef>
              <a:spcAft>
                <a:spcPts val="0"/>
              </a:spcAft>
              <a:buClr>
                <a:schemeClr val="dk1"/>
              </a:buClr>
              <a:buSzPts val="2800"/>
              <a:buFont typeface="Fira Sans"/>
              <a:buNone/>
              <a:defRPr sz="2800" b="1">
                <a:solidFill>
                  <a:schemeClr val="dk1"/>
                </a:solidFill>
                <a:latin typeface="Fira Sans"/>
                <a:ea typeface="Fira Sans"/>
                <a:cs typeface="Fira Sans"/>
                <a:sym typeface="Fira Sans"/>
              </a:defRPr>
            </a:lvl9pPr>
          </a:lstStyle>
          <a:p>
            <a:endParaRPr/>
          </a:p>
        </p:txBody>
      </p:sp>
      <p:grpSp>
        <p:nvGrpSpPr>
          <p:cNvPr id="46" name="Google Shape;46;p4"/>
          <p:cNvGrpSpPr/>
          <p:nvPr/>
        </p:nvGrpSpPr>
        <p:grpSpPr>
          <a:xfrm>
            <a:off x="118068" y="145265"/>
            <a:ext cx="394586" cy="394246"/>
            <a:chOff x="8223275" y="-331450"/>
            <a:chExt cx="1042500" cy="1041600"/>
          </a:xfrm>
        </p:grpSpPr>
        <p:pic>
          <p:nvPicPr>
            <p:cNvPr id="47" name="Google Shape;47;p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48" name="Google Shape;48;p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 name="Google Shape;49;p4"/>
          <p:cNvGrpSpPr/>
          <p:nvPr/>
        </p:nvGrpSpPr>
        <p:grpSpPr>
          <a:xfrm>
            <a:off x="194136" y="774348"/>
            <a:ext cx="212983" cy="212799"/>
            <a:chOff x="8223275" y="-331450"/>
            <a:chExt cx="1042500" cy="1041600"/>
          </a:xfrm>
        </p:grpSpPr>
        <p:pic>
          <p:nvPicPr>
            <p:cNvPr id="50" name="Google Shape;50;p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51" name="Google Shape;51;p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52;p4"/>
          <p:cNvGrpSpPr/>
          <p:nvPr/>
        </p:nvGrpSpPr>
        <p:grpSpPr>
          <a:xfrm>
            <a:off x="7566861" y="61836"/>
            <a:ext cx="212983" cy="212799"/>
            <a:chOff x="8223275" y="-331450"/>
            <a:chExt cx="1042500" cy="1041600"/>
          </a:xfrm>
        </p:grpSpPr>
        <p:pic>
          <p:nvPicPr>
            <p:cNvPr id="53" name="Google Shape;53;p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54" name="Google Shape;54;p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Google Shape;55;p4"/>
          <p:cNvSpPr/>
          <p:nvPr/>
        </p:nvSpPr>
        <p:spPr>
          <a:xfrm>
            <a:off x="8812913"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6" name="Google Shape;56;p4"/>
          <p:cNvGrpSpPr/>
          <p:nvPr/>
        </p:nvGrpSpPr>
        <p:grpSpPr>
          <a:xfrm>
            <a:off x="7871793" y="194753"/>
            <a:ext cx="394586" cy="394246"/>
            <a:chOff x="8223275" y="-331450"/>
            <a:chExt cx="1042500" cy="1041600"/>
          </a:xfrm>
        </p:grpSpPr>
        <p:pic>
          <p:nvPicPr>
            <p:cNvPr id="57" name="Google Shape;57;p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58" name="Google Shape;58;p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9"/>
        <p:cNvGrpSpPr/>
        <p:nvPr/>
      </p:nvGrpSpPr>
      <p:grpSpPr>
        <a:xfrm>
          <a:off x="0" y="0"/>
          <a:ext cx="0" cy="0"/>
          <a:chOff x="0" y="0"/>
          <a:chExt cx="0" cy="0"/>
        </a:xfrm>
      </p:grpSpPr>
      <p:sp>
        <p:nvSpPr>
          <p:cNvPr id="60" name="Google Shape;60;p5"/>
          <p:cNvSpPr/>
          <p:nvPr/>
        </p:nvSpPr>
        <p:spPr>
          <a:xfrm>
            <a:off x="4739250" y="774350"/>
            <a:ext cx="3691500" cy="3825000"/>
          </a:xfrm>
          <a:prstGeom prst="roundRect">
            <a:avLst>
              <a:gd name="adj" fmla="val 6799"/>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5"/>
          <p:cNvSpPr/>
          <p:nvPr/>
        </p:nvSpPr>
        <p:spPr>
          <a:xfrm>
            <a:off x="713250" y="774350"/>
            <a:ext cx="3691500" cy="3825000"/>
          </a:xfrm>
          <a:prstGeom prst="roundRect">
            <a:avLst>
              <a:gd name="adj" fmla="val 6799"/>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5"/>
          <p:cNvSpPr txBox="1">
            <a:spLocks noGrp="1"/>
          </p:cNvSpPr>
          <p:nvPr>
            <p:ph type="title"/>
          </p:nvPr>
        </p:nvSpPr>
        <p:spPr>
          <a:xfrm>
            <a:off x="1022850" y="2504075"/>
            <a:ext cx="30723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Cabin"/>
              <a:buNone/>
              <a:defRPr sz="2000" b="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5"/>
          <p:cNvSpPr txBox="1">
            <a:spLocks noGrp="1"/>
          </p:cNvSpPr>
          <p:nvPr>
            <p:ph type="title" idx="2"/>
          </p:nvPr>
        </p:nvSpPr>
        <p:spPr>
          <a:xfrm>
            <a:off x="4973825" y="2504075"/>
            <a:ext cx="32139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2000" b="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5"/>
          <p:cNvSpPr txBox="1">
            <a:spLocks noGrp="1"/>
          </p:cNvSpPr>
          <p:nvPr>
            <p:ph type="subTitle" idx="1"/>
          </p:nvPr>
        </p:nvSpPr>
        <p:spPr>
          <a:xfrm>
            <a:off x="5165975" y="2991700"/>
            <a:ext cx="2825400" cy="109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6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5" name="Google Shape;65;p5"/>
          <p:cNvSpPr txBox="1">
            <a:spLocks noGrp="1"/>
          </p:cNvSpPr>
          <p:nvPr>
            <p:ph type="subTitle" idx="3"/>
          </p:nvPr>
        </p:nvSpPr>
        <p:spPr>
          <a:xfrm>
            <a:off x="1144200" y="2991700"/>
            <a:ext cx="2829600" cy="109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6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66" name="Google Shape;66;p5"/>
          <p:cNvPicPr preferRelativeResize="0"/>
          <p:nvPr/>
        </p:nvPicPr>
        <p:blipFill rotWithShape="1">
          <a:blip r:embed="rId2">
            <a:alphaModFix/>
          </a:blip>
          <a:srcRect r="43700"/>
          <a:stretch/>
        </p:blipFill>
        <p:spPr>
          <a:xfrm rot="10800000">
            <a:off x="-1747552" y="-2093941"/>
            <a:ext cx="3754800" cy="3751500"/>
          </a:xfrm>
          <a:prstGeom prst="ellipse">
            <a:avLst/>
          </a:prstGeom>
          <a:noFill/>
          <a:ln>
            <a:noFill/>
          </a:ln>
          <a:effectLst>
            <a:outerShdw blurRad="114300" dist="76200" dir="3960000" algn="bl" rotWithShape="0">
              <a:srgbClr val="000000">
                <a:alpha val="22000"/>
              </a:srgbClr>
            </a:outerShdw>
          </a:effectLst>
        </p:spPr>
      </p:pic>
      <p:pic>
        <p:nvPicPr>
          <p:cNvPr id="67" name="Google Shape;67;p5"/>
          <p:cNvPicPr preferRelativeResize="0"/>
          <p:nvPr/>
        </p:nvPicPr>
        <p:blipFill rotWithShape="1">
          <a:blip r:embed="rId2">
            <a:alphaModFix/>
          </a:blip>
          <a:srcRect r="43700"/>
          <a:stretch/>
        </p:blipFill>
        <p:spPr>
          <a:xfrm rot="10800000">
            <a:off x="-1569652" y="-1916191"/>
            <a:ext cx="3399000" cy="3396000"/>
          </a:xfrm>
          <a:prstGeom prst="ellipse">
            <a:avLst/>
          </a:prstGeom>
          <a:noFill/>
          <a:ln>
            <a:noFill/>
          </a:ln>
          <a:effectLst>
            <a:outerShdw blurRad="128588" dist="95250" dir="3960000" algn="bl" rotWithShape="0">
              <a:srgbClr val="000000">
                <a:alpha val="20000"/>
              </a:srgbClr>
            </a:outerShdw>
          </a:effectLst>
        </p:spPr>
      </p:pic>
      <p:pic>
        <p:nvPicPr>
          <p:cNvPr id="68" name="Google Shape;68;p5"/>
          <p:cNvPicPr preferRelativeResize="0"/>
          <p:nvPr/>
        </p:nvPicPr>
        <p:blipFill rotWithShape="1">
          <a:blip r:embed="rId2">
            <a:alphaModFix/>
          </a:blip>
          <a:srcRect r="43700"/>
          <a:stretch/>
        </p:blipFill>
        <p:spPr>
          <a:xfrm rot="10800000">
            <a:off x="7136752" y="-2093941"/>
            <a:ext cx="3754800" cy="3751500"/>
          </a:xfrm>
          <a:prstGeom prst="ellipse">
            <a:avLst/>
          </a:prstGeom>
          <a:noFill/>
          <a:ln>
            <a:noFill/>
          </a:ln>
          <a:effectLst>
            <a:outerShdw blurRad="114300" dist="76200" dir="3960000" algn="bl" rotWithShape="0">
              <a:srgbClr val="000000">
                <a:alpha val="22000"/>
              </a:srgbClr>
            </a:outerShdw>
          </a:effectLst>
        </p:spPr>
      </p:pic>
      <p:pic>
        <p:nvPicPr>
          <p:cNvPr id="69" name="Google Shape;69;p5"/>
          <p:cNvPicPr preferRelativeResize="0"/>
          <p:nvPr/>
        </p:nvPicPr>
        <p:blipFill rotWithShape="1">
          <a:blip r:embed="rId2">
            <a:alphaModFix/>
          </a:blip>
          <a:srcRect r="43700"/>
          <a:stretch/>
        </p:blipFill>
        <p:spPr>
          <a:xfrm rot="10800000">
            <a:off x="7314652" y="-1916191"/>
            <a:ext cx="3399000" cy="3396000"/>
          </a:xfrm>
          <a:prstGeom prst="ellipse">
            <a:avLst/>
          </a:prstGeom>
          <a:noFill/>
          <a:ln>
            <a:noFill/>
          </a:ln>
          <a:effectLst>
            <a:outerShdw blurRad="128588" dist="95250" dir="3960000" algn="bl" rotWithShape="0">
              <a:srgbClr val="000000">
                <a:alpha val="20000"/>
              </a:srgbClr>
            </a:outerShdw>
          </a:effectLst>
        </p:spPr>
      </p:pic>
      <p:sp>
        <p:nvSpPr>
          <p:cNvPr id="70" name="Google Shape;70;p5"/>
          <p:cNvSpPr/>
          <p:nvPr/>
        </p:nvSpPr>
        <p:spPr>
          <a:xfrm rot="-5400000">
            <a:off x="4546659" y="306450"/>
            <a:ext cx="47400" cy="914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 name="Google Shape;71;p5"/>
          <p:cNvGrpSpPr/>
          <p:nvPr/>
        </p:nvGrpSpPr>
        <p:grpSpPr>
          <a:xfrm>
            <a:off x="7991386" y="237736"/>
            <a:ext cx="212983" cy="212799"/>
            <a:chOff x="8223275" y="-331450"/>
            <a:chExt cx="1042500" cy="1041600"/>
          </a:xfrm>
        </p:grpSpPr>
        <p:pic>
          <p:nvPicPr>
            <p:cNvPr id="72" name="Google Shape;72;p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73" name="Google Shape;73;p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 name="Google Shape;74;p5"/>
          <p:cNvGrpSpPr/>
          <p:nvPr/>
        </p:nvGrpSpPr>
        <p:grpSpPr>
          <a:xfrm>
            <a:off x="8650168" y="647828"/>
            <a:ext cx="394586" cy="394246"/>
            <a:chOff x="8223275" y="-331450"/>
            <a:chExt cx="1042500" cy="1041600"/>
          </a:xfrm>
        </p:grpSpPr>
        <p:pic>
          <p:nvPicPr>
            <p:cNvPr id="75" name="Google Shape;75;p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76" name="Google Shape;76;p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 name="Google Shape;77;p5"/>
          <p:cNvGrpSpPr/>
          <p:nvPr/>
        </p:nvGrpSpPr>
        <p:grpSpPr>
          <a:xfrm>
            <a:off x="430136" y="1980811"/>
            <a:ext cx="212983" cy="212799"/>
            <a:chOff x="8223275" y="-331450"/>
            <a:chExt cx="1042500" cy="1041600"/>
          </a:xfrm>
        </p:grpSpPr>
        <p:pic>
          <p:nvPicPr>
            <p:cNvPr id="78" name="Google Shape;78;p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79" name="Google Shape;79;p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 name="Google Shape;80;p5"/>
          <p:cNvGrpSpPr/>
          <p:nvPr/>
        </p:nvGrpSpPr>
        <p:grpSpPr>
          <a:xfrm>
            <a:off x="144343" y="2409953"/>
            <a:ext cx="394586" cy="394246"/>
            <a:chOff x="8223275" y="-331450"/>
            <a:chExt cx="1042500" cy="1041600"/>
          </a:xfrm>
        </p:grpSpPr>
        <p:pic>
          <p:nvPicPr>
            <p:cNvPr id="81" name="Google Shape;81;p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82" name="Google Shape;82;p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
        <p:cNvGrpSpPr/>
        <p:nvPr/>
      </p:nvGrpSpPr>
      <p:grpSpPr>
        <a:xfrm>
          <a:off x="0" y="0"/>
          <a:ext cx="0" cy="0"/>
          <a:chOff x="0" y="0"/>
          <a:chExt cx="0" cy="0"/>
        </a:xfrm>
      </p:grpSpPr>
      <p:sp>
        <p:nvSpPr>
          <p:cNvPr id="84" name="Google Shape;84;p6"/>
          <p:cNvSpPr/>
          <p:nvPr/>
        </p:nvSpPr>
        <p:spPr>
          <a:xfrm>
            <a:off x="713250" y="774350"/>
            <a:ext cx="7717500" cy="3825000"/>
          </a:xfrm>
          <a:prstGeom prst="roundRect">
            <a:avLst>
              <a:gd name="adj" fmla="val 6799"/>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a:off x="1690600" y="553150"/>
            <a:ext cx="5634600" cy="548700"/>
          </a:xfrm>
          <a:prstGeom prst="roundRect">
            <a:avLst>
              <a:gd name="adj" fmla="val 50000"/>
            </a:avLst>
          </a:prstGeom>
          <a:solidFill>
            <a:schemeClr val="lt2"/>
          </a:solidFill>
          <a:ln>
            <a:noFill/>
          </a:ln>
          <a:effectLst>
            <a:outerShdw blurRad="57150" dist="47625" dir="192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txBox="1">
            <a:spLocks noGrp="1"/>
          </p:cNvSpPr>
          <p:nvPr>
            <p:ph type="title"/>
          </p:nvPr>
        </p:nvSpPr>
        <p:spPr>
          <a:xfrm>
            <a:off x="720000" y="539496"/>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87" name="Google Shape;87;p6"/>
          <p:cNvPicPr preferRelativeResize="0"/>
          <p:nvPr/>
        </p:nvPicPr>
        <p:blipFill rotWithShape="1">
          <a:blip r:embed="rId2">
            <a:alphaModFix/>
          </a:blip>
          <a:srcRect r="43700"/>
          <a:stretch/>
        </p:blipFill>
        <p:spPr>
          <a:xfrm rot="10800000">
            <a:off x="-2091726" y="-2081263"/>
            <a:ext cx="3754800" cy="3751500"/>
          </a:xfrm>
          <a:prstGeom prst="ellipse">
            <a:avLst/>
          </a:prstGeom>
          <a:noFill/>
          <a:ln>
            <a:noFill/>
          </a:ln>
          <a:effectLst>
            <a:outerShdw blurRad="114300" dist="76200" dir="3960000" algn="bl" rotWithShape="0">
              <a:srgbClr val="000000">
                <a:alpha val="22000"/>
              </a:srgbClr>
            </a:outerShdw>
          </a:effectLst>
        </p:spPr>
      </p:pic>
      <p:pic>
        <p:nvPicPr>
          <p:cNvPr id="88" name="Google Shape;88;p6"/>
          <p:cNvPicPr preferRelativeResize="0"/>
          <p:nvPr/>
        </p:nvPicPr>
        <p:blipFill rotWithShape="1">
          <a:blip r:embed="rId2">
            <a:alphaModFix/>
          </a:blip>
          <a:srcRect r="43700"/>
          <a:stretch/>
        </p:blipFill>
        <p:spPr>
          <a:xfrm rot="10800000">
            <a:off x="-2091735" y="-2081277"/>
            <a:ext cx="3399000" cy="3396000"/>
          </a:xfrm>
          <a:prstGeom prst="ellipse">
            <a:avLst/>
          </a:prstGeom>
          <a:noFill/>
          <a:ln>
            <a:noFill/>
          </a:ln>
          <a:effectLst>
            <a:outerShdw blurRad="128588" dist="95250" dir="3960000" algn="bl" rotWithShape="0">
              <a:srgbClr val="000000">
                <a:alpha val="20000"/>
              </a:srgbClr>
            </a:outerShdw>
          </a:effectLst>
        </p:spPr>
      </p:pic>
      <p:grpSp>
        <p:nvGrpSpPr>
          <p:cNvPr id="89" name="Google Shape;89;p6"/>
          <p:cNvGrpSpPr/>
          <p:nvPr/>
        </p:nvGrpSpPr>
        <p:grpSpPr>
          <a:xfrm>
            <a:off x="7739604" y="4019141"/>
            <a:ext cx="3262125" cy="3259244"/>
            <a:chOff x="5619000" y="1044600"/>
            <a:chExt cx="3057000" cy="3054300"/>
          </a:xfrm>
        </p:grpSpPr>
        <p:pic>
          <p:nvPicPr>
            <p:cNvPr id="90" name="Google Shape;90;p6"/>
            <p:cNvPicPr preferRelativeResize="0"/>
            <p:nvPr/>
          </p:nvPicPr>
          <p:blipFill rotWithShape="1">
            <a:blip r:embed="rId2">
              <a:alphaModFix/>
            </a:blip>
            <a:srcRect r="43700"/>
            <a:stretch/>
          </p:blipFill>
          <p:spPr>
            <a:xfrm>
              <a:off x="5619000" y="1044600"/>
              <a:ext cx="3057000" cy="3054300"/>
            </a:xfrm>
            <a:prstGeom prst="ellipse">
              <a:avLst/>
            </a:prstGeom>
            <a:noFill/>
            <a:ln>
              <a:noFill/>
            </a:ln>
            <a:effectLst>
              <a:outerShdw blurRad="142875" dist="95250" dir="3960000" algn="bl" rotWithShape="0">
                <a:srgbClr val="000000">
                  <a:alpha val="22000"/>
                </a:srgbClr>
              </a:outerShdw>
            </a:effectLst>
          </p:spPr>
        </p:pic>
        <p:sp>
          <p:nvSpPr>
            <p:cNvPr id="91" name="Google Shape;91;p6"/>
            <p:cNvSpPr/>
            <p:nvPr/>
          </p:nvSpPr>
          <p:spPr>
            <a:xfrm>
              <a:off x="5834933" y="1259232"/>
              <a:ext cx="2625000" cy="2625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 name="Google Shape;92;p6"/>
          <p:cNvGrpSpPr/>
          <p:nvPr/>
        </p:nvGrpSpPr>
        <p:grpSpPr>
          <a:xfrm>
            <a:off x="8248086" y="323411"/>
            <a:ext cx="212983" cy="212799"/>
            <a:chOff x="8223275" y="-331450"/>
            <a:chExt cx="1042500" cy="1041600"/>
          </a:xfrm>
        </p:grpSpPr>
        <p:pic>
          <p:nvPicPr>
            <p:cNvPr id="93" name="Google Shape;93;p6"/>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94" name="Google Shape;94;p6"/>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6"/>
          <p:cNvGrpSpPr/>
          <p:nvPr/>
        </p:nvGrpSpPr>
        <p:grpSpPr>
          <a:xfrm>
            <a:off x="8538281" y="80290"/>
            <a:ext cx="394586" cy="394246"/>
            <a:chOff x="8223275" y="-331450"/>
            <a:chExt cx="1042500" cy="1041600"/>
          </a:xfrm>
        </p:grpSpPr>
        <p:pic>
          <p:nvPicPr>
            <p:cNvPr id="96" name="Google Shape;96;p6"/>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97" name="Google Shape;97;p6"/>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 name="Google Shape;98;p6"/>
          <p:cNvGrpSpPr/>
          <p:nvPr/>
        </p:nvGrpSpPr>
        <p:grpSpPr>
          <a:xfrm>
            <a:off x="166261" y="2522036"/>
            <a:ext cx="212983" cy="212799"/>
            <a:chOff x="8223275" y="-331450"/>
            <a:chExt cx="1042500" cy="1041600"/>
          </a:xfrm>
        </p:grpSpPr>
        <p:pic>
          <p:nvPicPr>
            <p:cNvPr id="99" name="Google Shape;99;p6"/>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00" name="Google Shape;100;p6"/>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 name="Google Shape;101;p6"/>
          <p:cNvGrpSpPr/>
          <p:nvPr/>
        </p:nvGrpSpPr>
        <p:grpSpPr>
          <a:xfrm>
            <a:off x="166243" y="1891403"/>
            <a:ext cx="394586" cy="394246"/>
            <a:chOff x="8223275" y="-331450"/>
            <a:chExt cx="1042500" cy="1041600"/>
          </a:xfrm>
        </p:grpSpPr>
        <p:pic>
          <p:nvPicPr>
            <p:cNvPr id="102" name="Google Shape;102;p6"/>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03" name="Google Shape;103;p6"/>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3"/>
        <p:cNvGrpSpPr/>
        <p:nvPr/>
      </p:nvGrpSpPr>
      <p:grpSpPr>
        <a:xfrm>
          <a:off x="0" y="0"/>
          <a:ext cx="0" cy="0"/>
          <a:chOff x="0" y="0"/>
          <a:chExt cx="0" cy="0"/>
        </a:xfrm>
      </p:grpSpPr>
      <p:sp>
        <p:nvSpPr>
          <p:cNvPr id="124" name="Google Shape;124;p8"/>
          <p:cNvSpPr txBox="1">
            <a:spLocks noGrp="1"/>
          </p:cNvSpPr>
          <p:nvPr>
            <p:ph type="title"/>
          </p:nvPr>
        </p:nvSpPr>
        <p:spPr>
          <a:xfrm>
            <a:off x="1162200" y="1307100"/>
            <a:ext cx="6819600" cy="2529300"/>
          </a:xfrm>
          <a:prstGeom prst="rect">
            <a:avLst/>
          </a:prstGeom>
          <a:effectLst>
            <a:outerShdw blurRad="85725" dist="47625" dir="2760000" algn="bl" rotWithShape="0">
              <a:srgbClr val="000000">
                <a:alpha val="30000"/>
              </a:srgbClr>
            </a:outerShdw>
          </a:effectLst>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8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5" name="Google Shape;125;p8"/>
          <p:cNvSpPr/>
          <p:nvPr/>
        </p:nvSpPr>
        <p:spPr>
          <a:xfrm rot="5400000">
            <a:off x="4548300" y="180975"/>
            <a:ext cx="47400" cy="914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8"/>
          <p:cNvSpPr/>
          <p:nvPr/>
        </p:nvSpPr>
        <p:spPr>
          <a:xfrm rot="5400000">
            <a:off x="4548300" y="409575"/>
            <a:ext cx="47400" cy="914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7" name="Google Shape;127;p8"/>
          <p:cNvPicPr preferRelativeResize="0"/>
          <p:nvPr/>
        </p:nvPicPr>
        <p:blipFill rotWithShape="1">
          <a:blip r:embed="rId2">
            <a:alphaModFix/>
          </a:blip>
          <a:srcRect r="43700"/>
          <a:stretch/>
        </p:blipFill>
        <p:spPr>
          <a:xfrm rot="10800000">
            <a:off x="-1958376" y="3357512"/>
            <a:ext cx="3754800" cy="3751500"/>
          </a:xfrm>
          <a:prstGeom prst="ellipse">
            <a:avLst/>
          </a:prstGeom>
          <a:noFill/>
          <a:ln>
            <a:noFill/>
          </a:ln>
          <a:effectLst>
            <a:outerShdw blurRad="114300" dist="76200" dir="3960000" algn="bl" rotWithShape="0">
              <a:srgbClr val="000000">
                <a:alpha val="22000"/>
              </a:srgbClr>
            </a:outerShdw>
          </a:effectLst>
        </p:spPr>
      </p:pic>
      <p:pic>
        <p:nvPicPr>
          <p:cNvPr id="128" name="Google Shape;128;p8"/>
          <p:cNvPicPr preferRelativeResize="0"/>
          <p:nvPr/>
        </p:nvPicPr>
        <p:blipFill rotWithShape="1">
          <a:blip r:embed="rId2">
            <a:alphaModFix/>
          </a:blip>
          <a:srcRect r="43700"/>
          <a:stretch/>
        </p:blipFill>
        <p:spPr>
          <a:xfrm rot="10800000">
            <a:off x="-1780476" y="3535262"/>
            <a:ext cx="3399000" cy="3396000"/>
          </a:xfrm>
          <a:prstGeom prst="ellipse">
            <a:avLst/>
          </a:prstGeom>
          <a:noFill/>
          <a:ln>
            <a:noFill/>
          </a:ln>
          <a:effectLst>
            <a:outerShdw blurRad="128588" dist="95250" dir="3960000" algn="bl" rotWithShape="0">
              <a:srgbClr val="000000">
                <a:alpha val="20000"/>
              </a:srgbClr>
            </a:outerShdw>
          </a:effectLst>
        </p:spPr>
      </p:pic>
      <p:pic>
        <p:nvPicPr>
          <p:cNvPr id="129" name="Google Shape;129;p8"/>
          <p:cNvPicPr preferRelativeResize="0"/>
          <p:nvPr/>
        </p:nvPicPr>
        <p:blipFill rotWithShape="1">
          <a:blip r:embed="rId2">
            <a:alphaModFix/>
          </a:blip>
          <a:srcRect r="43700"/>
          <a:stretch/>
        </p:blipFill>
        <p:spPr>
          <a:xfrm rot="10800000">
            <a:off x="6728424" y="-2090788"/>
            <a:ext cx="3754800" cy="3751500"/>
          </a:xfrm>
          <a:prstGeom prst="ellipse">
            <a:avLst/>
          </a:prstGeom>
          <a:noFill/>
          <a:ln>
            <a:noFill/>
          </a:ln>
          <a:effectLst>
            <a:outerShdw blurRad="114300" dist="76200" dir="3960000" algn="bl" rotWithShape="0">
              <a:srgbClr val="000000">
                <a:alpha val="22000"/>
              </a:srgbClr>
            </a:outerShdw>
          </a:effectLst>
        </p:spPr>
      </p:pic>
      <p:pic>
        <p:nvPicPr>
          <p:cNvPr id="130" name="Google Shape;130;p8"/>
          <p:cNvPicPr preferRelativeResize="0"/>
          <p:nvPr/>
        </p:nvPicPr>
        <p:blipFill rotWithShape="1">
          <a:blip r:embed="rId2">
            <a:alphaModFix/>
          </a:blip>
          <a:srcRect r="43700"/>
          <a:stretch/>
        </p:blipFill>
        <p:spPr>
          <a:xfrm rot="10800000">
            <a:off x="6906324" y="-1913038"/>
            <a:ext cx="3399000" cy="3396000"/>
          </a:xfrm>
          <a:prstGeom prst="ellipse">
            <a:avLst/>
          </a:prstGeom>
          <a:noFill/>
          <a:ln>
            <a:noFill/>
          </a:ln>
          <a:effectLst>
            <a:outerShdw blurRad="128588" dist="95250" dir="3960000" algn="bl" rotWithShape="0">
              <a:srgbClr val="000000">
                <a:alpha val="20000"/>
              </a:srgbClr>
            </a:outerShdw>
          </a:effectLst>
        </p:spPr>
      </p:pic>
      <p:grpSp>
        <p:nvGrpSpPr>
          <p:cNvPr id="131" name="Google Shape;131;p8"/>
          <p:cNvGrpSpPr/>
          <p:nvPr/>
        </p:nvGrpSpPr>
        <p:grpSpPr>
          <a:xfrm>
            <a:off x="8758086" y="2371336"/>
            <a:ext cx="212983" cy="212799"/>
            <a:chOff x="8223275" y="-331450"/>
            <a:chExt cx="1042500" cy="1041600"/>
          </a:xfrm>
        </p:grpSpPr>
        <p:pic>
          <p:nvPicPr>
            <p:cNvPr id="132" name="Google Shape;132;p8"/>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33" name="Google Shape;133;p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 name="Google Shape;134;p8"/>
          <p:cNvGrpSpPr/>
          <p:nvPr/>
        </p:nvGrpSpPr>
        <p:grpSpPr>
          <a:xfrm>
            <a:off x="8430768" y="1899603"/>
            <a:ext cx="394586" cy="394246"/>
            <a:chOff x="8223275" y="-331450"/>
            <a:chExt cx="1042500" cy="1041600"/>
          </a:xfrm>
        </p:grpSpPr>
        <p:pic>
          <p:nvPicPr>
            <p:cNvPr id="135" name="Google Shape;135;p8"/>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36" name="Google Shape;136;p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 name="Google Shape;137;p8"/>
          <p:cNvGrpSpPr/>
          <p:nvPr/>
        </p:nvGrpSpPr>
        <p:grpSpPr>
          <a:xfrm>
            <a:off x="8971068" y="2947353"/>
            <a:ext cx="394586" cy="394246"/>
            <a:chOff x="8223275" y="-331450"/>
            <a:chExt cx="1042500" cy="1041600"/>
          </a:xfrm>
        </p:grpSpPr>
        <p:pic>
          <p:nvPicPr>
            <p:cNvPr id="138" name="Google Shape;138;p8"/>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39" name="Google Shape;139;p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 name="Google Shape;140;p8"/>
          <p:cNvGrpSpPr/>
          <p:nvPr/>
        </p:nvGrpSpPr>
        <p:grpSpPr>
          <a:xfrm>
            <a:off x="458711" y="2399911"/>
            <a:ext cx="212983" cy="212799"/>
            <a:chOff x="8223275" y="-331450"/>
            <a:chExt cx="1042500" cy="1041600"/>
          </a:xfrm>
        </p:grpSpPr>
        <p:pic>
          <p:nvPicPr>
            <p:cNvPr id="141" name="Google Shape;141;p8"/>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42" name="Google Shape;142;p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3" name="Google Shape;143;p8"/>
          <p:cNvGrpSpPr/>
          <p:nvPr/>
        </p:nvGrpSpPr>
        <p:grpSpPr>
          <a:xfrm>
            <a:off x="172918" y="2829053"/>
            <a:ext cx="394586" cy="394246"/>
            <a:chOff x="8223275" y="-331450"/>
            <a:chExt cx="1042500" cy="1041600"/>
          </a:xfrm>
        </p:grpSpPr>
        <p:pic>
          <p:nvPicPr>
            <p:cNvPr id="144" name="Google Shape;144;p8"/>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145" name="Google Shape;145;p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1"/>
        </a:solidFill>
        <a:effectLst/>
      </p:bgPr>
    </p:bg>
    <p:spTree>
      <p:nvGrpSpPr>
        <p:cNvPr id="1" name="Shape 213"/>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14"/>
        <p:cNvGrpSpPr/>
        <p:nvPr/>
      </p:nvGrpSpPr>
      <p:grpSpPr>
        <a:xfrm>
          <a:off x="0" y="0"/>
          <a:ext cx="0" cy="0"/>
          <a:chOff x="0" y="0"/>
          <a:chExt cx="0" cy="0"/>
        </a:xfrm>
      </p:grpSpPr>
      <p:sp>
        <p:nvSpPr>
          <p:cNvPr id="215" name="Google Shape;215;p13"/>
          <p:cNvSpPr/>
          <p:nvPr/>
        </p:nvSpPr>
        <p:spPr>
          <a:xfrm rot="5400000">
            <a:off x="4548300" y="-2114550"/>
            <a:ext cx="47400" cy="914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3"/>
          <p:cNvSpPr/>
          <p:nvPr/>
        </p:nvSpPr>
        <p:spPr>
          <a:xfrm rot="5400000">
            <a:off x="4548300" y="-1885950"/>
            <a:ext cx="47400" cy="9144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3"/>
          <p:cNvSpPr/>
          <p:nvPr/>
        </p:nvSpPr>
        <p:spPr>
          <a:xfrm>
            <a:off x="713250" y="774350"/>
            <a:ext cx="7717500" cy="3825000"/>
          </a:xfrm>
          <a:prstGeom prst="roundRect">
            <a:avLst>
              <a:gd name="adj" fmla="val 6799"/>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3"/>
          <p:cNvSpPr/>
          <p:nvPr/>
        </p:nvSpPr>
        <p:spPr>
          <a:xfrm>
            <a:off x="1690600" y="553150"/>
            <a:ext cx="5634600" cy="548700"/>
          </a:xfrm>
          <a:prstGeom prst="roundRect">
            <a:avLst>
              <a:gd name="adj" fmla="val 50000"/>
            </a:avLst>
          </a:prstGeom>
          <a:solidFill>
            <a:schemeClr val="lt2"/>
          </a:solidFill>
          <a:ln>
            <a:noFill/>
          </a:ln>
          <a:effectLst>
            <a:outerShdw blurRad="57150" dist="47625" dir="192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3"/>
          <p:cNvSpPr txBox="1">
            <a:spLocks noGrp="1"/>
          </p:cNvSpPr>
          <p:nvPr>
            <p:ph type="title"/>
          </p:nvPr>
        </p:nvSpPr>
        <p:spPr>
          <a:xfrm>
            <a:off x="720000" y="539496"/>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0" name="Google Shape;220;p13"/>
          <p:cNvSpPr txBox="1">
            <a:spLocks noGrp="1"/>
          </p:cNvSpPr>
          <p:nvPr>
            <p:ph type="title" idx="2"/>
          </p:nvPr>
        </p:nvSpPr>
        <p:spPr>
          <a:xfrm>
            <a:off x="1809336" y="1560846"/>
            <a:ext cx="26244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1" name="Google Shape;221;p13"/>
          <p:cNvSpPr txBox="1">
            <a:spLocks noGrp="1"/>
          </p:cNvSpPr>
          <p:nvPr>
            <p:ph type="subTitle" idx="1"/>
          </p:nvPr>
        </p:nvSpPr>
        <p:spPr>
          <a:xfrm>
            <a:off x="1809336" y="1918770"/>
            <a:ext cx="2624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222" name="Google Shape;222;p13"/>
          <p:cNvSpPr txBox="1">
            <a:spLocks noGrp="1"/>
          </p:cNvSpPr>
          <p:nvPr>
            <p:ph type="title" idx="3"/>
          </p:nvPr>
        </p:nvSpPr>
        <p:spPr>
          <a:xfrm>
            <a:off x="5619233" y="1560846"/>
            <a:ext cx="26244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3" name="Google Shape;223;p13"/>
          <p:cNvSpPr txBox="1">
            <a:spLocks noGrp="1"/>
          </p:cNvSpPr>
          <p:nvPr>
            <p:ph type="subTitle" idx="4"/>
          </p:nvPr>
        </p:nvSpPr>
        <p:spPr>
          <a:xfrm>
            <a:off x="5619233" y="1918770"/>
            <a:ext cx="2624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224" name="Google Shape;224;p13"/>
          <p:cNvSpPr txBox="1">
            <a:spLocks noGrp="1"/>
          </p:cNvSpPr>
          <p:nvPr>
            <p:ph type="title" idx="5"/>
          </p:nvPr>
        </p:nvSpPr>
        <p:spPr>
          <a:xfrm>
            <a:off x="1809336" y="3090021"/>
            <a:ext cx="26244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5" name="Google Shape;225;p13"/>
          <p:cNvSpPr txBox="1">
            <a:spLocks noGrp="1"/>
          </p:cNvSpPr>
          <p:nvPr>
            <p:ph type="subTitle" idx="6"/>
          </p:nvPr>
        </p:nvSpPr>
        <p:spPr>
          <a:xfrm>
            <a:off x="1809336" y="3447946"/>
            <a:ext cx="2624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226" name="Google Shape;226;p13"/>
          <p:cNvSpPr txBox="1">
            <a:spLocks noGrp="1"/>
          </p:cNvSpPr>
          <p:nvPr>
            <p:ph type="title" idx="7"/>
          </p:nvPr>
        </p:nvSpPr>
        <p:spPr>
          <a:xfrm>
            <a:off x="5619233" y="3090021"/>
            <a:ext cx="2623800" cy="365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27" name="Google Shape;227;p13"/>
          <p:cNvSpPr txBox="1">
            <a:spLocks noGrp="1"/>
          </p:cNvSpPr>
          <p:nvPr>
            <p:ph type="subTitle" idx="8"/>
          </p:nvPr>
        </p:nvSpPr>
        <p:spPr>
          <a:xfrm>
            <a:off x="5619233" y="3447946"/>
            <a:ext cx="2624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228" name="Google Shape;228;p13"/>
          <p:cNvSpPr txBox="1">
            <a:spLocks noGrp="1"/>
          </p:cNvSpPr>
          <p:nvPr>
            <p:ph type="title" idx="9" hasCustomPrompt="1"/>
          </p:nvPr>
        </p:nvSpPr>
        <p:spPr>
          <a:xfrm>
            <a:off x="953617" y="1757625"/>
            <a:ext cx="734700" cy="44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lvl1pPr lvl="0" rtl="0">
              <a:spcBef>
                <a:spcPts val="0"/>
              </a:spcBef>
              <a:spcAft>
                <a:spcPts val="0"/>
              </a:spcAft>
              <a:buSzPts val="3000"/>
              <a:buNone/>
              <a:defRPr sz="2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29" name="Google Shape;229;p13"/>
          <p:cNvSpPr txBox="1">
            <a:spLocks noGrp="1"/>
          </p:cNvSpPr>
          <p:nvPr>
            <p:ph type="title" idx="13" hasCustomPrompt="1"/>
          </p:nvPr>
        </p:nvSpPr>
        <p:spPr>
          <a:xfrm>
            <a:off x="953617" y="3281625"/>
            <a:ext cx="734700" cy="44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lvl1pPr lvl="0" rtl="0">
              <a:spcBef>
                <a:spcPts val="0"/>
              </a:spcBef>
              <a:spcAft>
                <a:spcPts val="0"/>
              </a:spcAft>
              <a:buSzPts val="3000"/>
              <a:buNone/>
              <a:defRPr sz="2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0" name="Google Shape;230;p13"/>
          <p:cNvSpPr txBox="1">
            <a:spLocks noGrp="1"/>
          </p:cNvSpPr>
          <p:nvPr>
            <p:ph type="title" idx="14" hasCustomPrompt="1"/>
          </p:nvPr>
        </p:nvSpPr>
        <p:spPr>
          <a:xfrm>
            <a:off x="4767367" y="1757625"/>
            <a:ext cx="734700" cy="44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lvl1pPr lvl="0" rtl="0">
              <a:spcBef>
                <a:spcPts val="0"/>
              </a:spcBef>
              <a:spcAft>
                <a:spcPts val="0"/>
              </a:spcAft>
              <a:buSzPts val="3000"/>
              <a:buNone/>
              <a:defRPr sz="2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1" name="Google Shape;231;p13"/>
          <p:cNvSpPr txBox="1">
            <a:spLocks noGrp="1"/>
          </p:cNvSpPr>
          <p:nvPr>
            <p:ph type="title" idx="15" hasCustomPrompt="1"/>
          </p:nvPr>
        </p:nvSpPr>
        <p:spPr>
          <a:xfrm>
            <a:off x="4767367" y="3281625"/>
            <a:ext cx="734700" cy="447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lvl1pPr lvl="0" rtl="0">
              <a:spcBef>
                <a:spcPts val="0"/>
              </a:spcBef>
              <a:spcAft>
                <a:spcPts val="0"/>
              </a:spcAft>
              <a:buSzPts val="3000"/>
              <a:buNone/>
              <a:defRPr sz="2000">
                <a:solidFill>
                  <a:schemeClr val="dk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grpSp>
        <p:nvGrpSpPr>
          <p:cNvPr id="232" name="Google Shape;232;p13"/>
          <p:cNvGrpSpPr/>
          <p:nvPr/>
        </p:nvGrpSpPr>
        <p:grpSpPr>
          <a:xfrm>
            <a:off x="94393" y="1784303"/>
            <a:ext cx="394586" cy="394246"/>
            <a:chOff x="8223275" y="-331450"/>
            <a:chExt cx="1042500" cy="1041600"/>
          </a:xfrm>
        </p:grpSpPr>
        <p:pic>
          <p:nvPicPr>
            <p:cNvPr id="233" name="Google Shape;233;p13"/>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234" name="Google Shape;234;p13"/>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5" name="Google Shape;235;p13"/>
          <p:cNvGrpSpPr/>
          <p:nvPr/>
        </p:nvGrpSpPr>
        <p:grpSpPr>
          <a:xfrm>
            <a:off x="94411" y="1501911"/>
            <a:ext cx="212983" cy="212799"/>
            <a:chOff x="8223275" y="-331450"/>
            <a:chExt cx="1042500" cy="1041600"/>
          </a:xfrm>
        </p:grpSpPr>
        <p:pic>
          <p:nvPicPr>
            <p:cNvPr id="236" name="Google Shape;236;p13"/>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237" name="Google Shape;237;p13"/>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 name="Google Shape;238;p13"/>
          <p:cNvGrpSpPr/>
          <p:nvPr/>
        </p:nvGrpSpPr>
        <p:grpSpPr>
          <a:xfrm>
            <a:off x="8612411" y="4716611"/>
            <a:ext cx="212983" cy="212799"/>
            <a:chOff x="8223275" y="-331450"/>
            <a:chExt cx="1042500" cy="1041600"/>
          </a:xfrm>
        </p:grpSpPr>
        <p:pic>
          <p:nvPicPr>
            <p:cNvPr id="239" name="Google Shape;239;p13"/>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240" name="Google Shape;240;p13"/>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 name="Google Shape;241;p13"/>
          <p:cNvGrpSpPr/>
          <p:nvPr/>
        </p:nvGrpSpPr>
        <p:grpSpPr>
          <a:xfrm>
            <a:off x="8233481" y="4317578"/>
            <a:ext cx="394586" cy="394246"/>
            <a:chOff x="8223275" y="-331450"/>
            <a:chExt cx="1042500" cy="1041600"/>
          </a:xfrm>
        </p:grpSpPr>
        <p:pic>
          <p:nvPicPr>
            <p:cNvPr id="242" name="Google Shape;242;p13"/>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243" name="Google Shape;243;p13"/>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4" name="Google Shape;244;p13"/>
          <p:cNvPicPr preferRelativeResize="0"/>
          <p:nvPr/>
        </p:nvPicPr>
        <p:blipFill rotWithShape="1">
          <a:blip r:embed="rId2">
            <a:alphaModFix/>
          </a:blip>
          <a:srcRect r="43700"/>
          <a:stretch/>
        </p:blipFill>
        <p:spPr>
          <a:xfrm>
            <a:off x="7820265" y="-2249602"/>
            <a:ext cx="3754800" cy="3751500"/>
          </a:xfrm>
          <a:prstGeom prst="ellipse">
            <a:avLst/>
          </a:prstGeom>
          <a:noFill/>
          <a:ln>
            <a:noFill/>
          </a:ln>
          <a:effectLst>
            <a:outerShdw blurRad="285750" dist="95250" dir="3960000" algn="bl" rotWithShape="0">
              <a:srgbClr val="000000">
                <a:alpha val="50000"/>
              </a:srgbClr>
            </a:outerShdw>
          </a:effectLst>
        </p:spPr>
      </p:pic>
      <p:pic>
        <p:nvPicPr>
          <p:cNvPr id="245" name="Google Shape;245;p13"/>
          <p:cNvPicPr preferRelativeResize="0"/>
          <p:nvPr/>
        </p:nvPicPr>
        <p:blipFill rotWithShape="1">
          <a:blip r:embed="rId2">
            <a:alphaModFix/>
          </a:blip>
          <a:srcRect r="43700"/>
          <a:stretch/>
        </p:blipFill>
        <p:spPr>
          <a:xfrm>
            <a:off x="8057374" y="-2249588"/>
            <a:ext cx="3399000" cy="3396000"/>
          </a:xfrm>
          <a:prstGeom prst="ellipse">
            <a:avLst/>
          </a:prstGeom>
          <a:noFill/>
          <a:ln>
            <a:noFill/>
          </a:ln>
          <a:effectLst>
            <a:outerShdw blurRad="285750" dist="95250" dir="3960000" algn="bl" rotWithShape="0">
              <a:srgbClr val="000000">
                <a:alpha val="50000"/>
              </a:srgbClr>
            </a:outerShdw>
          </a:effectLst>
        </p:spPr>
      </p:pic>
      <p:pic>
        <p:nvPicPr>
          <p:cNvPr id="246" name="Google Shape;246;p13"/>
          <p:cNvPicPr preferRelativeResize="0"/>
          <p:nvPr/>
        </p:nvPicPr>
        <p:blipFill rotWithShape="1">
          <a:blip r:embed="rId2">
            <a:alphaModFix/>
          </a:blip>
          <a:srcRect r="43700"/>
          <a:stretch/>
        </p:blipFill>
        <p:spPr>
          <a:xfrm>
            <a:off x="-2559985" y="3510223"/>
            <a:ext cx="3754800" cy="3751500"/>
          </a:xfrm>
          <a:prstGeom prst="ellipse">
            <a:avLst/>
          </a:prstGeom>
          <a:noFill/>
          <a:ln>
            <a:noFill/>
          </a:ln>
          <a:effectLst>
            <a:outerShdw blurRad="285750" dist="95250" dir="3960000" algn="bl" rotWithShape="0">
              <a:srgbClr val="000000">
                <a:alpha val="50000"/>
              </a:srgbClr>
            </a:outerShdw>
          </a:effectLst>
        </p:spPr>
      </p:pic>
      <p:pic>
        <p:nvPicPr>
          <p:cNvPr id="247" name="Google Shape;247;p13"/>
          <p:cNvPicPr preferRelativeResize="0"/>
          <p:nvPr/>
        </p:nvPicPr>
        <p:blipFill rotWithShape="1">
          <a:blip r:embed="rId2">
            <a:alphaModFix/>
          </a:blip>
          <a:srcRect r="43700"/>
          <a:stretch/>
        </p:blipFill>
        <p:spPr>
          <a:xfrm>
            <a:off x="-2480726" y="3783262"/>
            <a:ext cx="3399000" cy="3396000"/>
          </a:xfrm>
          <a:prstGeom prst="ellipse">
            <a:avLst/>
          </a:prstGeom>
          <a:noFill/>
          <a:ln>
            <a:noFill/>
          </a:ln>
          <a:effectLst>
            <a:outerShdw blurRad="285750" dist="95250" dir="3960000" algn="bl" rotWithShape="0">
              <a:srgbClr val="000000">
                <a:alpha val="50000"/>
              </a:srgbClr>
            </a:outerShdw>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25"/>
        <p:cNvGrpSpPr/>
        <p:nvPr/>
      </p:nvGrpSpPr>
      <p:grpSpPr>
        <a:xfrm>
          <a:off x="0" y="0"/>
          <a:ext cx="0" cy="0"/>
          <a:chOff x="0" y="0"/>
          <a:chExt cx="0" cy="0"/>
        </a:xfrm>
      </p:grpSpPr>
      <p:sp>
        <p:nvSpPr>
          <p:cNvPr id="326" name="Google Shape;326;p19"/>
          <p:cNvSpPr/>
          <p:nvPr/>
        </p:nvSpPr>
        <p:spPr>
          <a:xfrm>
            <a:off x="713227" y="1388500"/>
            <a:ext cx="2431500" cy="3210900"/>
          </a:xfrm>
          <a:prstGeom prst="roundRect">
            <a:avLst>
              <a:gd name="adj" fmla="val 10772"/>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9"/>
          <p:cNvSpPr/>
          <p:nvPr/>
        </p:nvSpPr>
        <p:spPr>
          <a:xfrm>
            <a:off x="3367030" y="1388500"/>
            <a:ext cx="2431500" cy="3210900"/>
          </a:xfrm>
          <a:prstGeom prst="roundRect">
            <a:avLst>
              <a:gd name="adj" fmla="val 6799"/>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9"/>
          <p:cNvSpPr/>
          <p:nvPr/>
        </p:nvSpPr>
        <p:spPr>
          <a:xfrm>
            <a:off x="5999277" y="1388500"/>
            <a:ext cx="2431500" cy="3210900"/>
          </a:xfrm>
          <a:prstGeom prst="roundRect">
            <a:avLst>
              <a:gd name="adj" fmla="val 10772"/>
            </a:avLst>
          </a:prstGeom>
          <a:solidFill>
            <a:schemeClr val="dk1"/>
          </a:solidFill>
          <a:ln>
            <a:noFill/>
          </a:ln>
          <a:effectLst>
            <a:outerShdw blurRad="42863" dist="38100" dir="3060000" algn="bl" rotWithShape="0">
              <a:srgbClr val="000000">
                <a:alpha val="1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9"/>
          <p:cNvSpPr/>
          <p:nvPr/>
        </p:nvSpPr>
        <p:spPr>
          <a:xfrm>
            <a:off x="1690600" y="553150"/>
            <a:ext cx="5634600" cy="548700"/>
          </a:xfrm>
          <a:prstGeom prst="roundRect">
            <a:avLst>
              <a:gd name="adj" fmla="val 50000"/>
            </a:avLst>
          </a:prstGeom>
          <a:solidFill>
            <a:schemeClr val="lt2"/>
          </a:solidFill>
          <a:ln>
            <a:noFill/>
          </a:ln>
          <a:effectLst>
            <a:outerShdw blurRad="57150" dist="47625" dir="192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9"/>
          <p:cNvSpPr txBox="1">
            <a:spLocks noGrp="1"/>
          </p:cNvSpPr>
          <p:nvPr>
            <p:ph type="title"/>
          </p:nvPr>
        </p:nvSpPr>
        <p:spPr>
          <a:xfrm>
            <a:off x="720000" y="539496"/>
            <a:ext cx="7704000" cy="57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1" name="Google Shape;331;p19"/>
          <p:cNvSpPr txBox="1">
            <a:spLocks noGrp="1"/>
          </p:cNvSpPr>
          <p:nvPr>
            <p:ph type="title" idx="2"/>
          </p:nvPr>
        </p:nvSpPr>
        <p:spPr>
          <a:xfrm>
            <a:off x="841327" y="2918127"/>
            <a:ext cx="21753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2" name="Google Shape;332;p19"/>
          <p:cNvSpPr txBox="1">
            <a:spLocks noGrp="1"/>
          </p:cNvSpPr>
          <p:nvPr>
            <p:ph type="subTitle" idx="1"/>
          </p:nvPr>
        </p:nvSpPr>
        <p:spPr>
          <a:xfrm>
            <a:off x="740227" y="3312302"/>
            <a:ext cx="2377500" cy="82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333" name="Google Shape;333;p19"/>
          <p:cNvSpPr txBox="1">
            <a:spLocks noGrp="1"/>
          </p:cNvSpPr>
          <p:nvPr>
            <p:ph type="title" idx="3"/>
          </p:nvPr>
        </p:nvSpPr>
        <p:spPr>
          <a:xfrm>
            <a:off x="3495130" y="2918127"/>
            <a:ext cx="21753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4" name="Google Shape;334;p19"/>
          <p:cNvSpPr txBox="1">
            <a:spLocks noGrp="1"/>
          </p:cNvSpPr>
          <p:nvPr>
            <p:ph type="subTitle" idx="4"/>
          </p:nvPr>
        </p:nvSpPr>
        <p:spPr>
          <a:xfrm>
            <a:off x="3394030" y="3312302"/>
            <a:ext cx="2377500" cy="82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sp>
        <p:nvSpPr>
          <p:cNvPr id="335" name="Google Shape;335;p19"/>
          <p:cNvSpPr txBox="1">
            <a:spLocks noGrp="1"/>
          </p:cNvSpPr>
          <p:nvPr>
            <p:ph type="title" idx="5"/>
          </p:nvPr>
        </p:nvSpPr>
        <p:spPr>
          <a:xfrm>
            <a:off x="6127377" y="2918127"/>
            <a:ext cx="21753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000" b="0">
                <a:solidFill>
                  <a:schemeClr val="accent3"/>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6" name="Google Shape;336;p19"/>
          <p:cNvSpPr txBox="1">
            <a:spLocks noGrp="1"/>
          </p:cNvSpPr>
          <p:nvPr>
            <p:ph type="subTitle" idx="6"/>
          </p:nvPr>
        </p:nvSpPr>
        <p:spPr>
          <a:xfrm>
            <a:off x="6026277" y="3312302"/>
            <a:ext cx="2377500" cy="8229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600"/>
              <a:buNone/>
              <a:defRPr/>
            </a:lvl2pPr>
            <a:lvl3pPr lvl="2" algn="ctr" rtl="0">
              <a:lnSpc>
                <a:spcPct val="100000"/>
              </a:lnSpc>
              <a:spcBef>
                <a:spcPts val="0"/>
              </a:spcBef>
              <a:spcAft>
                <a:spcPts val="0"/>
              </a:spcAft>
              <a:buSzPts val="1600"/>
              <a:buNone/>
              <a:defRPr/>
            </a:lvl3pPr>
            <a:lvl4pPr lvl="3" algn="ctr" rtl="0">
              <a:lnSpc>
                <a:spcPct val="100000"/>
              </a:lnSpc>
              <a:spcBef>
                <a:spcPts val="0"/>
              </a:spcBef>
              <a:spcAft>
                <a:spcPts val="0"/>
              </a:spcAft>
              <a:buSzPts val="1600"/>
              <a:buNone/>
              <a:defRPr/>
            </a:lvl4pPr>
            <a:lvl5pPr lvl="4" algn="ctr" rtl="0">
              <a:lnSpc>
                <a:spcPct val="100000"/>
              </a:lnSpc>
              <a:spcBef>
                <a:spcPts val="0"/>
              </a:spcBef>
              <a:spcAft>
                <a:spcPts val="0"/>
              </a:spcAft>
              <a:buSzPts val="1600"/>
              <a:buNone/>
              <a:defRPr/>
            </a:lvl5pPr>
            <a:lvl6pPr lvl="5" algn="ctr" rtl="0">
              <a:lnSpc>
                <a:spcPct val="100000"/>
              </a:lnSpc>
              <a:spcBef>
                <a:spcPts val="0"/>
              </a:spcBef>
              <a:spcAft>
                <a:spcPts val="0"/>
              </a:spcAft>
              <a:buSzPts val="1600"/>
              <a:buNone/>
              <a:defRPr/>
            </a:lvl6pPr>
            <a:lvl7pPr lvl="6" algn="ctr" rtl="0">
              <a:lnSpc>
                <a:spcPct val="100000"/>
              </a:lnSpc>
              <a:spcBef>
                <a:spcPts val="0"/>
              </a:spcBef>
              <a:spcAft>
                <a:spcPts val="0"/>
              </a:spcAft>
              <a:buSzPts val="1600"/>
              <a:buNone/>
              <a:defRPr/>
            </a:lvl7pPr>
            <a:lvl8pPr lvl="7" algn="ctr" rtl="0">
              <a:lnSpc>
                <a:spcPct val="100000"/>
              </a:lnSpc>
              <a:spcBef>
                <a:spcPts val="0"/>
              </a:spcBef>
              <a:spcAft>
                <a:spcPts val="0"/>
              </a:spcAft>
              <a:buSzPts val="1600"/>
              <a:buNone/>
              <a:defRPr/>
            </a:lvl8pPr>
            <a:lvl9pPr lvl="8" algn="ctr" rtl="0">
              <a:lnSpc>
                <a:spcPct val="100000"/>
              </a:lnSpc>
              <a:spcBef>
                <a:spcPts val="0"/>
              </a:spcBef>
              <a:spcAft>
                <a:spcPts val="0"/>
              </a:spcAft>
              <a:buSzPts val="1600"/>
              <a:buNone/>
              <a:defRPr/>
            </a:lvl9pPr>
          </a:lstStyle>
          <a:p>
            <a:endParaRPr/>
          </a:p>
        </p:txBody>
      </p:sp>
      <p:pic>
        <p:nvPicPr>
          <p:cNvPr id="337" name="Google Shape;337;p19"/>
          <p:cNvPicPr preferRelativeResize="0"/>
          <p:nvPr/>
        </p:nvPicPr>
        <p:blipFill rotWithShape="1">
          <a:blip r:embed="rId2">
            <a:alphaModFix/>
          </a:blip>
          <a:srcRect r="43700"/>
          <a:stretch/>
        </p:blipFill>
        <p:spPr>
          <a:xfrm>
            <a:off x="-2559985" y="-1976177"/>
            <a:ext cx="3754800" cy="3751500"/>
          </a:xfrm>
          <a:prstGeom prst="ellipse">
            <a:avLst/>
          </a:prstGeom>
          <a:noFill/>
          <a:ln>
            <a:noFill/>
          </a:ln>
          <a:effectLst>
            <a:outerShdw blurRad="85725" dist="95250" dir="3960000" algn="bl" rotWithShape="0">
              <a:srgbClr val="000000">
                <a:alpha val="50000"/>
              </a:srgbClr>
            </a:outerShdw>
          </a:effectLst>
        </p:spPr>
      </p:pic>
      <p:pic>
        <p:nvPicPr>
          <p:cNvPr id="338" name="Google Shape;338;p19"/>
          <p:cNvPicPr preferRelativeResize="0"/>
          <p:nvPr/>
        </p:nvPicPr>
        <p:blipFill rotWithShape="1">
          <a:blip r:embed="rId2">
            <a:alphaModFix/>
          </a:blip>
          <a:srcRect r="43700"/>
          <a:stretch/>
        </p:blipFill>
        <p:spPr>
          <a:xfrm>
            <a:off x="-2480726" y="-1855538"/>
            <a:ext cx="3399000" cy="3396000"/>
          </a:xfrm>
          <a:prstGeom prst="ellipse">
            <a:avLst/>
          </a:prstGeom>
          <a:noFill/>
          <a:ln>
            <a:noFill/>
          </a:ln>
          <a:effectLst>
            <a:outerShdw blurRad="285750" dist="95250" dir="3960000" algn="bl" rotWithShape="0">
              <a:srgbClr val="000000">
                <a:alpha val="50000"/>
              </a:srgbClr>
            </a:outerShdw>
          </a:effectLst>
        </p:spPr>
      </p:pic>
      <p:grpSp>
        <p:nvGrpSpPr>
          <p:cNvPr id="339" name="Google Shape;339;p19"/>
          <p:cNvGrpSpPr/>
          <p:nvPr/>
        </p:nvGrpSpPr>
        <p:grpSpPr>
          <a:xfrm>
            <a:off x="248293" y="145253"/>
            <a:ext cx="394586" cy="394246"/>
            <a:chOff x="8223275" y="-331450"/>
            <a:chExt cx="1042500" cy="1041600"/>
          </a:xfrm>
        </p:grpSpPr>
        <p:pic>
          <p:nvPicPr>
            <p:cNvPr id="340" name="Google Shape;340;p19"/>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341" name="Google Shape;341;p19"/>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 name="Google Shape;342;p19"/>
          <p:cNvGrpSpPr/>
          <p:nvPr/>
        </p:nvGrpSpPr>
        <p:grpSpPr>
          <a:xfrm>
            <a:off x="198286" y="721111"/>
            <a:ext cx="212983" cy="212799"/>
            <a:chOff x="8223275" y="-331450"/>
            <a:chExt cx="1042500" cy="1041600"/>
          </a:xfrm>
        </p:grpSpPr>
        <p:pic>
          <p:nvPicPr>
            <p:cNvPr id="343" name="Google Shape;343;p19"/>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344" name="Google Shape;344;p19"/>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5" name="Google Shape;345;p19"/>
          <p:cNvSpPr/>
          <p:nvPr/>
        </p:nvSpPr>
        <p:spPr>
          <a:xfrm>
            <a:off x="8732725"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9"/>
          <p:cNvSpPr/>
          <p:nvPr/>
        </p:nvSpPr>
        <p:spPr>
          <a:xfrm>
            <a:off x="8961325"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7" name="Google Shape;347;p19"/>
          <p:cNvGrpSpPr/>
          <p:nvPr/>
        </p:nvGrpSpPr>
        <p:grpSpPr>
          <a:xfrm>
            <a:off x="8261756" y="342378"/>
            <a:ext cx="394586" cy="394246"/>
            <a:chOff x="8223275" y="-331450"/>
            <a:chExt cx="1042500" cy="1041600"/>
          </a:xfrm>
        </p:grpSpPr>
        <p:pic>
          <p:nvPicPr>
            <p:cNvPr id="348" name="Google Shape;348;p19"/>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349" name="Google Shape;349;p19"/>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0" name="Google Shape;350;p19"/>
          <p:cNvGrpSpPr/>
          <p:nvPr/>
        </p:nvGrpSpPr>
        <p:grpSpPr>
          <a:xfrm>
            <a:off x="7987511" y="129586"/>
            <a:ext cx="212983" cy="212799"/>
            <a:chOff x="8223275" y="-331450"/>
            <a:chExt cx="1042500" cy="1041600"/>
          </a:xfrm>
        </p:grpSpPr>
        <p:pic>
          <p:nvPicPr>
            <p:cNvPr id="351" name="Google Shape;351;p19"/>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352" name="Google Shape;352;p19"/>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64"/>
        <p:cNvGrpSpPr/>
        <p:nvPr/>
      </p:nvGrpSpPr>
      <p:grpSpPr>
        <a:xfrm>
          <a:off x="0" y="0"/>
          <a:ext cx="0" cy="0"/>
          <a:chOff x="0" y="0"/>
          <a:chExt cx="0" cy="0"/>
        </a:xfrm>
      </p:grpSpPr>
      <p:grpSp>
        <p:nvGrpSpPr>
          <p:cNvPr id="465" name="Google Shape;465;p24"/>
          <p:cNvGrpSpPr/>
          <p:nvPr/>
        </p:nvGrpSpPr>
        <p:grpSpPr>
          <a:xfrm>
            <a:off x="8161306" y="2990340"/>
            <a:ext cx="394586" cy="394246"/>
            <a:chOff x="8223275" y="-331450"/>
            <a:chExt cx="1042500" cy="1041600"/>
          </a:xfrm>
        </p:grpSpPr>
        <p:pic>
          <p:nvPicPr>
            <p:cNvPr id="466" name="Google Shape;466;p2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142875" dist="95250" dir="3960000" algn="bl" rotWithShape="0">
                <a:srgbClr val="000000">
                  <a:alpha val="30000"/>
                </a:srgbClr>
              </a:outerShdw>
            </a:effectLst>
          </p:spPr>
        </p:pic>
        <p:sp>
          <p:nvSpPr>
            <p:cNvPr id="467" name="Google Shape;467;p2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8" name="Google Shape;468;p24"/>
          <p:cNvGrpSpPr/>
          <p:nvPr/>
        </p:nvGrpSpPr>
        <p:grpSpPr>
          <a:xfrm>
            <a:off x="1144511" y="3561961"/>
            <a:ext cx="212983" cy="212799"/>
            <a:chOff x="8223275" y="-331450"/>
            <a:chExt cx="1042500" cy="1041600"/>
          </a:xfrm>
        </p:grpSpPr>
        <p:pic>
          <p:nvPicPr>
            <p:cNvPr id="469" name="Google Shape;469;p2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470" name="Google Shape;470;p2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24"/>
          <p:cNvGrpSpPr/>
          <p:nvPr/>
        </p:nvGrpSpPr>
        <p:grpSpPr>
          <a:xfrm>
            <a:off x="8341892" y="2403260"/>
            <a:ext cx="304931" cy="304668"/>
            <a:chOff x="8223275" y="-331450"/>
            <a:chExt cx="1042500" cy="1041600"/>
          </a:xfrm>
        </p:grpSpPr>
        <p:pic>
          <p:nvPicPr>
            <p:cNvPr id="472" name="Google Shape;472;p2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142875" dist="95250" dir="3960000" algn="bl" rotWithShape="0">
                <a:srgbClr val="000000">
                  <a:alpha val="30000"/>
                </a:srgbClr>
              </a:outerShdw>
            </a:effectLst>
          </p:spPr>
        </p:pic>
        <p:sp>
          <p:nvSpPr>
            <p:cNvPr id="473" name="Google Shape;473;p2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4" name="Google Shape;474;p24"/>
          <p:cNvGrpSpPr/>
          <p:nvPr/>
        </p:nvGrpSpPr>
        <p:grpSpPr>
          <a:xfrm>
            <a:off x="858718" y="3991103"/>
            <a:ext cx="394586" cy="394246"/>
            <a:chOff x="8223275" y="-331450"/>
            <a:chExt cx="1042500" cy="1041600"/>
          </a:xfrm>
        </p:grpSpPr>
        <p:pic>
          <p:nvPicPr>
            <p:cNvPr id="475" name="Google Shape;475;p24"/>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476" name="Google Shape;476;p24"/>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7" name="Google Shape;477;p24"/>
          <p:cNvSpPr/>
          <p:nvPr/>
        </p:nvSpPr>
        <p:spPr>
          <a:xfrm>
            <a:off x="230100"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4"/>
          <p:cNvSpPr/>
          <p:nvPr/>
        </p:nvSpPr>
        <p:spPr>
          <a:xfrm>
            <a:off x="458700"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4"/>
          <p:cNvSpPr/>
          <p:nvPr/>
        </p:nvSpPr>
        <p:spPr>
          <a:xfrm>
            <a:off x="8812913" y="0"/>
            <a:ext cx="474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0" name="Google Shape;480;p24"/>
          <p:cNvGrpSpPr/>
          <p:nvPr/>
        </p:nvGrpSpPr>
        <p:grpSpPr>
          <a:xfrm>
            <a:off x="7130004" y="3638141"/>
            <a:ext cx="3262125" cy="3259244"/>
            <a:chOff x="5619000" y="1044600"/>
            <a:chExt cx="3057000" cy="3054300"/>
          </a:xfrm>
        </p:grpSpPr>
        <p:pic>
          <p:nvPicPr>
            <p:cNvPr id="481" name="Google Shape;481;p24"/>
            <p:cNvPicPr preferRelativeResize="0"/>
            <p:nvPr/>
          </p:nvPicPr>
          <p:blipFill rotWithShape="1">
            <a:blip r:embed="rId2">
              <a:alphaModFix/>
            </a:blip>
            <a:srcRect r="43700"/>
            <a:stretch/>
          </p:blipFill>
          <p:spPr>
            <a:xfrm>
              <a:off x="5619000" y="1044600"/>
              <a:ext cx="3057000" cy="3054300"/>
            </a:xfrm>
            <a:prstGeom prst="ellipse">
              <a:avLst/>
            </a:prstGeom>
            <a:noFill/>
            <a:ln>
              <a:noFill/>
            </a:ln>
            <a:effectLst>
              <a:outerShdw blurRad="142875" dist="95250" dir="3960000" algn="bl" rotWithShape="0">
                <a:srgbClr val="000000">
                  <a:alpha val="22000"/>
                </a:srgbClr>
              </a:outerShdw>
            </a:effectLst>
          </p:spPr>
        </p:pic>
        <p:sp>
          <p:nvSpPr>
            <p:cNvPr id="482" name="Google Shape;482;p24"/>
            <p:cNvSpPr/>
            <p:nvPr/>
          </p:nvSpPr>
          <p:spPr>
            <a:xfrm>
              <a:off x="5834933" y="1259232"/>
              <a:ext cx="2625000" cy="2625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83" name="Google Shape;483;p24"/>
          <p:cNvPicPr preferRelativeResize="0"/>
          <p:nvPr/>
        </p:nvPicPr>
        <p:blipFill rotWithShape="1">
          <a:blip r:embed="rId2">
            <a:alphaModFix/>
          </a:blip>
          <a:srcRect r="43700"/>
          <a:stretch/>
        </p:blipFill>
        <p:spPr>
          <a:xfrm rot="10800000">
            <a:off x="-1786926" y="-2005063"/>
            <a:ext cx="3754800" cy="3751500"/>
          </a:xfrm>
          <a:prstGeom prst="ellipse">
            <a:avLst/>
          </a:prstGeom>
          <a:noFill/>
          <a:ln>
            <a:noFill/>
          </a:ln>
          <a:effectLst>
            <a:outerShdw blurRad="114300" dist="76200" dir="3960000" algn="bl" rotWithShape="0">
              <a:srgbClr val="000000">
                <a:alpha val="22000"/>
              </a:srgbClr>
            </a:outerShdw>
          </a:effectLst>
        </p:spPr>
      </p:pic>
      <p:pic>
        <p:nvPicPr>
          <p:cNvPr id="484" name="Google Shape;484;p24"/>
          <p:cNvPicPr preferRelativeResize="0"/>
          <p:nvPr/>
        </p:nvPicPr>
        <p:blipFill rotWithShape="1">
          <a:blip r:embed="rId2">
            <a:alphaModFix/>
          </a:blip>
          <a:srcRect r="43700"/>
          <a:stretch/>
        </p:blipFill>
        <p:spPr>
          <a:xfrm rot="10800000">
            <a:off x="-1786935" y="-2005077"/>
            <a:ext cx="3399000" cy="3396000"/>
          </a:xfrm>
          <a:prstGeom prst="ellipse">
            <a:avLst/>
          </a:prstGeom>
          <a:noFill/>
          <a:ln>
            <a:noFill/>
          </a:ln>
          <a:effectLst>
            <a:outerShdw blurRad="128588" dist="95250" dir="3960000" algn="bl" rotWithShape="0">
              <a:srgbClr val="000000">
                <a:alpha val="20000"/>
              </a:srgb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485"/>
        <p:cNvGrpSpPr/>
        <p:nvPr/>
      </p:nvGrpSpPr>
      <p:grpSpPr>
        <a:xfrm>
          <a:off x="0" y="0"/>
          <a:ext cx="0" cy="0"/>
          <a:chOff x="0" y="0"/>
          <a:chExt cx="0" cy="0"/>
        </a:xfrm>
      </p:grpSpPr>
      <p:pic>
        <p:nvPicPr>
          <p:cNvPr id="486" name="Google Shape;486;p25"/>
          <p:cNvPicPr preferRelativeResize="0"/>
          <p:nvPr/>
        </p:nvPicPr>
        <p:blipFill rotWithShape="1">
          <a:blip r:embed="rId2">
            <a:alphaModFix/>
          </a:blip>
          <a:srcRect r="43700"/>
          <a:stretch/>
        </p:blipFill>
        <p:spPr>
          <a:xfrm rot="10800000">
            <a:off x="7052274" y="-1260038"/>
            <a:ext cx="3754800" cy="3751500"/>
          </a:xfrm>
          <a:prstGeom prst="ellipse">
            <a:avLst/>
          </a:prstGeom>
          <a:noFill/>
          <a:ln>
            <a:noFill/>
          </a:ln>
          <a:effectLst>
            <a:outerShdw blurRad="114300" dist="76200" dir="3960000" algn="bl" rotWithShape="0">
              <a:srgbClr val="000000">
                <a:alpha val="22000"/>
              </a:srgbClr>
            </a:outerShdw>
          </a:effectLst>
        </p:spPr>
      </p:pic>
      <p:pic>
        <p:nvPicPr>
          <p:cNvPr id="487" name="Google Shape;487;p25"/>
          <p:cNvPicPr preferRelativeResize="0"/>
          <p:nvPr/>
        </p:nvPicPr>
        <p:blipFill rotWithShape="1">
          <a:blip r:embed="rId2">
            <a:alphaModFix/>
          </a:blip>
          <a:srcRect r="43700"/>
          <a:stretch/>
        </p:blipFill>
        <p:spPr>
          <a:xfrm rot="10800000">
            <a:off x="7306374" y="-1234688"/>
            <a:ext cx="3399000" cy="3396000"/>
          </a:xfrm>
          <a:prstGeom prst="ellipse">
            <a:avLst/>
          </a:prstGeom>
          <a:noFill/>
          <a:ln>
            <a:noFill/>
          </a:ln>
          <a:effectLst>
            <a:outerShdw blurRad="128588" dist="95250" dir="3960000" algn="bl" rotWithShape="0">
              <a:srgbClr val="000000">
                <a:alpha val="20000"/>
              </a:srgbClr>
            </a:outerShdw>
          </a:effectLst>
        </p:spPr>
      </p:pic>
      <p:grpSp>
        <p:nvGrpSpPr>
          <p:cNvPr id="488" name="Google Shape;488;p25"/>
          <p:cNvGrpSpPr/>
          <p:nvPr/>
        </p:nvGrpSpPr>
        <p:grpSpPr>
          <a:xfrm>
            <a:off x="-841633" y="3171416"/>
            <a:ext cx="3262125" cy="3259244"/>
            <a:chOff x="5619000" y="1044600"/>
            <a:chExt cx="3057000" cy="3054300"/>
          </a:xfrm>
        </p:grpSpPr>
        <p:pic>
          <p:nvPicPr>
            <p:cNvPr id="489" name="Google Shape;489;p25"/>
            <p:cNvPicPr preferRelativeResize="0"/>
            <p:nvPr/>
          </p:nvPicPr>
          <p:blipFill rotWithShape="1">
            <a:blip r:embed="rId2">
              <a:alphaModFix/>
            </a:blip>
            <a:srcRect r="43700"/>
            <a:stretch/>
          </p:blipFill>
          <p:spPr>
            <a:xfrm>
              <a:off x="5619000" y="1044600"/>
              <a:ext cx="3057000" cy="3054300"/>
            </a:xfrm>
            <a:prstGeom prst="ellipse">
              <a:avLst/>
            </a:prstGeom>
            <a:noFill/>
            <a:ln>
              <a:noFill/>
            </a:ln>
            <a:effectLst>
              <a:outerShdw blurRad="142875" dist="95250" dir="3960000" algn="bl" rotWithShape="0">
                <a:srgbClr val="000000">
                  <a:alpha val="22000"/>
                </a:srgbClr>
              </a:outerShdw>
            </a:effectLst>
          </p:spPr>
        </p:pic>
        <p:sp>
          <p:nvSpPr>
            <p:cNvPr id="490" name="Google Shape;490;p25"/>
            <p:cNvSpPr/>
            <p:nvPr/>
          </p:nvSpPr>
          <p:spPr>
            <a:xfrm>
              <a:off x="5834933" y="1259232"/>
              <a:ext cx="2625000" cy="2625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25"/>
          <p:cNvGrpSpPr/>
          <p:nvPr/>
        </p:nvGrpSpPr>
        <p:grpSpPr>
          <a:xfrm>
            <a:off x="430136" y="266311"/>
            <a:ext cx="212983" cy="212799"/>
            <a:chOff x="8223275" y="-331450"/>
            <a:chExt cx="1042500" cy="1041600"/>
          </a:xfrm>
        </p:grpSpPr>
        <p:pic>
          <p:nvPicPr>
            <p:cNvPr id="492" name="Google Shape;492;p2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493" name="Google Shape;493;p2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4" name="Google Shape;494;p25"/>
          <p:cNvGrpSpPr/>
          <p:nvPr/>
        </p:nvGrpSpPr>
        <p:grpSpPr>
          <a:xfrm>
            <a:off x="144343" y="695453"/>
            <a:ext cx="394586" cy="394246"/>
            <a:chOff x="8223275" y="-331450"/>
            <a:chExt cx="1042500" cy="1041600"/>
          </a:xfrm>
        </p:grpSpPr>
        <p:pic>
          <p:nvPicPr>
            <p:cNvPr id="495" name="Google Shape;495;p2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496" name="Google Shape;496;p2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25"/>
          <p:cNvGrpSpPr/>
          <p:nvPr/>
        </p:nvGrpSpPr>
        <p:grpSpPr>
          <a:xfrm>
            <a:off x="8580406" y="4495290"/>
            <a:ext cx="394586" cy="394246"/>
            <a:chOff x="8223275" y="-331450"/>
            <a:chExt cx="1042500" cy="1041600"/>
          </a:xfrm>
        </p:grpSpPr>
        <p:pic>
          <p:nvPicPr>
            <p:cNvPr id="498" name="Google Shape;498;p2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142875" dist="95250" dir="3960000" algn="bl" rotWithShape="0">
                <a:srgbClr val="000000">
                  <a:alpha val="30000"/>
                </a:srgbClr>
              </a:outerShdw>
            </a:effectLst>
          </p:spPr>
        </p:pic>
        <p:sp>
          <p:nvSpPr>
            <p:cNvPr id="499" name="Google Shape;499;p2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25"/>
          <p:cNvGrpSpPr/>
          <p:nvPr/>
        </p:nvGrpSpPr>
        <p:grpSpPr>
          <a:xfrm>
            <a:off x="8367411" y="4238236"/>
            <a:ext cx="212983" cy="212799"/>
            <a:chOff x="8223275" y="-331450"/>
            <a:chExt cx="1042500" cy="1041600"/>
          </a:xfrm>
        </p:grpSpPr>
        <p:pic>
          <p:nvPicPr>
            <p:cNvPr id="501" name="Google Shape;501;p25"/>
            <p:cNvPicPr preferRelativeResize="0"/>
            <p:nvPr/>
          </p:nvPicPr>
          <p:blipFill rotWithShape="1">
            <a:blip r:embed="rId2">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502" name="Google Shape;502;p25"/>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7750" y="539500"/>
            <a:ext cx="7708500" cy="576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Days One"/>
              <a:buNone/>
              <a:defRPr sz="2800" b="1">
                <a:solidFill>
                  <a:schemeClr val="dk2"/>
                </a:solidFill>
                <a:latin typeface="Days One"/>
                <a:ea typeface="Days One"/>
                <a:cs typeface="Days One"/>
                <a:sym typeface="Days One"/>
              </a:defRPr>
            </a:lvl1pPr>
            <a:lvl2pPr lvl="1"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2pPr>
            <a:lvl3pPr lvl="2"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3pPr>
            <a:lvl4pPr lvl="3"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4pPr>
            <a:lvl5pPr lvl="4"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5pPr>
            <a:lvl6pPr lvl="5"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6pPr>
            <a:lvl7pPr lvl="6"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7pPr>
            <a:lvl8pPr lvl="7"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8pPr>
            <a:lvl9pPr lvl="8" rtl="0">
              <a:spcBef>
                <a:spcPts val="0"/>
              </a:spcBef>
              <a:spcAft>
                <a:spcPts val="0"/>
              </a:spcAft>
              <a:buClr>
                <a:schemeClr val="dk2"/>
              </a:buClr>
              <a:buSzPts val="2800"/>
              <a:buFont typeface="Fira Sans"/>
              <a:buNone/>
              <a:defRPr sz="2800" b="1">
                <a:solidFill>
                  <a:schemeClr val="dk2"/>
                </a:solidFill>
                <a:latin typeface="Fira Sans"/>
                <a:ea typeface="Fira Sans"/>
                <a:cs typeface="Fira Sans"/>
                <a:sym typeface="Fira Sans"/>
              </a:defRPr>
            </a:lvl9pPr>
          </a:lstStyle>
          <a:p>
            <a:endParaRPr/>
          </a:p>
        </p:txBody>
      </p:sp>
      <p:sp>
        <p:nvSpPr>
          <p:cNvPr id="7" name="Google Shape;7;p1"/>
          <p:cNvSpPr txBox="1">
            <a:spLocks noGrp="1"/>
          </p:cNvSpPr>
          <p:nvPr>
            <p:ph type="body" idx="1"/>
          </p:nvPr>
        </p:nvSpPr>
        <p:spPr>
          <a:xfrm>
            <a:off x="692700" y="1351875"/>
            <a:ext cx="7711800" cy="3247500"/>
          </a:xfrm>
          <a:prstGeom prst="rect">
            <a:avLst/>
          </a:prstGeom>
          <a:noFill/>
          <a:ln>
            <a:noFill/>
          </a:ln>
        </p:spPr>
        <p:txBody>
          <a:bodyPr spcFirstLastPara="1" wrap="square" lIns="91425" tIns="91425" rIns="91425" bIns="91425" anchor="ctr" anchorCtr="0">
            <a:noAutofit/>
          </a:bodyPr>
          <a:lstStyle>
            <a:lvl1pPr marL="457200" lvl="0"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1pPr>
            <a:lvl2pPr marL="914400" lvl="1"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2pPr>
            <a:lvl3pPr marL="1371600" lvl="2"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3pPr>
            <a:lvl4pPr marL="1828800" lvl="3"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4pPr>
            <a:lvl5pPr marL="2286000" lvl="4"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5pPr>
            <a:lvl6pPr marL="2743200" lvl="5"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6pPr>
            <a:lvl7pPr marL="3200400" lvl="6"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7pPr>
            <a:lvl8pPr marL="3657600" lvl="7"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8pPr>
            <a:lvl9pPr marL="4114800" lvl="8" indent="-330200">
              <a:lnSpc>
                <a:spcPct val="100000"/>
              </a:lnSpc>
              <a:spcBef>
                <a:spcPts val="0"/>
              </a:spcBef>
              <a:spcAft>
                <a:spcPts val="0"/>
              </a:spcAft>
              <a:buClr>
                <a:schemeClr val="accent2"/>
              </a:buClr>
              <a:buSzPts val="1600"/>
              <a:buFont typeface="Nunito"/>
              <a:buChar char="■"/>
              <a:defRPr sz="1600">
                <a:solidFill>
                  <a:schemeClr val="accent2"/>
                </a:solidFill>
                <a:latin typeface="Nunito"/>
                <a:ea typeface="Nunito"/>
                <a:cs typeface="Nunito"/>
                <a:sym typeface="Nuni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4" r:id="rId5"/>
    <p:sldLayoutId id="2147483658" r:id="rId6"/>
    <p:sldLayoutId id="2147483659" r:id="rId7"/>
    <p:sldLayoutId id="2147483665" r:id="rId8"/>
    <p:sldLayoutId id="2147483670" r:id="rId9"/>
    <p:sldLayoutId id="2147483671"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28"/>
          <p:cNvSpPr/>
          <p:nvPr/>
        </p:nvSpPr>
        <p:spPr>
          <a:xfrm>
            <a:off x="2177720" y="3472370"/>
            <a:ext cx="4539600" cy="1042480"/>
          </a:xfrm>
          <a:prstGeom prst="roundRect">
            <a:avLst>
              <a:gd name="adj" fmla="val 50000"/>
            </a:avLst>
          </a:prstGeom>
          <a:solidFill>
            <a:schemeClr val="lt2"/>
          </a:solidFill>
          <a:ln>
            <a:noFill/>
          </a:ln>
          <a:effectLst>
            <a:outerShdw blurRad="57150" dist="95250" dir="2520000" algn="bl" rotWithShape="0">
              <a:schemeClr val="accent3">
                <a:alpha val="2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2" name="Google Shape;512;p28"/>
          <p:cNvSpPr txBox="1">
            <a:spLocks noGrp="1"/>
          </p:cNvSpPr>
          <p:nvPr>
            <p:ph type="ctrTitle"/>
          </p:nvPr>
        </p:nvSpPr>
        <p:spPr>
          <a:xfrm>
            <a:off x="1954415" y="708664"/>
            <a:ext cx="5123370" cy="2683495"/>
          </a:xfrm>
          <a:prstGeom prst="rect">
            <a:avLst/>
          </a:prstGeom>
        </p:spPr>
        <p:txBody>
          <a:bodyPr spcFirstLastPara="1" wrap="square" lIns="91425" tIns="91425" rIns="91425" bIns="91425" anchor="ctr" anchorCtr="0">
            <a:noAutofit/>
          </a:bodyPr>
          <a:lstStyle/>
          <a:p>
            <a:pPr algn="ctr">
              <a:lnSpc>
                <a:spcPct val="150000"/>
              </a:lnSpc>
            </a:pPr>
            <a:r>
              <a:rPr lang="en-US" sz="1800" dirty="0"/>
              <a:t>PEMANFAATAN SOSIAL MEDIA INSTAGRAM PADA UMKM GRIYA CHANTIK GITHA DALAM MENARIK MINAT BELI </a:t>
            </a:r>
            <a:r>
              <a:rPr lang="en-US" sz="1800" dirty="0" smtClean="0"/>
              <a:t>PELANGGAN</a:t>
            </a:r>
            <a:endParaRPr sz="1800" dirty="0">
              <a:solidFill>
                <a:schemeClr val="dk1"/>
              </a:solidFill>
            </a:endParaRPr>
          </a:p>
        </p:txBody>
      </p:sp>
      <p:sp>
        <p:nvSpPr>
          <p:cNvPr id="513" name="Google Shape;513;p28"/>
          <p:cNvSpPr txBox="1">
            <a:spLocks noGrp="1"/>
          </p:cNvSpPr>
          <p:nvPr>
            <p:ph type="subTitle" idx="1"/>
          </p:nvPr>
        </p:nvSpPr>
        <p:spPr>
          <a:xfrm>
            <a:off x="2235470" y="3723860"/>
            <a:ext cx="4424100" cy="4572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dirty="0" smtClean="0"/>
              <a:t>Nurliah S.Sos., M.I.Kom</a:t>
            </a:r>
          </a:p>
          <a:p>
            <a:pPr marL="0" lvl="0" indent="0" algn="ctr" rtl="0">
              <a:lnSpc>
                <a:spcPct val="150000"/>
              </a:lnSpc>
              <a:spcBef>
                <a:spcPts val="0"/>
              </a:spcBef>
              <a:spcAft>
                <a:spcPts val="0"/>
              </a:spcAft>
              <a:buNone/>
            </a:pPr>
            <a:r>
              <a:rPr lang="en" dirty="0" smtClean="0"/>
              <a:t>Annisa Bunga </a:t>
            </a:r>
            <a:r>
              <a:rPr lang="en" dirty="0" smtClean="0"/>
              <a:t>Setianingrum</a:t>
            </a:r>
          </a:p>
          <a:p>
            <a:pPr marL="0" lvl="0" indent="0" algn="ctr" rtl="0">
              <a:lnSpc>
                <a:spcPct val="150000"/>
              </a:lnSpc>
              <a:spcBef>
                <a:spcPts val="0"/>
              </a:spcBef>
              <a:spcAft>
                <a:spcPts val="0"/>
              </a:spcAft>
              <a:buNone/>
            </a:pPr>
            <a:r>
              <a:rPr lang="en" dirty="0" smtClean="0"/>
              <a:t>Uni W Sagena</a:t>
            </a:r>
            <a:endParaRPr dirty="0"/>
          </a:p>
        </p:txBody>
      </p:sp>
      <p:grpSp>
        <p:nvGrpSpPr>
          <p:cNvPr id="514" name="Google Shape;514;p28"/>
          <p:cNvGrpSpPr/>
          <p:nvPr/>
        </p:nvGrpSpPr>
        <p:grpSpPr>
          <a:xfrm>
            <a:off x="7713631" y="656715"/>
            <a:ext cx="394586" cy="394246"/>
            <a:chOff x="8223275" y="-331450"/>
            <a:chExt cx="1042500" cy="1041600"/>
          </a:xfrm>
        </p:grpSpPr>
        <p:pic>
          <p:nvPicPr>
            <p:cNvPr id="515" name="Google Shape;515;p28"/>
            <p:cNvPicPr preferRelativeResize="0"/>
            <p:nvPr/>
          </p:nvPicPr>
          <p:blipFill rotWithShape="1">
            <a:blip r:embed="rId3">
              <a:alphaModFix/>
            </a:blip>
            <a:srcRect r="43700"/>
            <a:stretch/>
          </p:blipFill>
          <p:spPr>
            <a:xfrm>
              <a:off x="8223275" y="-331450"/>
              <a:ext cx="1042500" cy="1041600"/>
            </a:xfrm>
            <a:prstGeom prst="ellipse">
              <a:avLst/>
            </a:prstGeom>
            <a:noFill/>
            <a:ln>
              <a:noFill/>
            </a:ln>
            <a:effectLst>
              <a:outerShdw blurRad="142875" dist="95250" dir="3960000" algn="bl" rotWithShape="0">
                <a:srgbClr val="000000">
                  <a:alpha val="30000"/>
                </a:srgbClr>
              </a:outerShdw>
            </a:effectLst>
          </p:spPr>
        </p:pic>
        <p:sp>
          <p:nvSpPr>
            <p:cNvPr id="516" name="Google Shape;516;p2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7" name="Google Shape;517;p28"/>
          <p:cNvGrpSpPr/>
          <p:nvPr/>
        </p:nvGrpSpPr>
        <p:grpSpPr>
          <a:xfrm>
            <a:off x="1144511" y="3561961"/>
            <a:ext cx="212983" cy="212799"/>
            <a:chOff x="8223275" y="-331450"/>
            <a:chExt cx="1042500" cy="1041600"/>
          </a:xfrm>
        </p:grpSpPr>
        <p:pic>
          <p:nvPicPr>
            <p:cNvPr id="518" name="Google Shape;518;p28"/>
            <p:cNvPicPr preferRelativeResize="0"/>
            <p:nvPr/>
          </p:nvPicPr>
          <p:blipFill rotWithShape="1">
            <a:blip r:embed="rId3">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519" name="Google Shape;519;p2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0" name="Google Shape;520;p28"/>
          <p:cNvGrpSpPr/>
          <p:nvPr/>
        </p:nvGrpSpPr>
        <p:grpSpPr>
          <a:xfrm>
            <a:off x="8646692" y="2784260"/>
            <a:ext cx="304931" cy="304668"/>
            <a:chOff x="8223275" y="-331450"/>
            <a:chExt cx="1042500" cy="1041600"/>
          </a:xfrm>
        </p:grpSpPr>
        <p:pic>
          <p:nvPicPr>
            <p:cNvPr id="521" name="Google Shape;521;p28"/>
            <p:cNvPicPr preferRelativeResize="0"/>
            <p:nvPr/>
          </p:nvPicPr>
          <p:blipFill rotWithShape="1">
            <a:blip r:embed="rId3">
              <a:alphaModFix/>
            </a:blip>
            <a:srcRect r="43700"/>
            <a:stretch/>
          </p:blipFill>
          <p:spPr>
            <a:xfrm>
              <a:off x="8223275" y="-331450"/>
              <a:ext cx="1042500" cy="1041600"/>
            </a:xfrm>
            <a:prstGeom prst="ellipse">
              <a:avLst/>
            </a:prstGeom>
            <a:noFill/>
            <a:ln>
              <a:noFill/>
            </a:ln>
            <a:effectLst>
              <a:outerShdw blurRad="142875" dist="95250" dir="3960000" algn="bl" rotWithShape="0">
                <a:srgbClr val="000000">
                  <a:alpha val="30000"/>
                </a:srgbClr>
              </a:outerShdw>
            </a:effectLst>
          </p:spPr>
        </p:pic>
        <p:sp>
          <p:nvSpPr>
            <p:cNvPr id="522" name="Google Shape;522;p2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3" name="Google Shape;523;p28"/>
          <p:cNvGrpSpPr/>
          <p:nvPr/>
        </p:nvGrpSpPr>
        <p:grpSpPr>
          <a:xfrm>
            <a:off x="858718" y="3991103"/>
            <a:ext cx="394586" cy="394246"/>
            <a:chOff x="8223275" y="-331450"/>
            <a:chExt cx="1042500" cy="1041600"/>
          </a:xfrm>
        </p:grpSpPr>
        <p:pic>
          <p:nvPicPr>
            <p:cNvPr id="524" name="Google Shape;524;p28"/>
            <p:cNvPicPr preferRelativeResize="0"/>
            <p:nvPr/>
          </p:nvPicPr>
          <p:blipFill rotWithShape="1">
            <a:blip r:embed="rId3">
              <a:alphaModFix/>
            </a:blip>
            <a:srcRect r="43700"/>
            <a:stretch/>
          </p:blipFill>
          <p:spPr>
            <a:xfrm>
              <a:off x="8223275" y="-331450"/>
              <a:ext cx="1042500" cy="1041600"/>
            </a:xfrm>
            <a:prstGeom prst="ellipse">
              <a:avLst/>
            </a:prstGeom>
            <a:noFill/>
            <a:ln>
              <a:noFill/>
            </a:ln>
            <a:effectLst>
              <a:outerShdw blurRad="71438" dist="47625" dir="3960000" algn="bl" rotWithShape="0">
                <a:srgbClr val="000000">
                  <a:alpha val="30000"/>
                </a:srgbClr>
              </a:outerShdw>
            </a:effectLst>
          </p:spPr>
        </p:pic>
        <p:sp>
          <p:nvSpPr>
            <p:cNvPr id="525" name="Google Shape;525;p28"/>
            <p:cNvSpPr/>
            <p:nvPr/>
          </p:nvSpPr>
          <p:spPr>
            <a:xfrm>
              <a:off x="8360975" y="-194200"/>
              <a:ext cx="767100" cy="7671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29"/>
          <p:cNvSpPr txBox="1">
            <a:spLocks noGrp="1"/>
          </p:cNvSpPr>
          <p:nvPr>
            <p:ph type="body" idx="1"/>
          </p:nvPr>
        </p:nvSpPr>
        <p:spPr>
          <a:xfrm>
            <a:off x="820783" y="1277955"/>
            <a:ext cx="7546500" cy="3035055"/>
          </a:xfrm>
          <a:prstGeom prst="rect">
            <a:avLst/>
          </a:prstGeom>
        </p:spPr>
        <p:txBody>
          <a:bodyPr spcFirstLastPara="1" wrap="square" lIns="91425" tIns="91425" rIns="91425" bIns="91425" anchor="ctr" anchorCtr="0">
            <a:noAutofit/>
          </a:bodyPr>
          <a:lstStyle/>
          <a:p>
            <a:pPr marL="285750" lvl="0" indent="-285750">
              <a:lnSpc>
                <a:spcPct val="150000"/>
              </a:lnSpc>
              <a:buFontTx/>
              <a:buChar char="-"/>
            </a:pPr>
            <a:r>
              <a:rPr lang="en-US" sz="1400" noProof="1" smtClean="0"/>
              <a:t>Hadirnya </a:t>
            </a:r>
            <a:r>
              <a:rPr lang="en-US" sz="1400" noProof="1" smtClean="0"/>
              <a:t>pandemi Covid-19 berujung sejumlah usaha kecil mengalami dampak penurunan penjualan. </a:t>
            </a:r>
            <a:endParaRPr lang="en-US" sz="1400" noProof="1" smtClean="0"/>
          </a:p>
          <a:p>
            <a:pPr marL="285750" lvl="0" indent="-285750">
              <a:lnSpc>
                <a:spcPct val="150000"/>
              </a:lnSpc>
              <a:buFontTx/>
              <a:buChar char="-"/>
            </a:pPr>
            <a:r>
              <a:rPr lang="en-US" sz="1400" noProof="1" smtClean="0"/>
              <a:t>Melalui </a:t>
            </a:r>
            <a:r>
              <a:rPr lang="en-US" sz="1400" noProof="1" smtClean="0"/>
              <a:t>pendampingan UMKM ini diharapkan dapat memberi gagasan berupa cara penjualan dan promosi yang lebih dapat meningkatkan nilai dan penjualan produk bisnis rumahan Griya Chantik Githa. </a:t>
            </a:r>
            <a:endParaRPr lang="en-US" sz="1400" noProof="1" smtClean="0"/>
          </a:p>
          <a:p>
            <a:pPr marL="285750" lvl="0" indent="-285750">
              <a:lnSpc>
                <a:spcPct val="150000"/>
              </a:lnSpc>
              <a:buFontTx/>
              <a:buChar char="-"/>
            </a:pPr>
            <a:r>
              <a:rPr lang="en-US" sz="1400" noProof="1" smtClean="0"/>
              <a:t>Pendampingan </a:t>
            </a:r>
            <a:r>
              <a:rPr lang="en-US" sz="1400" noProof="1" smtClean="0"/>
              <a:t>UMKM Griya Chantik Githa yang bergerak dalam bidang dekorasi rumah (home décor) dengan memanfaatkan aplikasi media sosial berupa  instagram untuk mempromosikan produk-produk home dekor tersebut. </a:t>
            </a:r>
            <a:endParaRPr lang="en-US" sz="1400" noProof="1" smtClean="0"/>
          </a:p>
          <a:p>
            <a:pPr marL="285750" lvl="0" indent="-285750">
              <a:lnSpc>
                <a:spcPct val="150000"/>
              </a:lnSpc>
              <a:buFontTx/>
              <a:buChar char="-"/>
            </a:pPr>
            <a:r>
              <a:rPr lang="en-US" sz="1400" noProof="1" smtClean="0"/>
              <a:t>Langkah </a:t>
            </a:r>
            <a:r>
              <a:rPr lang="en-US" sz="1400" noProof="1" smtClean="0"/>
              <a:t>yang diambil untuk mengatasi permasalahan ini adalah dengan </a:t>
            </a:r>
            <a:r>
              <a:rPr lang="en-US" sz="1400" noProof="1" smtClean="0"/>
              <a:t>memperbaiki </a:t>
            </a:r>
            <a:r>
              <a:rPr lang="en-US" sz="1400" noProof="1" smtClean="0"/>
              <a:t>seluruh isi sosial media instagram Griya Chantik Githa sesuai dengan standar promosi yang menjual agar memiliki daya tarik untuk pelanggan. </a:t>
            </a:r>
            <a:endParaRPr lang="en-US" sz="1400" noProof="1"/>
          </a:p>
        </p:txBody>
      </p:sp>
      <p:sp>
        <p:nvSpPr>
          <p:cNvPr id="531" name="Google Shape;531;p29"/>
          <p:cNvSpPr txBox="1">
            <a:spLocks noGrp="1"/>
          </p:cNvSpPr>
          <p:nvPr>
            <p:ph type="title"/>
          </p:nvPr>
        </p:nvSpPr>
        <p:spPr>
          <a:xfrm>
            <a:off x="717750" y="539500"/>
            <a:ext cx="77085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Pendahuluan</a:t>
            </a: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30"/>
          <p:cNvSpPr/>
          <p:nvPr/>
        </p:nvSpPr>
        <p:spPr>
          <a:xfrm>
            <a:off x="1690600" y="553150"/>
            <a:ext cx="5634600" cy="548700"/>
          </a:xfrm>
          <a:prstGeom prst="roundRect">
            <a:avLst>
              <a:gd name="adj" fmla="val 50000"/>
            </a:avLst>
          </a:prstGeom>
          <a:solidFill>
            <a:schemeClr val="lt2"/>
          </a:solidFill>
          <a:ln>
            <a:noFill/>
          </a:ln>
          <a:effectLst>
            <a:outerShdw blurRad="57150" dist="47625" dir="192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0"/>
          <p:cNvSpPr txBox="1">
            <a:spLocks noGrp="1"/>
          </p:cNvSpPr>
          <p:nvPr>
            <p:ph type="title"/>
          </p:nvPr>
        </p:nvSpPr>
        <p:spPr>
          <a:xfrm>
            <a:off x="720000" y="539496"/>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Pendahuluan</a:t>
            </a:r>
            <a:endParaRPr dirty="0"/>
          </a:p>
        </p:txBody>
      </p:sp>
      <p:sp>
        <p:nvSpPr>
          <p:cNvPr id="543" name="Google Shape;543;p30"/>
          <p:cNvSpPr txBox="1">
            <a:spLocks noGrp="1"/>
          </p:cNvSpPr>
          <p:nvPr>
            <p:ph type="subTitle" idx="1"/>
          </p:nvPr>
        </p:nvSpPr>
        <p:spPr>
          <a:xfrm>
            <a:off x="994410" y="1371600"/>
            <a:ext cx="3320590" cy="2873500"/>
          </a:xfrm>
          <a:prstGeom prst="rect">
            <a:avLst/>
          </a:prstGeom>
        </p:spPr>
        <p:txBody>
          <a:bodyPr spcFirstLastPara="1" wrap="square" lIns="91425" tIns="91425" rIns="91425" bIns="91425" anchor="ctr" anchorCtr="0">
            <a:noAutofit/>
          </a:bodyPr>
          <a:lstStyle/>
          <a:p>
            <a:pPr marL="0" lvl="0" indent="0"/>
            <a:r>
              <a:rPr lang="en-US" sz="1400" noProof="1" smtClean="0"/>
              <a:t>Indonesia sendiri tercatat dalam daftar 10 besar Negara yang kecanduan media sosial. Posisi Indonesia berada di peringkat 9 dari 47 negara yang dianalisis. </a:t>
            </a:r>
          </a:p>
          <a:p>
            <a:pPr marL="0" lvl="0" indent="0"/>
            <a:endParaRPr lang="en-US" sz="1400" noProof="1" smtClean="0"/>
          </a:p>
          <a:p>
            <a:pPr marL="0" lvl="0" indent="0"/>
            <a:r>
              <a:rPr lang="en-US" sz="1400" noProof="1" smtClean="0"/>
              <a:t>Berbagai perusahaan mulai memanfaatkan keunikan dari penggunaan internet pada strategi pemasaran mereka khususnya penggunaan webstite dan sosial media.</a:t>
            </a:r>
            <a:endParaRPr lang="en-US" sz="1400" noProof="1"/>
          </a:p>
        </p:txBody>
      </p:sp>
      <p:sp>
        <p:nvSpPr>
          <p:cNvPr id="11" name="Google Shape;543;p30"/>
          <p:cNvSpPr txBox="1">
            <a:spLocks noGrp="1"/>
          </p:cNvSpPr>
          <p:nvPr>
            <p:ph type="subTitle" idx="1"/>
          </p:nvPr>
        </p:nvSpPr>
        <p:spPr>
          <a:xfrm>
            <a:off x="4594860" y="1489710"/>
            <a:ext cx="3600450" cy="2873500"/>
          </a:xfrm>
          <a:prstGeom prst="rect">
            <a:avLst/>
          </a:prstGeom>
        </p:spPr>
        <p:txBody>
          <a:bodyPr spcFirstLastPara="1" wrap="square" lIns="91425" tIns="91425" rIns="91425" bIns="91425" anchor="ctr" anchorCtr="0">
            <a:noAutofit/>
          </a:bodyPr>
          <a:lstStyle/>
          <a:p>
            <a:pPr marL="0" lvl="0" indent="0" algn="r"/>
            <a:r>
              <a:rPr lang="en-US" sz="1400" noProof="1" smtClean="0"/>
              <a:t>Ada 4 kriteria agar segmentasi pasar dapat dijalankan secara efektif dan efisien bagi pihak pembisnis, yaitu terukur, terjangkau, cukup luas, dan dapat dilaksanakan.</a:t>
            </a:r>
          </a:p>
          <a:p>
            <a:pPr marL="0" lvl="0" indent="0" algn="r"/>
            <a:endParaRPr lang="en-US" sz="1400" noProof="1" smtClean="0"/>
          </a:p>
          <a:p>
            <a:pPr marL="0" indent="0" algn="r"/>
            <a:r>
              <a:rPr lang="en-US" sz="1400" noProof="1" smtClean="0"/>
              <a:t>Penggunaan media sosial pada sektor UMKM memberikan manfaat diantaranya sebagai sarana kontak personal dengan konsumen, bermanfaat sebagai sarana promosi/advertising, mendata kebutuhan konsumen, menyampaikan respon ke konsumen sebagai dasar pengambilan keputusan bisnis. </a:t>
            </a:r>
          </a:p>
          <a:p>
            <a:pPr marL="0" lvl="0" indent="0" algn="r"/>
            <a:endParaRPr lang="en-US" sz="1400" noProof="1"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33"/>
          <p:cNvSpPr/>
          <p:nvPr/>
        </p:nvSpPr>
        <p:spPr>
          <a:xfrm>
            <a:off x="1690600" y="553150"/>
            <a:ext cx="5634600" cy="548700"/>
          </a:xfrm>
          <a:prstGeom prst="roundRect">
            <a:avLst>
              <a:gd name="adj" fmla="val 50000"/>
            </a:avLst>
          </a:prstGeom>
          <a:solidFill>
            <a:schemeClr val="lt2"/>
          </a:solidFill>
          <a:ln>
            <a:noFill/>
          </a:ln>
          <a:effectLst>
            <a:outerShdw blurRad="57150" dist="47625" dir="1920000" algn="bl" rotWithShape="0">
              <a:schemeClr val="dk2">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3"/>
          <p:cNvSpPr txBox="1">
            <a:spLocks noGrp="1"/>
          </p:cNvSpPr>
          <p:nvPr>
            <p:ph type="title"/>
          </p:nvPr>
        </p:nvSpPr>
        <p:spPr>
          <a:xfrm>
            <a:off x="720000" y="539496"/>
            <a:ext cx="7704000" cy="576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Pengertian</a:t>
            </a:r>
            <a:endParaRPr dirty="0"/>
          </a:p>
        </p:txBody>
      </p:sp>
      <p:sp>
        <p:nvSpPr>
          <p:cNvPr id="578" name="Google Shape;578;p33"/>
          <p:cNvSpPr txBox="1">
            <a:spLocks noGrp="1"/>
          </p:cNvSpPr>
          <p:nvPr>
            <p:ph type="title" idx="2"/>
          </p:nvPr>
        </p:nvSpPr>
        <p:spPr>
          <a:xfrm>
            <a:off x="832312" y="2420350"/>
            <a:ext cx="2175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smtClean="0"/>
              <a:t>UMKM</a:t>
            </a:r>
            <a:endParaRPr sz="1600" dirty="0"/>
          </a:p>
        </p:txBody>
      </p:sp>
      <p:sp>
        <p:nvSpPr>
          <p:cNvPr id="580" name="Google Shape;580;p33"/>
          <p:cNvSpPr txBox="1">
            <a:spLocks noGrp="1"/>
          </p:cNvSpPr>
          <p:nvPr>
            <p:ph type="title" idx="3"/>
          </p:nvPr>
        </p:nvSpPr>
        <p:spPr>
          <a:xfrm>
            <a:off x="3508075" y="2437947"/>
            <a:ext cx="2175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smtClean="0"/>
              <a:t>Sosial Media</a:t>
            </a:r>
            <a:endParaRPr sz="1600" dirty="0"/>
          </a:p>
        </p:txBody>
      </p:sp>
      <p:sp>
        <p:nvSpPr>
          <p:cNvPr id="581" name="Google Shape;581;p33"/>
          <p:cNvSpPr txBox="1">
            <a:spLocks noGrp="1"/>
          </p:cNvSpPr>
          <p:nvPr>
            <p:ph type="subTitle" idx="4"/>
          </p:nvPr>
        </p:nvSpPr>
        <p:spPr>
          <a:xfrm>
            <a:off x="3371812" y="3003692"/>
            <a:ext cx="2377500" cy="822900"/>
          </a:xfrm>
          <a:prstGeom prst="rect">
            <a:avLst/>
          </a:prstGeom>
        </p:spPr>
        <p:txBody>
          <a:bodyPr spcFirstLastPara="1" wrap="square" lIns="91425" tIns="91425" rIns="91425" bIns="91425" anchor="ctr" anchorCtr="0">
            <a:noAutofit/>
          </a:bodyPr>
          <a:lstStyle/>
          <a:p>
            <a:pPr marL="0" lvl="0" indent="0"/>
            <a:r>
              <a:rPr lang="en-US" sz="1200" noProof="1" smtClean="0"/>
              <a:t>Adalah sebuah media untuk bersosialisasi satu sama lain dan dilakukan secara online yang memungkinkan manusia untuk saling berinteraksi tanpa dibatasi ruang dan waktu. </a:t>
            </a:r>
            <a:endParaRPr lang="en-US" sz="1200" noProof="1"/>
          </a:p>
        </p:txBody>
      </p:sp>
      <p:sp>
        <p:nvSpPr>
          <p:cNvPr id="582" name="Google Shape;582;p33"/>
          <p:cNvSpPr txBox="1">
            <a:spLocks noGrp="1"/>
          </p:cNvSpPr>
          <p:nvPr>
            <p:ph type="title" idx="5"/>
          </p:nvPr>
        </p:nvSpPr>
        <p:spPr>
          <a:xfrm>
            <a:off x="6106100" y="2415207"/>
            <a:ext cx="21753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dirty="0" smtClean="0"/>
              <a:t>Digital Marketing</a:t>
            </a:r>
            <a:endParaRPr sz="1600" dirty="0"/>
          </a:p>
        </p:txBody>
      </p:sp>
      <p:sp>
        <p:nvSpPr>
          <p:cNvPr id="583" name="Google Shape;583;p33"/>
          <p:cNvSpPr txBox="1">
            <a:spLocks noGrp="1"/>
          </p:cNvSpPr>
          <p:nvPr>
            <p:ph type="subTitle" idx="6"/>
          </p:nvPr>
        </p:nvSpPr>
        <p:spPr>
          <a:xfrm>
            <a:off x="5988200" y="3175142"/>
            <a:ext cx="2377500" cy="822900"/>
          </a:xfrm>
          <a:prstGeom prst="rect">
            <a:avLst/>
          </a:prstGeom>
        </p:spPr>
        <p:txBody>
          <a:bodyPr spcFirstLastPara="1" wrap="square" lIns="91425" tIns="91425" rIns="91425" bIns="91425" anchor="ctr" anchorCtr="0">
            <a:noAutofit/>
          </a:bodyPr>
          <a:lstStyle/>
          <a:p>
            <a:pPr marL="0" indent="0"/>
            <a:r>
              <a:rPr lang="en-US" sz="1200" noProof="1" smtClean="0"/>
              <a:t>adalah kegiatan pemasaran termasuk branding yang menggunakan berbagai media. Sebagai contoh yaitu blog, website, e-mail, adwords, dan berbagai macam jaringan media sosial.</a:t>
            </a:r>
          </a:p>
          <a:p>
            <a:pPr marL="0" lvl="0" indent="0" algn="ctr" rtl="0">
              <a:spcBef>
                <a:spcPts val="0"/>
              </a:spcBef>
              <a:spcAft>
                <a:spcPts val="0"/>
              </a:spcAft>
              <a:buNone/>
            </a:pPr>
            <a:endParaRPr lang="en-US" sz="1200" noProof="1"/>
          </a:p>
        </p:txBody>
      </p:sp>
      <p:pic>
        <p:nvPicPr>
          <p:cNvPr id="584" name="Google Shape;584;p33"/>
          <p:cNvPicPr preferRelativeResize="0"/>
          <p:nvPr/>
        </p:nvPicPr>
        <p:blipFill rotWithShape="1">
          <a:blip r:embed="rId3">
            <a:alphaModFix/>
          </a:blip>
          <a:srcRect r="43700"/>
          <a:stretch/>
        </p:blipFill>
        <p:spPr>
          <a:xfrm>
            <a:off x="1508377" y="1481725"/>
            <a:ext cx="841200" cy="841200"/>
          </a:xfrm>
          <a:prstGeom prst="ellipse">
            <a:avLst/>
          </a:prstGeom>
          <a:noFill/>
          <a:ln>
            <a:noFill/>
          </a:ln>
          <a:effectLst>
            <a:outerShdw blurRad="142875" dist="47625" dir="3960000" algn="bl" rotWithShape="0">
              <a:srgbClr val="000000">
                <a:alpha val="30000"/>
              </a:srgbClr>
            </a:outerShdw>
          </a:effectLst>
        </p:spPr>
      </p:pic>
      <p:pic>
        <p:nvPicPr>
          <p:cNvPr id="585" name="Google Shape;585;p33"/>
          <p:cNvPicPr preferRelativeResize="0"/>
          <p:nvPr/>
        </p:nvPicPr>
        <p:blipFill rotWithShape="1">
          <a:blip r:embed="rId3">
            <a:alphaModFix/>
          </a:blip>
          <a:srcRect r="43700"/>
          <a:stretch/>
        </p:blipFill>
        <p:spPr>
          <a:xfrm>
            <a:off x="4102850" y="1437562"/>
            <a:ext cx="841200" cy="841200"/>
          </a:xfrm>
          <a:prstGeom prst="ellipse">
            <a:avLst/>
          </a:prstGeom>
          <a:noFill/>
          <a:ln>
            <a:noFill/>
          </a:ln>
          <a:effectLst>
            <a:outerShdw blurRad="142875" dist="47625" dir="3960000" algn="bl" rotWithShape="0">
              <a:srgbClr val="000000">
                <a:alpha val="30000"/>
              </a:srgbClr>
            </a:outerShdw>
          </a:effectLst>
        </p:spPr>
      </p:pic>
      <p:pic>
        <p:nvPicPr>
          <p:cNvPr id="586" name="Google Shape;586;p33"/>
          <p:cNvPicPr preferRelativeResize="0"/>
          <p:nvPr/>
        </p:nvPicPr>
        <p:blipFill rotWithShape="1">
          <a:blip r:embed="rId3">
            <a:alphaModFix/>
          </a:blip>
          <a:srcRect r="43700"/>
          <a:stretch/>
        </p:blipFill>
        <p:spPr>
          <a:xfrm>
            <a:off x="6758300" y="1427525"/>
            <a:ext cx="841200" cy="841200"/>
          </a:xfrm>
          <a:prstGeom prst="ellipse">
            <a:avLst/>
          </a:prstGeom>
          <a:noFill/>
          <a:ln>
            <a:noFill/>
          </a:ln>
          <a:effectLst>
            <a:outerShdw blurRad="142875" dist="47625" dir="3960000" algn="bl" rotWithShape="0">
              <a:srgbClr val="000000">
                <a:alpha val="30000"/>
              </a:srgbClr>
            </a:outerShdw>
          </a:effectLst>
        </p:spPr>
      </p:pic>
      <p:grpSp>
        <p:nvGrpSpPr>
          <p:cNvPr id="587" name="Google Shape;587;p33"/>
          <p:cNvGrpSpPr/>
          <p:nvPr/>
        </p:nvGrpSpPr>
        <p:grpSpPr>
          <a:xfrm>
            <a:off x="1714825" y="1664325"/>
            <a:ext cx="410925" cy="411550"/>
            <a:chOff x="979250" y="1302000"/>
            <a:chExt cx="410925" cy="411550"/>
          </a:xfrm>
        </p:grpSpPr>
        <p:sp>
          <p:nvSpPr>
            <p:cNvPr id="588" name="Google Shape;588;p33"/>
            <p:cNvSpPr/>
            <p:nvPr/>
          </p:nvSpPr>
          <p:spPr>
            <a:xfrm>
              <a:off x="1266950" y="1465825"/>
              <a:ext cx="50325" cy="60025"/>
            </a:xfrm>
            <a:custGeom>
              <a:avLst/>
              <a:gdLst/>
              <a:ahLst/>
              <a:cxnLst/>
              <a:rect l="l" t="t" r="r" b="b"/>
              <a:pathLst>
                <a:path w="2013" h="2401" extrusionOk="0">
                  <a:moveTo>
                    <a:pt x="181" y="0"/>
                  </a:moveTo>
                  <a:lnTo>
                    <a:pt x="103" y="26"/>
                  </a:lnTo>
                  <a:lnTo>
                    <a:pt x="52" y="52"/>
                  </a:lnTo>
                  <a:lnTo>
                    <a:pt x="26" y="104"/>
                  </a:lnTo>
                  <a:lnTo>
                    <a:pt x="0" y="181"/>
                  </a:lnTo>
                  <a:lnTo>
                    <a:pt x="0" y="1626"/>
                  </a:lnTo>
                  <a:lnTo>
                    <a:pt x="26" y="1781"/>
                  </a:lnTo>
                  <a:lnTo>
                    <a:pt x="78" y="1936"/>
                  </a:lnTo>
                  <a:lnTo>
                    <a:pt x="155" y="2065"/>
                  </a:lnTo>
                  <a:lnTo>
                    <a:pt x="232" y="2168"/>
                  </a:lnTo>
                  <a:lnTo>
                    <a:pt x="361" y="2271"/>
                  </a:lnTo>
                  <a:lnTo>
                    <a:pt x="490" y="2348"/>
                  </a:lnTo>
                  <a:lnTo>
                    <a:pt x="619" y="2374"/>
                  </a:lnTo>
                  <a:lnTo>
                    <a:pt x="774" y="2400"/>
                  </a:lnTo>
                  <a:lnTo>
                    <a:pt x="1239" y="2400"/>
                  </a:lnTo>
                  <a:lnTo>
                    <a:pt x="1393" y="2374"/>
                  </a:lnTo>
                  <a:lnTo>
                    <a:pt x="1522" y="2348"/>
                  </a:lnTo>
                  <a:lnTo>
                    <a:pt x="1651" y="2271"/>
                  </a:lnTo>
                  <a:lnTo>
                    <a:pt x="1780" y="2168"/>
                  </a:lnTo>
                  <a:lnTo>
                    <a:pt x="1858" y="2065"/>
                  </a:lnTo>
                  <a:lnTo>
                    <a:pt x="1935" y="1936"/>
                  </a:lnTo>
                  <a:lnTo>
                    <a:pt x="1987" y="1781"/>
                  </a:lnTo>
                  <a:lnTo>
                    <a:pt x="2013" y="1626"/>
                  </a:lnTo>
                  <a:lnTo>
                    <a:pt x="2013" y="181"/>
                  </a:lnTo>
                  <a:lnTo>
                    <a:pt x="1987" y="104"/>
                  </a:lnTo>
                  <a:lnTo>
                    <a:pt x="1961" y="52"/>
                  </a:lnTo>
                  <a:lnTo>
                    <a:pt x="1909" y="26"/>
                  </a:lnTo>
                  <a:lnTo>
                    <a:pt x="183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3"/>
            <p:cNvSpPr/>
            <p:nvPr/>
          </p:nvSpPr>
          <p:spPr>
            <a:xfrm>
              <a:off x="1048275" y="1407775"/>
              <a:ext cx="149675" cy="97425"/>
            </a:xfrm>
            <a:custGeom>
              <a:avLst/>
              <a:gdLst/>
              <a:ahLst/>
              <a:cxnLst/>
              <a:rect l="l" t="t" r="r" b="b"/>
              <a:pathLst>
                <a:path w="5987" h="3897" extrusionOk="0">
                  <a:moveTo>
                    <a:pt x="542" y="0"/>
                  </a:moveTo>
                  <a:lnTo>
                    <a:pt x="439" y="26"/>
                  </a:lnTo>
                  <a:lnTo>
                    <a:pt x="336" y="52"/>
                  </a:lnTo>
                  <a:lnTo>
                    <a:pt x="233" y="104"/>
                  </a:lnTo>
                  <a:lnTo>
                    <a:pt x="155" y="155"/>
                  </a:lnTo>
                  <a:lnTo>
                    <a:pt x="78" y="233"/>
                  </a:lnTo>
                  <a:lnTo>
                    <a:pt x="26" y="336"/>
                  </a:lnTo>
                  <a:lnTo>
                    <a:pt x="1" y="439"/>
                  </a:lnTo>
                  <a:lnTo>
                    <a:pt x="1" y="542"/>
                  </a:lnTo>
                  <a:lnTo>
                    <a:pt x="1" y="3896"/>
                  </a:lnTo>
                  <a:lnTo>
                    <a:pt x="5986" y="3896"/>
                  </a:lnTo>
                  <a:lnTo>
                    <a:pt x="5986" y="542"/>
                  </a:lnTo>
                  <a:lnTo>
                    <a:pt x="5986" y="439"/>
                  </a:lnTo>
                  <a:lnTo>
                    <a:pt x="5935" y="336"/>
                  </a:lnTo>
                  <a:lnTo>
                    <a:pt x="5883" y="233"/>
                  </a:lnTo>
                  <a:lnTo>
                    <a:pt x="5832" y="155"/>
                  </a:lnTo>
                  <a:lnTo>
                    <a:pt x="5754" y="104"/>
                  </a:lnTo>
                  <a:lnTo>
                    <a:pt x="5651" y="52"/>
                  </a:lnTo>
                  <a:lnTo>
                    <a:pt x="5548" y="26"/>
                  </a:lnTo>
                  <a:lnTo>
                    <a:pt x="5445" y="0"/>
                  </a:lnTo>
                  <a:close/>
                </a:path>
              </a:pathLst>
            </a:custGeom>
            <a:solidFill>
              <a:srgbClr val="57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3"/>
            <p:cNvSpPr/>
            <p:nvPr/>
          </p:nvSpPr>
          <p:spPr>
            <a:xfrm>
              <a:off x="1069550" y="1429700"/>
              <a:ext cx="106475" cy="69700"/>
            </a:xfrm>
            <a:custGeom>
              <a:avLst/>
              <a:gdLst/>
              <a:ahLst/>
              <a:cxnLst/>
              <a:rect l="l" t="t" r="r" b="b"/>
              <a:pathLst>
                <a:path w="4259" h="2788" extrusionOk="0">
                  <a:moveTo>
                    <a:pt x="130" y="1"/>
                  </a:moveTo>
                  <a:lnTo>
                    <a:pt x="53" y="52"/>
                  </a:lnTo>
                  <a:lnTo>
                    <a:pt x="27" y="104"/>
                  </a:lnTo>
                  <a:lnTo>
                    <a:pt x="1" y="181"/>
                  </a:lnTo>
                  <a:lnTo>
                    <a:pt x="1" y="2787"/>
                  </a:lnTo>
                  <a:lnTo>
                    <a:pt x="4258" y="2787"/>
                  </a:lnTo>
                  <a:lnTo>
                    <a:pt x="4258" y="181"/>
                  </a:lnTo>
                  <a:lnTo>
                    <a:pt x="4258" y="104"/>
                  </a:lnTo>
                  <a:lnTo>
                    <a:pt x="4207" y="52"/>
                  </a:lnTo>
                  <a:lnTo>
                    <a:pt x="415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3"/>
            <p:cNvSpPr/>
            <p:nvPr/>
          </p:nvSpPr>
          <p:spPr>
            <a:xfrm>
              <a:off x="1122450" y="1429700"/>
              <a:ext cx="53575" cy="69700"/>
            </a:xfrm>
            <a:custGeom>
              <a:avLst/>
              <a:gdLst/>
              <a:ahLst/>
              <a:cxnLst/>
              <a:rect l="l" t="t" r="r" b="b"/>
              <a:pathLst>
                <a:path w="2143" h="2788" extrusionOk="0">
                  <a:moveTo>
                    <a:pt x="1" y="1"/>
                  </a:moveTo>
                  <a:lnTo>
                    <a:pt x="78" y="52"/>
                  </a:lnTo>
                  <a:lnTo>
                    <a:pt x="104" y="104"/>
                  </a:lnTo>
                  <a:lnTo>
                    <a:pt x="130" y="181"/>
                  </a:lnTo>
                  <a:lnTo>
                    <a:pt x="130" y="2787"/>
                  </a:lnTo>
                  <a:lnTo>
                    <a:pt x="2142" y="2787"/>
                  </a:lnTo>
                  <a:lnTo>
                    <a:pt x="2142" y="181"/>
                  </a:lnTo>
                  <a:lnTo>
                    <a:pt x="2142" y="104"/>
                  </a:lnTo>
                  <a:lnTo>
                    <a:pt x="2091" y="52"/>
                  </a:lnTo>
                  <a:lnTo>
                    <a:pt x="203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3"/>
            <p:cNvSpPr/>
            <p:nvPr/>
          </p:nvSpPr>
          <p:spPr>
            <a:xfrm>
              <a:off x="1030225" y="1499375"/>
              <a:ext cx="137400" cy="26475"/>
            </a:xfrm>
            <a:custGeom>
              <a:avLst/>
              <a:gdLst/>
              <a:ahLst/>
              <a:cxnLst/>
              <a:rect l="l" t="t" r="r" b="b"/>
              <a:pathLst>
                <a:path w="5496" h="1059" extrusionOk="0">
                  <a:moveTo>
                    <a:pt x="206" y="0"/>
                  </a:moveTo>
                  <a:lnTo>
                    <a:pt x="129" y="26"/>
                  </a:lnTo>
                  <a:lnTo>
                    <a:pt x="77" y="78"/>
                  </a:lnTo>
                  <a:lnTo>
                    <a:pt x="26" y="129"/>
                  </a:lnTo>
                  <a:lnTo>
                    <a:pt x="0" y="207"/>
                  </a:lnTo>
                  <a:lnTo>
                    <a:pt x="26" y="387"/>
                  </a:lnTo>
                  <a:lnTo>
                    <a:pt x="77" y="542"/>
                  </a:lnTo>
                  <a:lnTo>
                    <a:pt x="155" y="697"/>
                  </a:lnTo>
                  <a:lnTo>
                    <a:pt x="258" y="800"/>
                  </a:lnTo>
                  <a:lnTo>
                    <a:pt x="387" y="903"/>
                  </a:lnTo>
                  <a:lnTo>
                    <a:pt x="516" y="981"/>
                  </a:lnTo>
                  <a:lnTo>
                    <a:pt x="671" y="1032"/>
                  </a:lnTo>
                  <a:lnTo>
                    <a:pt x="852" y="1058"/>
                  </a:lnTo>
                  <a:lnTo>
                    <a:pt x="5109" y="1058"/>
                  </a:lnTo>
                  <a:lnTo>
                    <a:pt x="5186" y="1006"/>
                  </a:lnTo>
                  <a:lnTo>
                    <a:pt x="5264" y="981"/>
                  </a:lnTo>
                  <a:lnTo>
                    <a:pt x="5341" y="903"/>
                  </a:lnTo>
                  <a:lnTo>
                    <a:pt x="5418" y="852"/>
                  </a:lnTo>
                  <a:lnTo>
                    <a:pt x="5444" y="748"/>
                  </a:lnTo>
                  <a:lnTo>
                    <a:pt x="5470" y="671"/>
                  </a:lnTo>
                  <a:lnTo>
                    <a:pt x="5496" y="568"/>
                  </a:lnTo>
                  <a:lnTo>
                    <a:pt x="5496" y="0"/>
                  </a:lnTo>
                  <a:close/>
                </a:path>
              </a:pathLst>
            </a:custGeom>
            <a:solidFill>
              <a:srgbClr val="57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3"/>
            <p:cNvSpPr/>
            <p:nvPr/>
          </p:nvSpPr>
          <p:spPr>
            <a:xfrm>
              <a:off x="1155350" y="1499375"/>
              <a:ext cx="60650" cy="26475"/>
            </a:xfrm>
            <a:custGeom>
              <a:avLst/>
              <a:gdLst/>
              <a:ahLst/>
              <a:cxnLst/>
              <a:rect l="l" t="t" r="r" b="b"/>
              <a:pathLst>
                <a:path w="2426" h="1059" extrusionOk="0">
                  <a:moveTo>
                    <a:pt x="388" y="0"/>
                  </a:moveTo>
                  <a:lnTo>
                    <a:pt x="388" y="568"/>
                  </a:lnTo>
                  <a:lnTo>
                    <a:pt x="362" y="671"/>
                  </a:lnTo>
                  <a:lnTo>
                    <a:pt x="336" y="748"/>
                  </a:lnTo>
                  <a:lnTo>
                    <a:pt x="310" y="852"/>
                  </a:lnTo>
                  <a:lnTo>
                    <a:pt x="233" y="903"/>
                  </a:lnTo>
                  <a:lnTo>
                    <a:pt x="155" y="981"/>
                  </a:lnTo>
                  <a:lnTo>
                    <a:pt x="78" y="1006"/>
                  </a:lnTo>
                  <a:lnTo>
                    <a:pt x="1" y="1058"/>
                  </a:lnTo>
                  <a:lnTo>
                    <a:pt x="1574" y="1058"/>
                  </a:lnTo>
                  <a:lnTo>
                    <a:pt x="1755" y="1032"/>
                  </a:lnTo>
                  <a:lnTo>
                    <a:pt x="1910" y="981"/>
                  </a:lnTo>
                  <a:lnTo>
                    <a:pt x="2039" y="903"/>
                  </a:lnTo>
                  <a:lnTo>
                    <a:pt x="2168" y="800"/>
                  </a:lnTo>
                  <a:lnTo>
                    <a:pt x="2271" y="697"/>
                  </a:lnTo>
                  <a:lnTo>
                    <a:pt x="2348" y="542"/>
                  </a:lnTo>
                  <a:lnTo>
                    <a:pt x="2400" y="387"/>
                  </a:lnTo>
                  <a:lnTo>
                    <a:pt x="2426" y="207"/>
                  </a:lnTo>
                  <a:lnTo>
                    <a:pt x="2400" y="129"/>
                  </a:lnTo>
                  <a:lnTo>
                    <a:pt x="2348" y="78"/>
                  </a:lnTo>
                  <a:lnTo>
                    <a:pt x="2297" y="26"/>
                  </a:lnTo>
                  <a:lnTo>
                    <a:pt x="2219" y="0"/>
                  </a:lnTo>
                  <a:close/>
                </a:path>
              </a:pathLst>
            </a:custGeom>
            <a:solidFill>
              <a:srgbClr val="57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3"/>
            <p:cNvSpPr/>
            <p:nvPr/>
          </p:nvSpPr>
          <p:spPr>
            <a:xfrm>
              <a:off x="1246300" y="1624500"/>
              <a:ext cx="69050" cy="83225"/>
            </a:xfrm>
            <a:custGeom>
              <a:avLst/>
              <a:gdLst/>
              <a:ahLst/>
              <a:cxnLst/>
              <a:rect l="l" t="t" r="r" b="b"/>
              <a:pathLst>
                <a:path w="2762" h="3329" extrusionOk="0">
                  <a:moveTo>
                    <a:pt x="388" y="1"/>
                  </a:moveTo>
                  <a:lnTo>
                    <a:pt x="1" y="207"/>
                  </a:lnTo>
                  <a:lnTo>
                    <a:pt x="1" y="3045"/>
                  </a:lnTo>
                  <a:lnTo>
                    <a:pt x="26" y="3148"/>
                  </a:lnTo>
                  <a:lnTo>
                    <a:pt x="78" y="3226"/>
                  </a:lnTo>
                  <a:lnTo>
                    <a:pt x="181" y="3303"/>
                  </a:lnTo>
                  <a:lnTo>
                    <a:pt x="284" y="3329"/>
                  </a:lnTo>
                  <a:lnTo>
                    <a:pt x="2477" y="3329"/>
                  </a:lnTo>
                  <a:lnTo>
                    <a:pt x="2606" y="3303"/>
                  </a:lnTo>
                  <a:lnTo>
                    <a:pt x="2684" y="3226"/>
                  </a:lnTo>
                  <a:lnTo>
                    <a:pt x="2761" y="3148"/>
                  </a:lnTo>
                  <a:lnTo>
                    <a:pt x="2761" y="3045"/>
                  </a:lnTo>
                  <a:lnTo>
                    <a:pt x="2761" y="1"/>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3"/>
            <p:cNvSpPr/>
            <p:nvPr/>
          </p:nvSpPr>
          <p:spPr>
            <a:xfrm>
              <a:off x="1305000" y="1534850"/>
              <a:ext cx="58075" cy="172875"/>
            </a:xfrm>
            <a:custGeom>
              <a:avLst/>
              <a:gdLst/>
              <a:ahLst/>
              <a:cxnLst/>
              <a:rect l="l" t="t" r="r" b="b"/>
              <a:pathLst>
                <a:path w="2323" h="6915" extrusionOk="0">
                  <a:moveTo>
                    <a:pt x="284" y="0"/>
                  </a:moveTo>
                  <a:lnTo>
                    <a:pt x="284" y="6631"/>
                  </a:lnTo>
                  <a:lnTo>
                    <a:pt x="258" y="6734"/>
                  </a:lnTo>
                  <a:lnTo>
                    <a:pt x="207" y="6812"/>
                  </a:lnTo>
                  <a:lnTo>
                    <a:pt x="104" y="6889"/>
                  </a:lnTo>
                  <a:lnTo>
                    <a:pt x="0" y="6915"/>
                  </a:lnTo>
                  <a:lnTo>
                    <a:pt x="2039" y="6915"/>
                  </a:lnTo>
                  <a:lnTo>
                    <a:pt x="2142" y="6889"/>
                  </a:lnTo>
                  <a:lnTo>
                    <a:pt x="2245" y="6812"/>
                  </a:lnTo>
                  <a:lnTo>
                    <a:pt x="2297" y="6734"/>
                  </a:lnTo>
                  <a:lnTo>
                    <a:pt x="2323" y="6631"/>
                  </a:lnTo>
                  <a:lnTo>
                    <a:pt x="2323"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3"/>
            <p:cNvSpPr/>
            <p:nvPr/>
          </p:nvSpPr>
          <p:spPr>
            <a:xfrm>
              <a:off x="1005700" y="1534850"/>
              <a:ext cx="24550" cy="172875"/>
            </a:xfrm>
            <a:custGeom>
              <a:avLst/>
              <a:gdLst/>
              <a:ahLst/>
              <a:cxnLst/>
              <a:rect l="l" t="t" r="r" b="b"/>
              <a:pathLst>
                <a:path w="982" h="6915" extrusionOk="0">
                  <a:moveTo>
                    <a:pt x="1" y="0"/>
                  </a:moveTo>
                  <a:lnTo>
                    <a:pt x="1" y="6657"/>
                  </a:lnTo>
                  <a:lnTo>
                    <a:pt x="26" y="6760"/>
                  </a:lnTo>
                  <a:lnTo>
                    <a:pt x="78" y="6838"/>
                  </a:lnTo>
                  <a:lnTo>
                    <a:pt x="155" y="6889"/>
                  </a:lnTo>
                  <a:lnTo>
                    <a:pt x="233" y="6915"/>
                  </a:lnTo>
                  <a:lnTo>
                    <a:pt x="749" y="6915"/>
                  </a:lnTo>
                  <a:lnTo>
                    <a:pt x="852" y="6889"/>
                  </a:lnTo>
                  <a:lnTo>
                    <a:pt x="904" y="6838"/>
                  </a:lnTo>
                  <a:lnTo>
                    <a:pt x="955" y="6760"/>
                  </a:lnTo>
                  <a:lnTo>
                    <a:pt x="981" y="6657"/>
                  </a:lnTo>
                  <a:lnTo>
                    <a:pt x="981"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3"/>
            <p:cNvSpPr/>
            <p:nvPr/>
          </p:nvSpPr>
          <p:spPr>
            <a:xfrm>
              <a:off x="985050" y="1524525"/>
              <a:ext cx="349650" cy="27750"/>
            </a:xfrm>
            <a:custGeom>
              <a:avLst/>
              <a:gdLst/>
              <a:ahLst/>
              <a:cxnLst/>
              <a:rect l="l" t="t" r="r" b="b"/>
              <a:pathLst>
                <a:path w="13986" h="1110" extrusionOk="0">
                  <a:moveTo>
                    <a:pt x="259" y="0"/>
                  </a:moveTo>
                  <a:lnTo>
                    <a:pt x="182" y="26"/>
                  </a:lnTo>
                  <a:lnTo>
                    <a:pt x="78" y="78"/>
                  </a:lnTo>
                  <a:lnTo>
                    <a:pt x="27" y="155"/>
                  </a:lnTo>
                  <a:lnTo>
                    <a:pt x="1" y="258"/>
                  </a:lnTo>
                  <a:lnTo>
                    <a:pt x="1" y="852"/>
                  </a:lnTo>
                  <a:lnTo>
                    <a:pt x="27" y="955"/>
                  </a:lnTo>
                  <a:lnTo>
                    <a:pt x="78" y="1032"/>
                  </a:lnTo>
                  <a:lnTo>
                    <a:pt x="182" y="1110"/>
                  </a:lnTo>
                  <a:lnTo>
                    <a:pt x="13805" y="1110"/>
                  </a:lnTo>
                  <a:lnTo>
                    <a:pt x="13908" y="1032"/>
                  </a:lnTo>
                  <a:lnTo>
                    <a:pt x="13960" y="955"/>
                  </a:lnTo>
                  <a:lnTo>
                    <a:pt x="13985" y="852"/>
                  </a:lnTo>
                  <a:lnTo>
                    <a:pt x="13985" y="104"/>
                  </a:lnTo>
                  <a:lnTo>
                    <a:pt x="13908"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3"/>
            <p:cNvSpPr/>
            <p:nvPr/>
          </p:nvSpPr>
          <p:spPr>
            <a:xfrm>
              <a:off x="1328875" y="1524525"/>
              <a:ext cx="54850" cy="27750"/>
            </a:xfrm>
            <a:custGeom>
              <a:avLst/>
              <a:gdLst/>
              <a:ahLst/>
              <a:cxnLst/>
              <a:rect l="l" t="t" r="r" b="b"/>
              <a:pathLst>
                <a:path w="2194" h="1110" extrusionOk="0">
                  <a:moveTo>
                    <a:pt x="155" y="0"/>
                  </a:moveTo>
                  <a:lnTo>
                    <a:pt x="155" y="852"/>
                  </a:lnTo>
                  <a:lnTo>
                    <a:pt x="155" y="955"/>
                  </a:lnTo>
                  <a:lnTo>
                    <a:pt x="77" y="1032"/>
                  </a:lnTo>
                  <a:lnTo>
                    <a:pt x="0" y="1110"/>
                  </a:lnTo>
                  <a:lnTo>
                    <a:pt x="2038" y="1110"/>
                  </a:lnTo>
                  <a:lnTo>
                    <a:pt x="2116" y="1032"/>
                  </a:lnTo>
                  <a:lnTo>
                    <a:pt x="2167" y="955"/>
                  </a:lnTo>
                  <a:lnTo>
                    <a:pt x="2193" y="852"/>
                  </a:lnTo>
                  <a:lnTo>
                    <a:pt x="2193" y="258"/>
                  </a:lnTo>
                  <a:lnTo>
                    <a:pt x="2167" y="155"/>
                  </a:lnTo>
                  <a:lnTo>
                    <a:pt x="2116" y="78"/>
                  </a:lnTo>
                  <a:lnTo>
                    <a:pt x="2038" y="26"/>
                  </a:lnTo>
                  <a:lnTo>
                    <a:pt x="1935"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3"/>
            <p:cNvSpPr/>
            <p:nvPr/>
          </p:nvSpPr>
          <p:spPr>
            <a:xfrm>
              <a:off x="1246300" y="1552250"/>
              <a:ext cx="69050" cy="77425"/>
            </a:xfrm>
            <a:custGeom>
              <a:avLst/>
              <a:gdLst/>
              <a:ahLst/>
              <a:cxnLst/>
              <a:rect l="l" t="t" r="r" b="b"/>
              <a:pathLst>
                <a:path w="2762" h="3097" extrusionOk="0">
                  <a:moveTo>
                    <a:pt x="1" y="1"/>
                  </a:moveTo>
                  <a:lnTo>
                    <a:pt x="1" y="3097"/>
                  </a:lnTo>
                  <a:lnTo>
                    <a:pt x="2761" y="3097"/>
                  </a:lnTo>
                  <a:lnTo>
                    <a:pt x="2761" y="1"/>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3"/>
            <p:cNvSpPr/>
            <p:nvPr/>
          </p:nvSpPr>
          <p:spPr>
            <a:xfrm>
              <a:off x="1312100" y="1552250"/>
              <a:ext cx="50975" cy="77425"/>
            </a:xfrm>
            <a:custGeom>
              <a:avLst/>
              <a:gdLst/>
              <a:ahLst/>
              <a:cxnLst/>
              <a:rect l="l" t="t" r="r" b="b"/>
              <a:pathLst>
                <a:path w="2039" h="3097" extrusionOk="0">
                  <a:moveTo>
                    <a:pt x="0" y="1"/>
                  </a:moveTo>
                  <a:lnTo>
                    <a:pt x="0" y="3097"/>
                  </a:lnTo>
                  <a:lnTo>
                    <a:pt x="2039" y="3097"/>
                  </a:lnTo>
                  <a:lnTo>
                    <a:pt x="2039" y="1"/>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3"/>
            <p:cNvSpPr/>
            <p:nvPr/>
          </p:nvSpPr>
          <p:spPr>
            <a:xfrm>
              <a:off x="1277250" y="1314250"/>
              <a:ext cx="57450" cy="94825"/>
            </a:xfrm>
            <a:custGeom>
              <a:avLst/>
              <a:gdLst/>
              <a:ahLst/>
              <a:cxnLst/>
              <a:rect l="l" t="t" r="r" b="b"/>
              <a:pathLst>
                <a:path w="2298" h="3793" extrusionOk="0">
                  <a:moveTo>
                    <a:pt x="1188" y="0"/>
                  </a:moveTo>
                  <a:lnTo>
                    <a:pt x="1136" y="26"/>
                  </a:lnTo>
                  <a:lnTo>
                    <a:pt x="904" y="155"/>
                  </a:lnTo>
                  <a:lnTo>
                    <a:pt x="672" y="336"/>
                  </a:lnTo>
                  <a:lnTo>
                    <a:pt x="491" y="542"/>
                  </a:lnTo>
                  <a:lnTo>
                    <a:pt x="311" y="774"/>
                  </a:lnTo>
                  <a:lnTo>
                    <a:pt x="182" y="1032"/>
                  </a:lnTo>
                  <a:lnTo>
                    <a:pt x="78" y="1316"/>
                  </a:lnTo>
                  <a:lnTo>
                    <a:pt x="27" y="1600"/>
                  </a:lnTo>
                  <a:lnTo>
                    <a:pt x="1" y="1884"/>
                  </a:lnTo>
                  <a:lnTo>
                    <a:pt x="27" y="2193"/>
                  </a:lnTo>
                  <a:lnTo>
                    <a:pt x="78" y="2477"/>
                  </a:lnTo>
                  <a:lnTo>
                    <a:pt x="182" y="2761"/>
                  </a:lnTo>
                  <a:lnTo>
                    <a:pt x="311" y="2993"/>
                  </a:lnTo>
                  <a:lnTo>
                    <a:pt x="491" y="3225"/>
                  </a:lnTo>
                  <a:lnTo>
                    <a:pt x="672" y="3432"/>
                  </a:lnTo>
                  <a:lnTo>
                    <a:pt x="904" y="3612"/>
                  </a:lnTo>
                  <a:lnTo>
                    <a:pt x="1136" y="3767"/>
                  </a:lnTo>
                  <a:lnTo>
                    <a:pt x="1188" y="3793"/>
                  </a:lnTo>
                  <a:lnTo>
                    <a:pt x="1239" y="3767"/>
                  </a:lnTo>
                  <a:lnTo>
                    <a:pt x="1472" y="3612"/>
                  </a:lnTo>
                  <a:lnTo>
                    <a:pt x="1678" y="3432"/>
                  </a:lnTo>
                  <a:lnTo>
                    <a:pt x="1859" y="3225"/>
                  </a:lnTo>
                  <a:lnTo>
                    <a:pt x="2013" y="2993"/>
                  </a:lnTo>
                  <a:lnTo>
                    <a:pt x="2142" y="2735"/>
                  </a:lnTo>
                  <a:lnTo>
                    <a:pt x="2220" y="2477"/>
                  </a:lnTo>
                  <a:lnTo>
                    <a:pt x="2297" y="2193"/>
                  </a:lnTo>
                  <a:lnTo>
                    <a:pt x="2297" y="1884"/>
                  </a:lnTo>
                  <a:lnTo>
                    <a:pt x="2297" y="1600"/>
                  </a:lnTo>
                  <a:lnTo>
                    <a:pt x="2220" y="1316"/>
                  </a:lnTo>
                  <a:lnTo>
                    <a:pt x="2142" y="1058"/>
                  </a:lnTo>
                  <a:lnTo>
                    <a:pt x="2013" y="800"/>
                  </a:lnTo>
                  <a:lnTo>
                    <a:pt x="1859" y="568"/>
                  </a:lnTo>
                  <a:lnTo>
                    <a:pt x="1678" y="361"/>
                  </a:lnTo>
                  <a:lnTo>
                    <a:pt x="1472" y="181"/>
                  </a:lnTo>
                  <a:lnTo>
                    <a:pt x="1239" y="26"/>
                  </a:lnTo>
                  <a:lnTo>
                    <a:pt x="11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3"/>
            <p:cNvSpPr/>
            <p:nvPr/>
          </p:nvSpPr>
          <p:spPr>
            <a:xfrm>
              <a:off x="1305650" y="1308450"/>
              <a:ext cx="78725" cy="106450"/>
            </a:xfrm>
            <a:custGeom>
              <a:avLst/>
              <a:gdLst/>
              <a:ahLst/>
              <a:cxnLst/>
              <a:rect l="l" t="t" r="r" b="b"/>
              <a:pathLst>
                <a:path w="3149" h="4258" extrusionOk="0">
                  <a:moveTo>
                    <a:pt x="723" y="0"/>
                  </a:moveTo>
                  <a:lnTo>
                    <a:pt x="465" y="52"/>
                  </a:lnTo>
                  <a:lnTo>
                    <a:pt x="232" y="155"/>
                  </a:lnTo>
                  <a:lnTo>
                    <a:pt x="0" y="258"/>
                  </a:lnTo>
                  <a:lnTo>
                    <a:pt x="232" y="413"/>
                  </a:lnTo>
                  <a:lnTo>
                    <a:pt x="439" y="593"/>
                  </a:lnTo>
                  <a:lnTo>
                    <a:pt x="645" y="800"/>
                  </a:lnTo>
                  <a:lnTo>
                    <a:pt x="800" y="1032"/>
                  </a:lnTo>
                  <a:lnTo>
                    <a:pt x="929" y="1264"/>
                  </a:lnTo>
                  <a:lnTo>
                    <a:pt x="1032" y="1548"/>
                  </a:lnTo>
                  <a:lnTo>
                    <a:pt x="1084" y="1832"/>
                  </a:lnTo>
                  <a:lnTo>
                    <a:pt x="1110" y="2116"/>
                  </a:lnTo>
                  <a:lnTo>
                    <a:pt x="1084" y="2425"/>
                  </a:lnTo>
                  <a:lnTo>
                    <a:pt x="1032" y="2709"/>
                  </a:lnTo>
                  <a:lnTo>
                    <a:pt x="929" y="2993"/>
                  </a:lnTo>
                  <a:lnTo>
                    <a:pt x="800" y="3225"/>
                  </a:lnTo>
                  <a:lnTo>
                    <a:pt x="645" y="3457"/>
                  </a:lnTo>
                  <a:lnTo>
                    <a:pt x="439" y="3664"/>
                  </a:lnTo>
                  <a:lnTo>
                    <a:pt x="232" y="3844"/>
                  </a:lnTo>
                  <a:lnTo>
                    <a:pt x="0" y="3999"/>
                  </a:lnTo>
                  <a:lnTo>
                    <a:pt x="232" y="4102"/>
                  </a:lnTo>
                  <a:lnTo>
                    <a:pt x="465" y="4180"/>
                  </a:lnTo>
                  <a:lnTo>
                    <a:pt x="723" y="4231"/>
                  </a:lnTo>
                  <a:lnTo>
                    <a:pt x="1006" y="4257"/>
                  </a:lnTo>
                  <a:lnTo>
                    <a:pt x="1213" y="4257"/>
                  </a:lnTo>
                  <a:lnTo>
                    <a:pt x="1445" y="4206"/>
                  </a:lnTo>
                  <a:lnTo>
                    <a:pt x="1652" y="4154"/>
                  </a:lnTo>
                  <a:lnTo>
                    <a:pt x="1832" y="4102"/>
                  </a:lnTo>
                  <a:lnTo>
                    <a:pt x="2013" y="3999"/>
                  </a:lnTo>
                  <a:lnTo>
                    <a:pt x="2193" y="3896"/>
                  </a:lnTo>
                  <a:lnTo>
                    <a:pt x="2348" y="3767"/>
                  </a:lnTo>
                  <a:lnTo>
                    <a:pt x="2503" y="3638"/>
                  </a:lnTo>
                  <a:lnTo>
                    <a:pt x="2658" y="3483"/>
                  </a:lnTo>
                  <a:lnTo>
                    <a:pt x="2761" y="3328"/>
                  </a:lnTo>
                  <a:lnTo>
                    <a:pt x="2890" y="3148"/>
                  </a:lnTo>
                  <a:lnTo>
                    <a:pt x="2967" y="2967"/>
                  </a:lnTo>
                  <a:lnTo>
                    <a:pt x="3045" y="2761"/>
                  </a:lnTo>
                  <a:lnTo>
                    <a:pt x="3096" y="2554"/>
                  </a:lnTo>
                  <a:lnTo>
                    <a:pt x="3122" y="2348"/>
                  </a:lnTo>
                  <a:lnTo>
                    <a:pt x="3148" y="2116"/>
                  </a:lnTo>
                  <a:lnTo>
                    <a:pt x="3122" y="1909"/>
                  </a:lnTo>
                  <a:lnTo>
                    <a:pt x="3096" y="1703"/>
                  </a:lnTo>
                  <a:lnTo>
                    <a:pt x="3045" y="1496"/>
                  </a:lnTo>
                  <a:lnTo>
                    <a:pt x="2967" y="1290"/>
                  </a:lnTo>
                  <a:lnTo>
                    <a:pt x="2890" y="1109"/>
                  </a:lnTo>
                  <a:lnTo>
                    <a:pt x="2761" y="929"/>
                  </a:lnTo>
                  <a:lnTo>
                    <a:pt x="2658" y="774"/>
                  </a:lnTo>
                  <a:lnTo>
                    <a:pt x="2503" y="619"/>
                  </a:lnTo>
                  <a:lnTo>
                    <a:pt x="2348" y="490"/>
                  </a:lnTo>
                  <a:lnTo>
                    <a:pt x="2193" y="361"/>
                  </a:lnTo>
                  <a:lnTo>
                    <a:pt x="2013" y="258"/>
                  </a:lnTo>
                  <a:lnTo>
                    <a:pt x="1832" y="155"/>
                  </a:lnTo>
                  <a:lnTo>
                    <a:pt x="1652" y="103"/>
                  </a:lnTo>
                  <a:lnTo>
                    <a:pt x="1445" y="26"/>
                  </a:lnTo>
                  <a:lnTo>
                    <a:pt x="12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3"/>
            <p:cNvSpPr/>
            <p:nvPr/>
          </p:nvSpPr>
          <p:spPr>
            <a:xfrm>
              <a:off x="1288225" y="1585150"/>
              <a:ext cx="32925" cy="12275"/>
            </a:xfrm>
            <a:custGeom>
              <a:avLst/>
              <a:gdLst/>
              <a:ahLst/>
              <a:cxnLst/>
              <a:rect l="l" t="t" r="r" b="b"/>
              <a:pathLst>
                <a:path w="1317" h="491" extrusionOk="0">
                  <a:moveTo>
                    <a:pt x="233" y="1"/>
                  </a:moveTo>
                  <a:lnTo>
                    <a:pt x="130" y="27"/>
                  </a:lnTo>
                  <a:lnTo>
                    <a:pt x="52" y="78"/>
                  </a:lnTo>
                  <a:lnTo>
                    <a:pt x="1" y="156"/>
                  </a:lnTo>
                  <a:lnTo>
                    <a:pt x="1" y="233"/>
                  </a:lnTo>
                  <a:lnTo>
                    <a:pt x="1" y="336"/>
                  </a:lnTo>
                  <a:lnTo>
                    <a:pt x="52" y="414"/>
                  </a:lnTo>
                  <a:lnTo>
                    <a:pt x="130" y="465"/>
                  </a:lnTo>
                  <a:lnTo>
                    <a:pt x="233" y="491"/>
                  </a:lnTo>
                  <a:lnTo>
                    <a:pt x="1084" y="491"/>
                  </a:lnTo>
                  <a:lnTo>
                    <a:pt x="1187" y="465"/>
                  </a:lnTo>
                  <a:lnTo>
                    <a:pt x="1265" y="414"/>
                  </a:lnTo>
                  <a:lnTo>
                    <a:pt x="1316" y="336"/>
                  </a:lnTo>
                  <a:lnTo>
                    <a:pt x="1316" y="233"/>
                  </a:lnTo>
                  <a:lnTo>
                    <a:pt x="1316" y="156"/>
                  </a:lnTo>
                  <a:lnTo>
                    <a:pt x="1265" y="78"/>
                  </a:lnTo>
                  <a:lnTo>
                    <a:pt x="1187" y="27"/>
                  </a:lnTo>
                  <a:lnTo>
                    <a:pt x="108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3"/>
            <p:cNvSpPr/>
            <p:nvPr/>
          </p:nvSpPr>
          <p:spPr>
            <a:xfrm>
              <a:off x="1288225" y="1663200"/>
              <a:ext cx="32925" cy="12275"/>
            </a:xfrm>
            <a:custGeom>
              <a:avLst/>
              <a:gdLst/>
              <a:ahLst/>
              <a:cxnLst/>
              <a:rect l="l" t="t" r="r" b="b"/>
              <a:pathLst>
                <a:path w="1317" h="491" extrusionOk="0">
                  <a:moveTo>
                    <a:pt x="233" y="1"/>
                  </a:moveTo>
                  <a:lnTo>
                    <a:pt x="130" y="26"/>
                  </a:lnTo>
                  <a:lnTo>
                    <a:pt x="52" y="78"/>
                  </a:lnTo>
                  <a:lnTo>
                    <a:pt x="1" y="155"/>
                  </a:lnTo>
                  <a:lnTo>
                    <a:pt x="1" y="233"/>
                  </a:lnTo>
                  <a:lnTo>
                    <a:pt x="1" y="336"/>
                  </a:lnTo>
                  <a:lnTo>
                    <a:pt x="52" y="413"/>
                  </a:lnTo>
                  <a:lnTo>
                    <a:pt x="130" y="465"/>
                  </a:lnTo>
                  <a:lnTo>
                    <a:pt x="233" y="491"/>
                  </a:lnTo>
                  <a:lnTo>
                    <a:pt x="1084" y="491"/>
                  </a:lnTo>
                  <a:lnTo>
                    <a:pt x="1187" y="465"/>
                  </a:lnTo>
                  <a:lnTo>
                    <a:pt x="1265" y="413"/>
                  </a:lnTo>
                  <a:lnTo>
                    <a:pt x="1316" y="336"/>
                  </a:lnTo>
                  <a:lnTo>
                    <a:pt x="1316" y="233"/>
                  </a:lnTo>
                  <a:lnTo>
                    <a:pt x="1316" y="155"/>
                  </a:lnTo>
                  <a:lnTo>
                    <a:pt x="1265" y="78"/>
                  </a:lnTo>
                  <a:lnTo>
                    <a:pt x="1187" y="26"/>
                  </a:lnTo>
                  <a:lnTo>
                    <a:pt x="108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3"/>
            <p:cNvSpPr/>
            <p:nvPr/>
          </p:nvSpPr>
          <p:spPr>
            <a:xfrm>
              <a:off x="1325000" y="1333600"/>
              <a:ext cx="25825" cy="45175"/>
            </a:xfrm>
            <a:custGeom>
              <a:avLst/>
              <a:gdLst/>
              <a:ahLst/>
              <a:cxnLst/>
              <a:rect l="l" t="t" r="r" b="b"/>
              <a:pathLst>
                <a:path w="1033" h="1807" extrusionOk="0">
                  <a:moveTo>
                    <a:pt x="232" y="0"/>
                  </a:moveTo>
                  <a:lnTo>
                    <a:pt x="129" y="26"/>
                  </a:lnTo>
                  <a:lnTo>
                    <a:pt x="52" y="78"/>
                  </a:lnTo>
                  <a:lnTo>
                    <a:pt x="0" y="155"/>
                  </a:lnTo>
                  <a:lnTo>
                    <a:pt x="0" y="232"/>
                  </a:lnTo>
                  <a:lnTo>
                    <a:pt x="0" y="1110"/>
                  </a:lnTo>
                  <a:lnTo>
                    <a:pt x="26" y="1213"/>
                  </a:lnTo>
                  <a:lnTo>
                    <a:pt x="78" y="1316"/>
                  </a:lnTo>
                  <a:lnTo>
                    <a:pt x="645" y="1755"/>
                  </a:lnTo>
                  <a:lnTo>
                    <a:pt x="723" y="1806"/>
                  </a:lnTo>
                  <a:lnTo>
                    <a:pt x="826" y="1806"/>
                  </a:lnTo>
                  <a:lnTo>
                    <a:pt x="903" y="1781"/>
                  </a:lnTo>
                  <a:lnTo>
                    <a:pt x="981" y="1729"/>
                  </a:lnTo>
                  <a:lnTo>
                    <a:pt x="1007" y="1626"/>
                  </a:lnTo>
                  <a:lnTo>
                    <a:pt x="1032" y="1548"/>
                  </a:lnTo>
                  <a:lnTo>
                    <a:pt x="1007" y="1445"/>
                  </a:lnTo>
                  <a:lnTo>
                    <a:pt x="929" y="1368"/>
                  </a:lnTo>
                  <a:lnTo>
                    <a:pt x="465" y="1007"/>
                  </a:lnTo>
                  <a:lnTo>
                    <a:pt x="465" y="232"/>
                  </a:lnTo>
                  <a:lnTo>
                    <a:pt x="465" y="155"/>
                  </a:lnTo>
                  <a:lnTo>
                    <a:pt x="413" y="78"/>
                  </a:lnTo>
                  <a:lnTo>
                    <a:pt x="336" y="26"/>
                  </a:lnTo>
                  <a:lnTo>
                    <a:pt x="23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3"/>
            <p:cNvSpPr/>
            <p:nvPr/>
          </p:nvSpPr>
          <p:spPr>
            <a:xfrm>
              <a:off x="979250" y="1401975"/>
              <a:ext cx="410275" cy="311575"/>
            </a:xfrm>
            <a:custGeom>
              <a:avLst/>
              <a:gdLst/>
              <a:ahLst/>
              <a:cxnLst/>
              <a:rect l="l" t="t" r="r" b="b"/>
              <a:pathLst>
                <a:path w="16411" h="12463" extrusionOk="0">
                  <a:moveTo>
                    <a:pt x="7638" y="1342"/>
                  </a:moveTo>
                  <a:lnTo>
                    <a:pt x="7638" y="3664"/>
                  </a:lnTo>
                  <a:lnTo>
                    <a:pt x="3871" y="3664"/>
                  </a:lnTo>
                  <a:lnTo>
                    <a:pt x="3871" y="1342"/>
                  </a:lnTo>
                  <a:close/>
                  <a:moveTo>
                    <a:pt x="14011" y="3174"/>
                  </a:moveTo>
                  <a:lnTo>
                    <a:pt x="14011" y="3509"/>
                  </a:lnTo>
                  <a:lnTo>
                    <a:pt x="13985" y="3612"/>
                  </a:lnTo>
                  <a:lnTo>
                    <a:pt x="13933" y="3716"/>
                  </a:lnTo>
                  <a:lnTo>
                    <a:pt x="13856" y="3819"/>
                  </a:lnTo>
                  <a:lnTo>
                    <a:pt x="13753" y="3870"/>
                  </a:lnTo>
                  <a:lnTo>
                    <a:pt x="13753" y="3174"/>
                  </a:lnTo>
                  <a:close/>
                  <a:moveTo>
                    <a:pt x="9212" y="4154"/>
                  </a:moveTo>
                  <a:lnTo>
                    <a:pt x="9186" y="4309"/>
                  </a:lnTo>
                  <a:lnTo>
                    <a:pt x="9109" y="4438"/>
                  </a:lnTo>
                  <a:lnTo>
                    <a:pt x="9005" y="4567"/>
                  </a:lnTo>
                  <a:lnTo>
                    <a:pt x="8876" y="4644"/>
                  </a:lnTo>
                  <a:lnTo>
                    <a:pt x="2632" y="4644"/>
                  </a:lnTo>
                  <a:lnTo>
                    <a:pt x="2503" y="4567"/>
                  </a:lnTo>
                  <a:lnTo>
                    <a:pt x="2400" y="4438"/>
                  </a:lnTo>
                  <a:lnTo>
                    <a:pt x="2323" y="4309"/>
                  </a:lnTo>
                  <a:lnTo>
                    <a:pt x="2297" y="4154"/>
                  </a:lnTo>
                  <a:close/>
                  <a:moveTo>
                    <a:pt x="13263" y="2813"/>
                  </a:moveTo>
                  <a:lnTo>
                    <a:pt x="13263" y="4180"/>
                  </a:lnTo>
                  <a:lnTo>
                    <a:pt x="13237" y="4335"/>
                  </a:lnTo>
                  <a:lnTo>
                    <a:pt x="13185" y="4464"/>
                  </a:lnTo>
                  <a:lnTo>
                    <a:pt x="13108" y="4567"/>
                  </a:lnTo>
                  <a:lnTo>
                    <a:pt x="12979" y="4644"/>
                  </a:lnTo>
                  <a:lnTo>
                    <a:pt x="12050" y="4644"/>
                  </a:lnTo>
                  <a:lnTo>
                    <a:pt x="11947" y="4567"/>
                  </a:lnTo>
                  <a:lnTo>
                    <a:pt x="11844" y="4464"/>
                  </a:lnTo>
                  <a:lnTo>
                    <a:pt x="11792" y="4335"/>
                  </a:lnTo>
                  <a:lnTo>
                    <a:pt x="11766" y="4180"/>
                  </a:lnTo>
                  <a:lnTo>
                    <a:pt x="11766" y="2813"/>
                  </a:lnTo>
                  <a:close/>
                  <a:moveTo>
                    <a:pt x="15920" y="5135"/>
                  </a:moveTo>
                  <a:lnTo>
                    <a:pt x="15946" y="5160"/>
                  </a:lnTo>
                  <a:lnTo>
                    <a:pt x="15946" y="5754"/>
                  </a:lnTo>
                  <a:lnTo>
                    <a:pt x="15920" y="5780"/>
                  </a:lnTo>
                  <a:lnTo>
                    <a:pt x="491" y="5780"/>
                  </a:lnTo>
                  <a:lnTo>
                    <a:pt x="491" y="5754"/>
                  </a:lnTo>
                  <a:lnTo>
                    <a:pt x="491" y="5160"/>
                  </a:lnTo>
                  <a:lnTo>
                    <a:pt x="491" y="5135"/>
                  </a:lnTo>
                  <a:close/>
                  <a:moveTo>
                    <a:pt x="1807" y="6270"/>
                  </a:moveTo>
                  <a:lnTo>
                    <a:pt x="1807" y="11972"/>
                  </a:lnTo>
                  <a:lnTo>
                    <a:pt x="1291" y="11972"/>
                  </a:lnTo>
                  <a:lnTo>
                    <a:pt x="1291" y="6270"/>
                  </a:lnTo>
                  <a:close/>
                  <a:moveTo>
                    <a:pt x="15095" y="9366"/>
                  </a:moveTo>
                  <a:lnTo>
                    <a:pt x="15095" y="11946"/>
                  </a:lnTo>
                  <a:lnTo>
                    <a:pt x="15095" y="11972"/>
                  </a:lnTo>
                  <a:lnTo>
                    <a:pt x="10941" y="11972"/>
                  </a:lnTo>
                  <a:lnTo>
                    <a:pt x="10915" y="11946"/>
                  </a:lnTo>
                  <a:lnTo>
                    <a:pt x="10915" y="9366"/>
                  </a:lnTo>
                  <a:close/>
                  <a:moveTo>
                    <a:pt x="3149" y="0"/>
                  </a:moveTo>
                  <a:lnTo>
                    <a:pt x="2994" y="52"/>
                  </a:lnTo>
                  <a:lnTo>
                    <a:pt x="2865" y="129"/>
                  </a:lnTo>
                  <a:lnTo>
                    <a:pt x="2736" y="232"/>
                  </a:lnTo>
                  <a:lnTo>
                    <a:pt x="2658" y="336"/>
                  </a:lnTo>
                  <a:lnTo>
                    <a:pt x="2581" y="465"/>
                  </a:lnTo>
                  <a:lnTo>
                    <a:pt x="2529" y="619"/>
                  </a:lnTo>
                  <a:lnTo>
                    <a:pt x="2503" y="774"/>
                  </a:lnTo>
                  <a:lnTo>
                    <a:pt x="2503" y="1755"/>
                  </a:lnTo>
                  <a:lnTo>
                    <a:pt x="2529" y="1832"/>
                  </a:lnTo>
                  <a:lnTo>
                    <a:pt x="2581" y="1909"/>
                  </a:lnTo>
                  <a:lnTo>
                    <a:pt x="2658" y="1961"/>
                  </a:lnTo>
                  <a:lnTo>
                    <a:pt x="2762" y="1987"/>
                  </a:lnTo>
                  <a:lnTo>
                    <a:pt x="2839" y="1961"/>
                  </a:lnTo>
                  <a:lnTo>
                    <a:pt x="2916" y="1909"/>
                  </a:lnTo>
                  <a:lnTo>
                    <a:pt x="2968" y="1832"/>
                  </a:lnTo>
                  <a:lnTo>
                    <a:pt x="2994" y="1755"/>
                  </a:lnTo>
                  <a:lnTo>
                    <a:pt x="2994" y="774"/>
                  </a:lnTo>
                  <a:lnTo>
                    <a:pt x="3020" y="671"/>
                  </a:lnTo>
                  <a:lnTo>
                    <a:pt x="3097" y="568"/>
                  </a:lnTo>
                  <a:lnTo>
                    <a:pt x="3174" y="490"/>
                  </a:lnTo>
                  <a:lnTo>
                    <a:pt x="8335" y="490"/>
                  </a:lnTo>
                  <a:lnTo>
                    <a:pt x="8412" y="568"/>
                  </a:lnTo>
                  <a:lnTo>
                    <a:pt x="8489" y="671"/>
                  </a:lnTo>
                  <a:lnTo>
                    <a:pt x="8515" y="774"/>
                  </a:lnTo>
                  <a:lnTo>
                    <a:pt x="8515" y="3664"/>
                  </a:lnTo>
                  <a:lnTo>
                    <a:pt x="8128" y="3664"/>
                  </a:lnTo>
                  <a:lnTo>
                    <a:pt x="8128" y="1290"/>
                  </a:lnTo>
                  <a:lnTo>
                    <a:pt x="8102" y="1213"/>
                  </a:lnTo>
                  <a:lnTo>
                    <a:pt x="8077" y="1135"/>
                  </a:lnTo>
                  <a:lnTo>
                    <a:pt x="8051" y="1058"/>
                  </a:lnTo>
                  <a:lnTo>
                    <a:pt x="7999" y="981"/>
                  </a:lnTo>
                  <a:lnTo>
                    <a:pt x="7948" y="929"/>
                  </a:lnTo>
                  <a:lnTo>
                    <a:pt x="7870" y="903"/>
                  </a:lnTo>
                  <a:lnTo>
                    <a:pt x="7793" y="877"/>
                  </a:lnTo>
                  <a:lnTo>
                    <a:pt x="7690" y="852"/>
                  </a:lnTo>
                  <a:lnTo>
                    <a:pt x="3794" y="852"/>
                  </a:lnTo>
                  <a:lnTo>
                    <a:pt x="3716" y="877"/>
                  </a:lnTo>
                  <a:lnTo>
                    <a:pt x="3639" y="903"/>
                  </a:lnTo>
                  <a:lnTo>
                    <a:pt x="3561" y="929"/>
                  </a:lnTo>
                  <a:lnTo>
                    <a:pt x="3510" y="981"/>
                  </a:lnTo>
                  <a:lnTo>
                    <a:pt x="3458" y="1058"/>
                  </a:lnTo>
                  <a:lnTo>
                    <a:pt x="3407" y="1135"/>
                  </a:lnTo>
                  <a:lnTo>
                    <a:pt x="3381" y="1213"/>
                  </a:lnTo>
                  <a:lnTo>
                    <a:pt x="3381" y="1290"/>
                  </a:lnTo>
                  <a:lnTo>
                    <a:pt x="3381" y="3664"/>
                  </a:lnTo>
                  <a:lnTo>
                    <a:pt x="2994" y="3664"/>
                  </a:lnTo>
                  <a:lnTo>
                    <a:pt x="2994" y="2864"/>
                  </a:lnTo>
                  <a:lnTo>
                    <a:pt x="2968" y="2787"/>
                  </a:lnTo>
                  <a:lnTo>
                    <a:pt x="2916" y="2709"/>
                  </a:lnTo>
                  <a:lnTo>
                    <a:pt x="2839" y="2658"/>
                  </a:lnTo>
                  <a:lnTo>
                    <a:pt x="2762" y="2632"/>
                  </a:lnTo>
                  <a:lnTo>
                    <a:pt x="2658" y="2658"/>
                  </a:lnTo>
                  <a:lnTo>
                    <a:pt x="2581" y="2709"/>
                  </a:lnTo>
                  <a:lnTo>
                    <a:pt x="2529" y="2787"/>
                  </a:lnTo>
                  <a:lnTo>
                    <a:pt x="2503" y="2864"/>
                  </a:lnTo>
                  <a:lnTo>
                    <a:pt x="2503" y="3664"/>
                  </a:lnTo>
                  <a:lnTo>
                    <a:pt x="2168" y="3664"/>
                  </a:lnTo>
                  <a:lnTo>
                    <a:pt x="2065" y="3690"/>
                  </a:lnTo>
                  <a:lnTo>
                    <a:pt x="2013" y="3741"/>
                  </a:lnTo>
                  <a:lnTo>
                    <a:pt x="1936" y="3793"/>
                  </a:lnTo>
                  <a:lnTo>
                    <a:pt x="1884" y="3870"/>
                  </a:lnTo>
                  <a:lnTo>
                    <a:pt x="1833" y="3948"/>
                  </a:lnTo>
                  <a:lnTo>
                    <a:pt x="1807" y="4025"/>
                  </a:lnTo>
                  <a:lnTo>
                    <a:pt x="1807" y="4103"/>
                  </a:lnTo>
                  <a:lnTo>
                    <a:pt x="1807" y="4257"/>
                  </a:lnTo>
                  <a:lnTo>
                    <a:pt x="1833" y="4386"/>
                  </a:lnTo>
                  <a:lnTo>
                    <a:pt x="1884" y="4541"/>
                  </a:lnTo>
                  <a:lnTo>
                    <a:pt x="1962" y="4644"/>
                  </a:lnTo>
                  <a:lnTo>
                    <a:pt x="491" y="4644"/>
                  </a:lnTo>
                  <a:lnTo>
                    <a:pt x="414" y="4670"/>
                  </a:lnTo>
                  <a:lnTo>
                    <a:pt x="310" y="4696"/>
                  </a:lnTo>
                  <a:lnTo>
                    <a:pt x="233" y="4748"/>
                  </a:lnTo>
                  <a:lnTo>
                    <a:pt x="156" y="4799"/>
                  </a:lnTo>
                  <a:lnTo>
                    <a:pt x="78" y="4877"/>
                  </a:lnTo>
                  <a:lnTo>
                    <a:pt x="52" y="4954"/>
                  </a:lnTo>
                  <a:lnTo>
                    <a:pt x="1" y="5057"/>
                  </a:lnTo>
                  <a:lnTo>
                    <a:pt x="1" y="5160"/>
                  </a:lnTo>
                  <a:lnTo>
                    <a:pt x="1" y="5754"/>
                  </a:lnTo>
                  <a:lnTo>
                    <a:pt x="1" y="5857"/>
                  </a:lnTo>
                  <a:lnTo>
                    <a:pt x="52" y="5960"/>
                  </a:lnTo>
                  <a:lnTo>
                    <a:pt x="78" y="6038"/>
                  </a:lnTo>
                  <a:lnTo>
                    <a:pt x="156" y="6115"/>
                  </a:lnTo>
                  <a:lnTo>
                    <a:pt x="233" y="6167"/>
                  </a:lnTo>
                  <a:lnTo>
                    <a:pt x="310" y="6218"/>
                  </a:lnTo>
                  <a:lnTo>
                    <a:pt x="414" y="6244"/>
                  </a:lnTo>
                  <a:lnTo>
                    <a:pt x="491" y="6270"/>
                  </a:lnTo>
                  <a:lnTo>
                    <a:pt x="826" y="6270"/>
                  </a:lnTo>
                  <a:lnTo>
                    <a:pt x="826" y="11972"/>
                  </a:lnTo>
                  <a:lnTo>
                    <a:pt x="826" y="12075"/>
                  </a:lnTo>
                  <a:lnTo>
                    <a:pt x="852" y="12153"/>
                  </a:lnTo>
                  <a:lnTo>
                    <a:pt x="904" y="12256"/>
                  </a:lnTo>
                  <a:lnTo>
                    <a:pt x="955" y="12307"/>
                  </a:lnTo>
                  <a:lnTo>
                    <a:pt x="1033" y="12385"/>
                  </a:lnTo>
                  <a:lnTo>
                    <a:pt x="1110" y="12411"/>
                  </a:lnTo>
                  <a:lnTo>
                    <a:pt x="1188" y="12436"/>
                  </a:lnTo>
                  <a:lnTo>
                    <a:pt x="1291" y="12462"/>
                  </a:lnTo>
                  <a:lnTo>
                    <a:pt x="1807" y="12462"/>
                  </a:lnTo>
                  <a:lnTo>
                    <a:pt x="1910" y="12436"/>
                  </a:lnTo>
                  <a:lnTo>
                    <a:pt x="1987" y="12411"/>
                  </a:lnTo>
                  <a:lnTo>
                    <a:pt x="2065" y="12385"/>
                  </a:lnTo>
                  <a:lnTo>
                    <a:pt x="2142" y="12307"/>
                  </a:lnTo>
                  <a:lnTo>
                    <a:pt x="2194" y="12256"/>
                  </a:lnTo>
                  <a:lnTo>
                    <a:pt x="2245" y="12153"/>
                  </a:lnTo>
                  <a:lnTo>
                    <a:pt x="2271" y="12075"/>
                  </a:lnTo>
                  <a:lnTo>
                    <a:pt x="2297" y="11972"/>
                  </a:lnTo>
                  <a:lnTo>
                    <a:pt x="2297" y="6270"/>
                  </a:lnTo>
                  <a:lnTo>
                    <a:pt x="10450" y="6270"/>
                  </a:lnTo>
                  <a:lnTo>
                    <a:pt x="10450" y="11946"/>
                  </a:lnTo>
                  <a:lnTo>
                    <a:pt x="10450" y="12049"/>
                  </a:lnTo>
                  <a:lnTo>
                    <a:pt x="10476" y="12153"/>
                  </a:lnTo>
                  <a:lnTo>
                    <a:pt x="10528" y="12230"/>
                  </a:lnTo>
                  <a:lnTo>
                    <a:pt x="10605" y="12307"/>
                  </a:lnTo>
                  <a:lnTo>
                    <a:pt x="10683" y="12359"/>
                  </a:lnTo>
                  <a:lnTo>
                    <a:pt x="10760" y="12411"/>
                  </a:lnTo>
                  <a:lnTo>
                    <a:pt x="10863" y="12436"/>
                  </a:lnTo>
                  <a:lnTo>
                    <a:pt x="10966" y="12462"/>
                  </a:lnTo>
                  <a:lnTo>
                    <a:pt x="15069" y="12462"/>
                  </a:lnTo>
                  <a:lnTo>
                    <a:pt x="15172" y="12436"/>
                  </a:lnTo>
                  <a:lnTo>
                    <a:pt x="15275" y="12411"/>
                  </a:lnTo>
                  <a:lnTo>
                    <a:pt x="15353" y="12359"/>
                  </a:lnTo>
                  <a:lnTo>
                    <a:pt x="15430" y="12307"/>
                  </a:lnTo>
                  <a:lnTo>
                    <a:pt x="15507" y="12230"/>
                  </a:lnTo>
                  <a:lnTo>
                    <a:pt x="15533" y="12153"/>
                  </a:lnTo>
                  <a:lnTo>
                    <a:pt x="15585" y="12049"/>
                  </a:lnTo>
                  <a:lnTo>
                    <a:pt x="15585" y="11946"/>
                  </a:lnTo>
                  <a:lnTo>
                    <a:pt x="15585" y="8128"/>
                  </a:lnTo>
                  <a:lnTo>
                    <a:pt x="15559" y="8050"/>
                  </a:lnTo>
                  <a:lnTo>
                    <a:pt x="15507" y="7973"/>
                  </a:lnTo>
                  <a:lnTo>
                    <a:pt x="15430" y="7921"/>
                  </a:lnTo>
                  <a:lnTo>
                    <a:pt x="15353" y="7895"/>
                  </a:lnTo>
                  <a:lnTo>
                    <a:pt x="15249" y="7921"/>
                  </a:lnTo>
                  <a:lnTo>
                    <a:pt x="15172" y="7973"/>
                  </a:lnTo>
                  <a:lnTo>
                    <a:pt x="15120" y="8050"/>
                  </a:lnTo>
                  <a:lnTo>
                    <a:pt x="15095" y="8128"/>
                  </a:lnTo>
                  <a:lnTo>
                    <a:pt x="15095" y="8876"/>
                  </a:lnTo>
                  <a:lnTo>
                    <a:pt x="10915" y="8876"/>
                  </a:lnTo>
                  <a:lnTo>
                    <a:pt x="10915" y="6270"/>
                  </a:lnTo>
                  <a:lnTo>
                    <a:pt x="15095" y="6270"/>
                  </a:lnTo>
                  <a:lnTo>
                    <a:pt x="15095" y="7018"/>
                  </a:lnTo>
                  <a:lnTo>
                    <a:pt x="15120" y="7096"/>
                  </a:lnTo>
                  <a:lnTo>
                    <a:pt x="15172" y="7173"/>
                  </a:lnTo>
                  <a:lnTo>
                    <a:pt x="15249" y="7225"/>
                  </a:lnTo>
                  <a:lnTo>
                    <a:pt x="15353" y="7250"/>
                  </a:lnTo>
                  <a:lnTo>
                    <a:pt x="15430" y="7225"/>
                  </a:lnTo>
                  <a:lnTo>
                    <a:pt x="15507" y="7173"/>
                  </a:lnTo>
                  <a:lnTo>
                    <a:pt x="15559" y="7096"/>
                  </a:lnTo>
                  <a:lnTo>
                    <a:pt x="15585" y="7018"/>
                  </a:lnTo>
                  <a:lnTo>
                    <a:pt x="15585" y="6270"/>
                  </a:lnTo>
                  <a:lnTo>
                    <a:pt x="15920" y="6270"/>
                  </a:lnTo>
                  <a:lnTo>
                    <a:pt x="16023" y="6244"/>
                  </a:lnTo>
                  <a:lnTo>
                    <a:pt x="16127" y="6218"/>
                  </a:lnTo>
                  <a:lnTo>
                    <a:pt x="16204" y="6167"/>
                  </a:lnTo>
                  <a:lnTo>
                    <a:pt x="16281" y="6115"/>
                  </a:lnTo>
                  <a:lnTo>
                    <a:pt x="16333" y="6038"/>
                  </a:lnTo>
                  <a:lnTo>
                    <a:pt x="16385" y="5960"/>
                  </a:lnTo>
                  <a:lnTo>
                    <a:pt x="16410" y="5857"/>
                  </a:lnTo>
                  <a:lnTo>
                    <a:pt x="16410" y="5754"/>
                  </a:lnTo>
                  <a:lnTo>
                    <a:pt x="16410" y="5160"/>
                  </a:lnTo>
                  <a:lnTo>
                    <a:pt x="16410" y="5057"/>
                  </a:lnTo>
                  <a:lnTo>
                    <a:pt x="16385" y="4954"/>
                  </a:lnTo>
                  <a:lnTo>
                    <a:pt x="16333" y="4877"/>
                  </a:lnTo>
                  <a:lnTo>
                    <a:pt x="16281" y="4799"/>
                  </a:lnTo>
                  <a:lnTo>
                    <a:pt x="16204" y="4748"/>
                  </a:lnTo>
                  <a:lnTo>
                    <a:pt x="16127" y="4696"/>
                  </a:lnTo>
                  <a:lnTo>
                    <a:pt x="16023" y="4670"/>
                  </a:lnTo>
                  <a:lnTo>
                    <a:pt x="15920" y="4644"/>
                  </a:lnTo>
                  <a:lnTo>
                    <a:pt x="13624" y="4644"/>
                  </a:lnTo>
                  <a:lnTo>
                    <a:pt x="13701" y="4515"/>
                  </a:lnTo>
                  <a:lnTo>
                    <a:pt x="13727" y="4361"/>
                  </a:lnTo>
                  <a:lnTo>
                    <a:pt x="13882" y="4335"/>
                  </a:lnTo>
                  <a:lnTo>
                    <a:pt x="14037" y="4257"/>
                  </a:lnTo>
                  <a:lnTo>
                    <a:pt x="14166" y="4180"/>
                  </a:lnTo>
                  <a:lnTo>
                    <a:pt x="14269" y="4077"/>
                  </a:lnTo>
                  <a:lnTo>
                    <a:pt x="14372" y="3948"/>
                  </a:lnTo>
                  <a:lnTo>
                    <a:pt x="14424" y="3819"/>
                  </a:lnTo>
                  <a:lnTo>
                    <a:pt x="14475" y="3664"/>
                  </a:lnTo>
                  <a:lnTo>
                    <a:pt x="14501" y="3509"/>
                  </a:lnTo>
                  <a:lnTo>
                    <a:pt x="14501" y="3174"/>
                  </a:lnTo>
                  <a:lnTo>
                    <a:pt x="14475" y="3071"/>
                  </a:lnTo>
                  <a:lnTo>
                    <a:pt x="14450" y="2993"/>
                  </a:lnTo>
                  <a:lnTo>
                    <a:pt x="14398" y="2890"/>
                  </a:lnTo>
                  <a:lnTo>
                    <a:pt x="14346" y="2838"/>
                  </a:lnTo>
                  <a:lnTo>
                    <a:pt x="14269" y="2761"/>
                  </a:lnTo>
                  <a:lnTo>
                    <a:pt x="14192" y="2709"/>
                  </a:lnTo>
                  <a:lnTo>
                    <a:pt x="14088" y="2684"/>
                  </a:lnTo>
                  <a:lnTo>
                    <a:pt x="13753" y="2684"/>
                  </a:lnTo>
                  <a:lnTo>
                    <a:pt x="13701" y="2529"/>
                  </a:lnTo>
                  <a:lnTo>
                    <a:pt x="13624" y="2425"/>
                  </a:lnTo>
                  <a:lnTo>
                    <a:pt x="13495" y="2348"/>
                  </a:lnTo>
                  <a:lnTo>
                    <a:pt x="13340" y="2322"/>
                  </a:lnTo>
                  <a:lnTo>
                    <a:pt x="11611" y="2322"/>
                  </a:lnTo>
                  <a:lnTo>
                    <a:pt x="11534" y="2348"/>
                  </a:lnTo>
                  <a:lnTo>
                    <a:pt x="11405" y="2451"/>
                  </a:lnTo>
                  <a:lnTo>
                    <a:pt x="11302" y="2580"/>
                  </a:lnTo>
                  <a:lnTo>
                    <a:pt x="11276" y="2632"/>
                  </a:lnTo>
                  <a:lnTo>
                    <a:pt x="11276" y="2735"/>
                  </a:lnTo>
                  <a:lnTo>
                    <a:pt x="11276" y="4180"/>
                  </a:lnTo>
                  <a:lnTo>
                    <a:pt x="11276" y="4309"/>
                  </a:lnTo>
                  <a:lnTo>
                    <a:pt x="11302" y="4438"/>
                  </a:lnTo>
                  <a:lnTo>
                    <a:pt x="11405" y="4644"/>
                  </a:lnTo>
                  <a:lnTo>
                    <a:pt x="9547" y="4644"/>
                  </a:lnTo>
                  <a:lnTo>
                    <a:pt x="9625" y="4541"/>
                  </a:lnTo>
                  <a:lnTo>
                    <a:pt x="9650" y="4386"/>
                  </a:lnTo>
                  <a:lnTo>
                    <a:pt x="9702" y="4257"/>
                  </a:lnTo>
                  <a:lnTo>
                    <a:pt x="9702" y="4103"/>
                  </a:lnTo>
                  <a:lnTo>
                    <a:pt x="9702" y="4025"/>
                  </a:lnTo>
                  <a:lnTo>
                    <a:pt x="9676" y="3948"/>
                  </a:lnTo>
                  <a:lnTo>
                    <a:pt x="9625" y="3870"/>
                  </a:lnTo>
                  <a:lnTo>
                    <a:pt x="9573" y="3793"/>
                  </a:lnTo>
                  <a:lnTo>
                    <a:pt x="9496" y="3741"/>
                  </a:lnTo>
                  <a:lnTo>
                    <a:pt x="9418" y="3690"/>
                  </a:lnTo>
                  <a:lnTo>
                    <a:pt x="9341" y="3664"/>
                  </a:lnTo>
                  <a:lnTo>
                    <a:pt x="8980" y="3664"/>
                  </a:lnTo>
                  <a:lnTo>
                    <a:pt x="8980" y="774"/>
                  </a:lnTo>
                  <a:lnTo>
                    <a:pt x="8980" y="619"/>
                  </a:lnTo>
                  <a:lnTo>
                    <a:pt x="8928" y="465"/>
                  </a:lnTo>
                  <a:lnTo>
                    <a:pt x="8851" y="336"/>
                  </a:lnTo>
                  <a:lnTo>
                    <a:pt x="8747" y="232"/>
                  </a:lnTo>
                  <a:lnTo>
                    <a:pt x="8644" y="129"/>
                  </a:lnTo>
                  <a:lnTo>
                    <a:pt x="8515" y="52"/>
                  </a:lnTo>
                  <a:lnTo>
                    <a:pt x="836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3"/>
            <p:cNvSpPr/>
            <p:nvPr/>
          </p:nvSpPr>
          <p:spPr>
            <a:xfrm>
              <a:off x="1271450" y="1302000"/>
              <a:ext cx="118725" cy="118700"/>
            </a:xfrm>
            <a:custGeom>
              <a:avLst/>
              <a:gdLst/>
              <a:ahLst/>
              <a:cxnLst/>
              <a:rect l="l" t="t" r="r" b="b"/>
              <a:pathLst>
                <a:path w="4749" h="4748" extrusionOk="0">
                  <a:moveTo>
                    <a:pt x="2374" y="490"/>
                  </a:moveTo>
                  <a:lnTo>
                    <a:pt x="2555" y="516"/>
                  </a:lnTo>
                  <a:lnTo>
                    <a:pt x="2762" y="542"/>
                  </a:lnTo>
                  <a:lnTo>
                    <a:pt x="2942" y="568"/>
                  </a:lnTo>
                  <a:lnTo>
                    <a:pt x="3097" y="645"/>
                  </a:lnTo>
                  <a:lnTo>
                    <a:pt x="3278" y="722"/>
                  </a:lnTo>
                  <a:lnTo>
                    <a:pt x="3432" y="826"/>
                  </a:lnTo>
                  <a:lnTo>
                    <a:pt x="3587" y="929"/>
                  </a:lnTo>
                  <a:lnTo>
                    <a:pt x="3716" y="1058"/>
                  </a:lnTo>
                  <a:lnTo>
                    <a:pt x="3819" y="1187"/>
                  </a:lnTo>
                  <a:lnTo>
                    <a:pt x="3948" y="1316"/>
                  </a:lnTo>
                  <a:lnTo>
                    <a:pt x="4026" y="1496"/>
                  </a:lnTo>
                  <a:lnTo>
                    <a:pt x="4103" y="1651"/>
                  </a:lnTo>
                  <a:lnTo>
                    <a:pt x="4181" y="1832"/>
                  </a:lnTo>
                  <a:lnTo>
                    <a:pt x="4232" y="2012"/>
                  </a:lnTo>
                  <a:lnTo>
                    <a:pt x="4258" y="2193"/>
                  </a:lnTo>
                  <a:lnTo>
                    <a:pt x="4258" y="2374"/>
                  </a:lnTo>
                  <a:lnTo>
                    <a:pt x="4258" y="2580"/>
                  </a:lnTo>
                  <a:lnTo>
                    <a:pt x="4232" y="2761"/>
                  </a:lnTo>
                  <a:lnTo>
                    <a:pt x="4181" y="2941"/>
                  </a:lnTo>
                  <a:lnTo>
                    <a:pt x="4103" y="3122"/>
                  </a:lnTo>
                  <a:lnTo>
                    <a:pt x="4026" y="3277"/>
                  </a:lnTo>
                  <a:lnTo>
                    <a:pt x="3948" y="3432"/>
                  </a:lnTo>
                  <a:lnTo>
                    <a:pt x="3819" y="3586"/>
                  </a:lnTo>
                  <a:lnTo>
                    <a:pt x="3716" y="3715"/>
                  </a:lnTo>
                  <a:lnTo>
                    <a:pt x="3587" y="3844"/>
                  </a:lnTo>
                  <a:lnTo>
                    <a:pt x="3432" y="3948"/>
                  </a:lnTo>
                  <a:lnTo>
                    <a:pt x="3278" y="4051"/>
                  </a:lnTo>
                  <a:lnTo>
                    <a:pt x="3097" y="4128"/>
                  </a:lnTo>
                  <a:lnTo>
                    <a:pt x="2942" y="4180"/>
                  </a:lnTo>
                  <a:lnTo>
                    <a:pt x="2762" y="4231"/>
                  </a:lnTo>
                  <a:lnTo>
                    <a:pt x="2555" y="4257"/>
                  </a:lnTo>
                  <a:lnTo>
                    <a:pt x="2374" y="4283"/>
                  </a:lnTo>
                  <a:lnTo>
                    <a:pt x="2168" y="4257"/>
                  </a:lnTo>
                  <a:lnTo>
                    <a:pt x="1987" y="4231"/>
                  </a:lnTo>
                  <a:lnTo>
                    <a:pt x="1807" y="4180"/>
                  </a:lnTo>
                  <a:lnTo>
                    <a:pt x="1626" y="4128"/>
                  </a:lnTo>
                  <a:lnTo>
                    <a:pt x="1471" y="4051"/>
                  </a:lnTo>
                  <a:lnTo>
                    <a:pt x="1317" y="3948"/>
                  </a:lnTo>
                  <a:lnTo>
                    <a:pt x="1162" y="3844"/>
                  </a:lnTo>
                  <a:lnTo>
                    <a:pt x="1033" y="3715"/>
                  </a:lnTo>
                  <a:lnTo>
                    <a:pt x="904" y="3586"/>
                  </a:lnTo>
                  <a:lnTo>
                    <a:pt x="801" y="3432"/>
                  </a:lnTo>
                  <a:lnTo>
                    <a:pt x="697" y="3277"/>
                  </a:lnTo>
                  <a:lnTo>
                    <a:pt x="620" y="3122"/>
                  </a:lnTo>
                  <a:lnTo>
                    <a:pt x="568" y="2941"/>
                  </a:lnTo>
                  <a:lnTo>
                    <a:pt x="517" y="2761"/>
                  </a:lnTo>
                  <a:lnTo>
                    <a:pt x="491" y="2580"/>
                  </a:lnTo>
                  <a:lnTo>
                    <a:pt x="491" y="2374"/>
                  </a:lnTo>
                  <a:lnTo>
                    <a:pt x="491" y="2193"/>
                  </a:lnTo>
                  <a:lnTo>
                    <a:pt x="517" y="2012"/>
                  </a:lnTo>
                  <a:lnTo>
                    <a:pt x="568" y="1832"/>
                  </a:lnTo>
                  <a:lnTo>
                    <a:pt x="620" y="1651"/>
                  </a:lnTo>
                  <a:lnTo>
                    <a:pt x="697" y="1496"/>
                  </a:lnTo>
                  <a:lnTo>
                    <a:pt x="801" y="1316"/>
                  </a:lnTo>
                  <a:lnTo>
                    <a:pt x="904" y="1187"/>
                  </a:lnTo>
                  <a:lnTo>
                    <a:pt x="1033" y="1058"/>
                  </a:lnTo>
                  <a:lnTo>
                    <a:pt x="1162" y="929"/>
                  </a:lnTo>
                  <a:lnTo>
                    <a:pt x="1317" y="826"/>
                  </a:lnTo>
                  <a:lnTo>
                    <a:pt x="1471" y="722"/>
                  </a:lnTo>
                  <a:lnTo>
                    <a:pt x="1626" y="645"/>
                  </a:lnTo>
                  <a:lnTo>
                    <a:pt x="1807" y="568"/>
                  </a:lnTo>
                  <a:lnTo>
                    <a:pt x="1987" y="542"/>
                  </a:lnTo>
                  <a:lnTo>
                    <a:pt x="2168" y="516"/>
                  </a:lnTo>
                  <a:lnTo>
                    <a:pt x="2374" y="490"/>
                  </a:lnTo>
                  <a:close/>
                  <a:moveTo>
                    <a:pt x="2374" y="0"/>
                  </a:moveTo>
                  <a:lnTo>
                    <a:pt x="2142" y="26"/>
                  </a:lnTo>
                  <a:lnTo>
                    <a:pt x="1884" y="52"/>
                  </a:lnTo>
                  <a:lnTo>
                    <a:pt x="1678" y="129"/>
                  </a:lnTo>
                  <a:lnTo>
                    <a:pt x="1446" y="206"/>
                  </a:lnTo>
                  <a:lnTo>
                    <a:pt x="1239" y="310"/>
                  </a:lnTo>
                  <a:lnTo>
                    <a:pt x="1059" y="413"/>
                  </a:lnTo>
                  <a:lnTo>
                    <a:pt x="852" y="542"/>
                  </a:lnTo>
                  <a:lnTo>
                    <a:pt x="697" y="697"/>
                  </a:lnTo>
                  <a:lnTo>
                    <a:pt x="543" y="877"/>
                  </a:lnTo>
                  <a:lnTo>
                    <a:pt x="414" y="1058"/>
                  </a:lnTo>
                  <a:lnTo>
                    <a:pt x="285" y="1264"/>
                  </a:lnTo>
                  <a:lnTo>
                    <a:pt x="181" y="1471"/>
                  </a:lnTo>
                  <a:lnTo>
                    <a:pt x="104" y="1677"/>
                  </a:lnTo>
                  <a:lnTo>
                    <a:pt x="52" y="1909"/>
                  </a:lnTo>
                  <a:lnTo>
                    <a:pt x="1" y="2141"/>
                  </a:lnTo>
                  <a:lnTo>
                    <a:pt x="1" y="2374"/>
                  </a:lnTo>
                  <a:lnTo>
                    <a:pt x="1" y="2632"/>
                  </a:lnTo>
                  <a:lnTo>
                    <a:pt x="52" y="2864"/>
                  </a:lnTo>
                  <a:lnTo>
                    <a:pt x="104" y="3096"/>
                  </a:lnTo>
                  <a:lnTo>
                    <a:pt x="181" y="3303"/>
                  </a:lnTo>
                  <a:lnTo>
                    <a:pt x="285" y="3509"/>
                  </a:lnTo>
                  <a:lnTo>
                    <a:pt x="414" y="3715"/>
                  </a:lnTo>
                  <a:lnTo>
                    <a:pt x="543" y="3896"/>
                  </a:lnTo>
                  <a:lnTo>
                    <a:pt x="697" y="4051"/>
                  </a:lnTo>
                  <a:lnTo>
                    <a:pt x="852" y="4206"/>
                  </a:lnTo>
                  <a:lnTo>
                    <a:pt x="1059" y="4360"/>
                  </a:lnTo>
                  <a:lnTo>
                    <a:pt x="1239" y="4464"/>
                  </a:lnTo>
                  <a:lnTo>
                    <a:pt x="1446" y="4567"/>
                  </a:lnTo>
                  <a:lnTo>
                    <a:pt x="1678" y="4644"/>
                  </a:lnTo>
                  <a:lnTo>
                    <a:pt x="1884" y="4722"/>
                  </a:lnTo>
                  <a:lnTo>
                    <a:pt x="2142" y="4747"/>
                  </a:lnTo>
                  <a:lnTo>
                    <a:pt x="2607" y="4747"/>
                  </a:lnTo>
                  <a:lnTo>
                    <a:pt x="2839" y="4722"/>
                  </a:lnTo>
                  <a:lnTo>
                    <a:pt x="3071" y="4644"/>
                  </a:lnTo>
                  <a:lnTo>
                    <a:pt x="3303" y="4567"/>
                  </a:lnTo>
                  <a:lnTo>
                    <a:pt x="3510" y="4464"/>
                  </a:lnTo>
                  <a:lnTo>
                    <a:pt x="3690" y="4360"/>
                  </a:lnTo>
                  <a:lnTo>
                    <a:pt x="3871" y="4206"/>
                  </a:lnTo>
                  <a:lnTo>
                    <a:pt x="4052" y="4051"/>
                  </a:lnTo>
                  <a:lnTo>
                    <a:pt x="4206" y="3896"/>
                  </a:lnTo>
                  <a:lnTo>
                    <a:pt x="4335" y="3715"/>
                  </a:lnTo>
                  <a:lnTo>
                    <a:pt x="4464" y="3509"/>
                  </a:lnTo>
                  <a:lnTo>
                    <a:pt x="4568" y="3303"/>
                  </a:lnTo>
                  <a:lnTo>
                    <a:pt x="4645" y="3096"/>
                  </a:lnTo>
                  <a:lnTo>
                    <a:pt x="4697" y="2864"/>
                  </a:lnTo>
                  <a:lnTo>
                    <a:pt x="4722" y="2632"/>
                  </a:lnTo>
                  <a:lnTo>
                    <a:pt x="4748" y="2374"/>
                  </a:lnTo>
                  <a:lnTo>
                    <a:pt x="4722" y="2141"/>
                  </a:lnTo>
                  <a:lnTo>
                    <a:pt x="4697" y="1909"/>
                  </a:lnTo>
                  <a:lnTo>
                    <a:pt x="4645" y="1677"/>
                  </a:lnTo>
                  <a:lnTo>
                    <a:pt x="4568" y="1471"/>
                  </a:lnTo>
                  <a:lnTo>
                    <a:pt x="4464" y="1264"/>
                  </a:lnTo>
                  <a:lnTo>
                    <a:pt x="4335" y="1058"/>
                  </a:lnTo>
                  <a:lnTo>
                    <a:pt x="4206" y="877"/>
                  </a:lnTo>
                  <a:lnTo>
                    <a:pt x="4052" y="697"/>
                  </a:lnTo>
                  <a:lnTo>
                    <a:pt x="3871" y="542"/>
                  </a:lnTo>
                  <a:lnTo>
                    <a:pt x="3690" y="413"/>
                  </a:lnTo>
                  <a:lnTo>
                    <a:pt x="3510" y="310"/>
                  </a:lnTo>
                  <a:lnTo>
                    <a:pt x="3303" y="206"/>
                  </a:lnTo>
                  <a:lnTo>
                    <a:pt x="3071" y="129"/>
                  </a:lnTo>
                  <a:lnTo>
                    <a:pt x="2839" y="52"/>
                  </a:lnTo>
                  <a:lnTo>
                    <a:pt x="2607" y="26"/>
                  </a:lnTo>
                  <a:lnTo>
                    <a:pt x="237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8" name="Google Shape;608;p33"/>
          <p:cNvGrpSpPr/>
          <p:nvPr/>
        </p:nvGrpSpPr>
        <p:grpSpPr>
          <a:xfrm>
            <a:off x="7047950" y="1608800"/>
            <a:ext cx="261900" cy="411550"/>
            <a:chOff x="3302025" y="1302000"/>
            <a:chExt cx="261900" cy="411550"/>
          </a:xfrm>
        </p:grpSpPr>
        <p:sp>
          <p:nvSpPr>
            <p:cNvPr id="609" name="Google Shape;609;p33"/>
            <p:cNvSpPr/>
            <p:nvPr/>
          </p:nvSpPr>
          <p:spPr>
            <a:xfrm>
              <a:off x="3417475" y="1595475"/>
              <a:ext cx="30350" cy="63250"/>
            </a:xfrm>
            <a:custGeom>
              <a:avLst/>
              <a:gdLst/>
              <a:ahLst/>
              <a:cxnLst/>
              <a:rect l="l" t="t" r="r" b="b"/>
              <a:pathLst>
                <a:path w="1214" h="2530" extrusionOk="0">
                  <a:moveTo>
                    <a:pt x="1" y="1"/>
                  </a:moveTo>
                  <a:lnTo>
                    <a:pt x="1" y="2529"/>
                  </a:lnTo>
                  <a:lnTo>
                    <a:pt x="1214" y="2529"/>
                  </a:lnTo>
                  <a:lnTo>
                    <a:pt x="12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3"/>
            <p:cNvSpPr/>
            <p:nvPr/>
          </p:nvSpPr>
          <p:spPr>
            <a:xfrm>
              <a:off x="3396850" y="1580000"/>
              <a:ext cx="71625" cy="27750"/>
            </a:xfrm>
            <a:custGeom>
              <a:avLst/>
              <a:gdLst/>
              <a:ahLst/>
              <a:cxnLst/>
              <a:rect l="l" t="t" r="r" b="b"/>
              <a:pathLst>
                <a:path w="2865" h="1110" extrusionOk="0">
                  <a:moveTo>
                    <a:pt x="0" y="0"/>
                  </a:moveTo>
                  <a:lnTo>
                    <a:pt x="0" y="594"/>
                  </a:lnTo>
                  <a:lnTo>
                    <a:pt x="26" y="697"/>
                  </a:lnTo>
                  <a:lnTo>
                    <a:pt x="52" y="800"/>
                  </a:lnTo>
                  <a:lnTo>
                    <a:pt x="103" y="878"/>
                  </a:lnTo>
                  <a:lnTo>
                    <a:pt x="155" y="955"/>
                  </a:lnTo>
                  <a:lnTo>
                    <a:pt x="232" y="1007"/>
                  </a:lnTo>
                  <a:lnTo>
                    <a:pt x="336" y="1058"/>
                  </a:lnTo>
                  <a:lnTo>
                    <a:pt x="413" y="1084"/>
                  </a:lnTo>
                  <a:lnTo>
                    <a:pt x="516" y="1110"/>
                  </a:lnTo>
                  <a:lnTo>
                    <a:pt x="2348" y="1110"/>
                  </a:lnTo>
                  <a:lnTo>
                    <a:pt x="2451" y="1084"/>
                  </a:lnTo>
                  <a:lnTo>
                    <a:pt x="2555" y="1058"/>
                  </a:lnTo>
                  <a:lnTo>
                    <a:pt x="2632" y="1007"/>
                  </a:lnTo>
                  <a:lnTo>
                    <a:pt x="2709" y="955"/>
                  </a:lnTo>
                  <a:lnTo>
                    <a:pt x="2787" y="878"/>
                  </a:lnTo>
                  <a:lnTo>
                    <a:pt x="2838" y="800"/>
                  </a:lnTo>
                  <a:lnTo>
                    <a:pt x="2864" y="697"/>
                  </a:lnTo>
                  <a:lnTo>
                    <a:pt x="2864" y="594"/>
                  </a:lnTo>
                  <a:lnTo>
                    <a:pt x="28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3"/>
            <p:cNvSpPr/>
            <p:nvPr/>
          </p:nvSpPr>
          <p:spPr>
            <a:xfrm>
              <a:off x="3396850" y="1507100"/>
              <a:ext cx="71625" cy="67750"/>
            </a:xfrm>
            <a:custGeom>
              <a:avLst/>
              <a:gdLst/>
              <a:ahLst/>
              <a:cxnLst/>
              <a:rect l="l" t="t" r="r" b="b"/>
              <a:pathLst>
                <a:path w="2865" h="2710" extrusionOk="0">
                  <a:moveTo>
                    <a:pt x="0" y="1"/>
                  </a:moveTo>
                  <a:lnTo>
                    <a:pt x="413" y="2710"/>
                  </a:lnTo>
                  <a:lnTo>
                    <a:pt x="2477" y="2710"/>
                  </a:lnTo>
                  <a:lnTo>
                    <a:pt x="286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3"/>
            <p:cNvSpPr/>
            <p:nvPr/>
          </p:nvSpPr>
          <p:spPr>
            <a:xfrm>
              <a:off x="3318800" y="1308450"/>
              <a:ext cx="179975" cy="216100"/>
            </a:xfrm>
            <a:custGeom>
              <a:avLst/>
              <a:gdLst/>
              <a:ahLst/>
              <a:cxnLst/>
              <a:rect l="l" t="t" r="r" b="b"/>
              <a:pathLst>
                <a:path w="7199" h="8644" extrusionOk="0">
                  <a:moveTo>
                    <a:pt x="2271" y="0"/>
                  </a:moveTo>
                  <a:lnTo>
                    <a:pt x="1987" y="52"/>
                  </a:lnTo>
                  <a:lnTo>
                    <a:pt x="1703" y="155"/>
                  </a:lnTo>
                  <a:lnTo>
                    <a:pt x="1445" y="258"/>
                  </a:lnTo>
                  <a:lnTo>
                    <a:pt x="1187" y="413"/>
                  </a:lnTo>
                  <a:lnTo>
                    <a:pt x="955" y="568"/>
                  </a:lnTo>
                  <a:lnTo>
                    <a:pt x="749" y="748"/>
                  </a:lnTo>
                  <a:lnTo>
                    <a:pt x="568" y="980"/>
                  </a:lnTo>
                  <a:lnTo>
                    <a:pt x="387" y="1187"/>
                  </a:lnTo>
                  <a:lnTo>
                    <a:pt x="258" y="1445"/>
                  </a:lnTo>
                  <a:lnTo>
                    <a:pt x="155" y="1703"/>
                  </a:lnTo>
                  <a:lnTo>
                    <a:pt x="78" y="1987"/>
                  </a:lnTo>
                  <a:lnTo>
                    <a:pt x="0" y="2271"/>
                  </a:lnTo>
                  <a:lnTo>
                    <a:pt x="0" y="2554"/>
                  </a:lnTo>
                  <a:lnTo>
                    <a:pt x="0" y="2864"/>
                  </a:lnTo>
                  <a:lnTo>
                    <a:pt x="52" y="3148"/>
                  </a:lnTo>
                  <a:lnTo>
                    <a:pt x="1007" y="7405"/>
                  </a:lnTo>
                  <a:lnTo>
                    <a:pt x="1110" y="7663"/>
                  </a:lnTo>
                  <a:lnTo>
                    <a:pt x="1213" y="7895"/>
                  </a:lnTo>
                  <a:lnTo>
                    <a:pt x="1394" y="8102"/>
                  </a:lnTo>
                  <a:lnTo>
                    <a:pt x="1574" y="8282"/>
                  </a:lnTo>
                  <a:lnTo>
                    <a:pt x="1806" y="8437"/>
                  </a:lnTo>
                  <a:lnTo>
                    <a:pt x="2039" y="8566"/>
                  </a:lnTo>
                  <a:lnTo>
                    <a:pt x="2297" y="8618"/>
                  </a:lnTo>
                  <a:lnTo>
                    <a:pt x="2580" y="8643"/>
                  </a:lnTo>
                  <a:lnTo>
                    <a:pt x="4619" y="8643"/>
                  </a:lnTo>
                  <a:lnTo>
                    <a:pt x="4903" y="8618"/>
                  </a:lnTo>
                  <a:lnTo>
                    <a:pt x="5161" y="8566"/>
                  </a:lnTo>
                  <a:lnTo>
                    <a:pt x="5393" y="8437"/>
                  </a:lnTo>
                  <a:lnTo>
                    <a:pt x="5625" y="8282"/>
                  </a:lnTo>
                  <a:lnTo>
                    <a:pt x="5806" y="8102"/>
                  </a:lnTo>
                  <a:lnTo>
                    <a:pt x="5960" y="7895"/>
                  </a:lnTo>
                  <a:lnTo>
                    <a:pt x="6089" y="7663"/>
                  </a:lnTo>
                  <a:lnTo>
                    <a:pt x="6193" y="7405"/>
                  </a:lnTo>
                  <a:lnTo>
                    <a:pt x="7147" y="3148"/>
                  </a:lnTo>
                  <a:lnTo>
                    <a:pt x="7199" y="2864"/>
                  </a:lnTo>
                  <a:lnTo>
                    <a:pt x="7199" y="2554"/>
                  </a:lnTo>
                  <a:lnTo>
                    <a:pt x="7173" y="2271"/>
                  </a:lnTo>
                  <a:lnTo>
                    <a:pt x="7121" y="1987"/>
                  </a:lnTo>
                  <a:lnTo>
                    <a:pt x="7044" y="1703"/>
                  </a:lnTo>
                  <a:lnTo>
                    <a:pt x="6941" y="1445"/>
                  </a:lnTo>
                  <a:lnTo>
                    <a:pt x="6786" y="1187"/>
                  </a:lnTo>
                  <a:lnTo>
                    <a:pt x="6631" y="980"/>
                  </a:lnTo>
                  <a:lnTo>
                    <a:pt x="6451" y="748"/>
                  </a:lnTo>
                  <a:lnTo>
                    <a:pt x="6244" y="568"/>
                  </a:lnTo>
                  <a:lnTo>
                    <a:pt x="6012" y="413"/>
                  </a:lnTo>
                  <a:lnTo>
                    <a:pt x="5754" y="258"/>
                  </a:lnTo>
                  <a:lnTo>
                    <a:pt x="5496" y="155"/>
                  </a:lnTo>
                  <a:lnTo>
                    <a:pt x="5212" y="52"/>
                  </a:lnTo>
                  <a:lnTo>
                    <a:pt x="49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3"/>
            <p:cNvSpPr/>
            <p:nvPr/>
          </p:nvSpPr>
          <p:spPr>
            <a:xfrm>
              <a:off x="3431025" y="1308450"/>
              <a:ext cx="116125" cy="216100"/>
            </a:xfrm>
            <a:custGeom>
              <a:avLst/>
              <a:gdLst/>
              <a:ahLst/>
              <a:cxnLst/>
              <a:rect l="l" t="t" r="r" b="b"/>
              <a:pathLst>
                <a:path w="4645" h="8644" extrusionOk="0">
                  <a:moveTo>
                    <a:pt x="310" y="0"/>
                  </a:moveTo>
                  <a:lnTo>
                    <a:pt x="594" y="52"/>
                  </a:lnTo>
                  <a:lnTo>
                    <a:pt x="878" y="155"/>
                  </a:lnTo>
                  <a:lnTo>
                    <a:pt x="1136" y="258"/>
                  </a:lnTo>
                  <a:lnTo>
                    <a:pt x="1394" y="413"/>
                  </a:lnTo>
                  <a:lnTo>
                    <a:pt x="1626" y="568"/>
                  </a:lnTo>
                  <a:lnTo>
                    <a:pt x="1833" y="748"/>
                  </a:lnTo>
                  <a:lnTo>
                    <a:pt x="2013" y="980"/>
                  </a:lnTo>
                  <a:lnTo>
                    <a:pt x="2194" y="1187"/>
                  </a:lnTo>
                  <a:lnTo>
                    <a:pt x="2323" y="1445"/>
                  </a:lnTo>
                  <a:lnTo>
                    <a:pt x="2452" y="1703"/>
                  </a:lnTo>
                  <a:lnTo>
                    <a:pt x="2529" y="1987"/>
                  </a:lnTo>
                  <a:lnTo>
                    <a:pt x="2581" y="2271"/>
                  </a:lnTo>
                  <a:lnTo>
                    <a:pt x="2607" y="2554"/>
                  </a:lnTo>
                  <a:lnTo>
                    <a:pt x="2581" y="2864"/>
                  </a:lnTo>
                  <a:lnTo>
                    <a:pt x="2529" y="3148"/>
                  </a:lnTo>
                  <a:lnTo>
                    <a:pt x="1575" y="7405"/>
                  </a:lnTo>
                  <a:lnTo>
                    <a:pt x="1497" y="7663"/>
                  </a:lnTo>
                  <a:lnTo>
                    <a:pt x="1368" y="7895"/>
                  </a:lnTo>
                  <a:lnTo>
                    <a:pt x="1213" y="8102"/>
                  </a:lnTo>
                  <a:lnTo>
                    <a:pt x="1007" y="8282"/>
                  </a:lnTo>
                  <a:lnTo>
                    <a:pt x="801" y="8437"/>
                  </a:lnTo>
                  <a:lnTo>
                    <a:pt x="543" y="8566"/>
                  </a:lnTo>
                  <a:lnTo>
                    <a:pt x="285" y="8618"/>
                  </a:lnTo>
                  <a:lnTo>
                    <a:pt x="1" y="8643"/>
                  </a:lnTo>
                  <a:lnTo>
                    <a:pt x="2065" y="8643"/>
                  </a:lnTo>
                  <a:lnTo>
                    <a:pt x="2323" y="8618"/>
                  </a:lnTo>
                  <a:lnTo>
                    <a:pt x="2581" y="8566"/>
                  </a:lnTo>
                  <a:lnTo>
                    <a:pt x="2839" y="8437"/>
                  </a:lnTo>
                  <a:lnTo>
                    <a:pt x="3045" y="8282"/>
                  </a:lnTo>
                  <a:lnTo>
                    <a:pt x="3252" y="8102"/>
                  </a:lnTo>
                  <a:lnTo>
                    <a:pt x="3406" y="7895"/>
                  </a:lnTo>
                  <a:lnTo>
                    <a:pt x="3535" y="7663"/>
                  </a:lnTo>
                  <a:lnTo>
                    <a:pt x="3613" y="7405"/>
                  </a:lnTo>
                  <a:lnTo>
                    <a:pt x="4568" y="3148"/>
                  </a:lnTo>
                  <a:lnTo>
                    <a:pt x="4619" y="2864"/>
                  </a:lnTo>
                  <a:lnTo>
                    <a:pt x="4645" y="2554"/>
                  </a:lnTo>
                  <a:lnTo>
                    <a:pt x="4619" y="2271"/>
                  </a:lnTo>
                  <a:lnTo>
                    <a:pt x="4568" y="1987"/>
                  </a:lnTo>
                  <a:lnTo>
                    <a:pt x="4490" y="1703"/>
                  </a:lnTo>
                  <a:lnTo>
                    <a:pt x="4361" y="1445"/>
                  </a:lnTo>
                  <a:lnTo>
                    <a:pt x="4232" y="1187"/>
                  </a:lnTo>
                  <a:lnTo>
                    <a:pt x="4077" y="980"/>
                  </a:lnTo>
                  <a:lnTo>
                    <a:pt x="3871" y="748"/>
                  </a:lnTo>
                  <a:lnTo>
                    <a:pt x="3665" y="568"/>
                  </a:lnTo>
                  <a:lnTo>
                    <a:pt x="3432" y="413"/>
                  </a:lnTo>
                  <a:lnTo>
                    <a:pt x="3200" y="258"/>
                  </a:lnTo>
                  <a:lnTo>
                    <a:pt x="2916" y="155"/>
                  </a:lnTo>
                  <a:lnTo>
                    <a:pt x="2658" y="52"/>
                  </a:lnTo>
                  <a:lnTo>
                    <a:pt x="234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3"/>
            <p:cNvSpPr/>
            <p:nvPr/>
          </p:nvSpPr>
          <p:spPr>
            <a:xfrm>
              <a:off x="3328475" y="1678050"/>
              <a:ext cx="29700" cy="29675"/>
            </a:xfrm>
            <a:custGeom>
              <a:avLst/>
              <a:gdLst/>
              <a:ahLst/>
              <a:cxnLst/>
              <a:rect l="l" t="t" r="r" b="b"/>
              <a:pathLst>
                <a:path w="1188" h="1187" extrusionOk="0">
                  <a:moveTo>
                    <a:pt x="491" y="0"/>
                  </a:moveTo>
                  <a:lnTo>
                    <a:pt x="362" y="52"/>
                  </a:lnTo>
                  <a:lnTo>
                    <a:pt x="258" y="103"/>
                  </a:lnTo>
                  <a:lnTo>
                    <a:pt x="181" y="181"/>
                  </a:lnTo>
                  <a:lnTo>
                    <a:pt x="104" y="258"/>
                  </a:lnTo>
                  <a:lnTo>
                    <a:pt x="52" y="361"/>
                  </a:lnTo>
                  <a:lnTo>
                    <a:pt x="26" y="465"/>
                  </a:lnTo>
                  <a:lnTo>
                    <a:pt x="0" y="594"/>
                  </a:lnTo>
                  <a:lnTo>
                    <a:pt x="26" y="697"/>
                  </a:lnTo>
                  <a:lnTo>
                    <a:pt x="52" y="826"/>
                  </a:lnTo>
                  <a:lnTo>
                    <a:pt x="104" y="903"/>
                  </a:lnTo>
                  <a:lnTo>
                    <a:pt x="181" y="1006"/>
                  </a:lnTo>
                  <a:lnTo>
                    <a:pt x="258" y="1084"/>
                  </a:lnTo>
                  <a:lnTo>
                    <a:pt x="362" y="1135"/>
                  </a:lnTo>
                  <a:lnTo>
                    <a:pt x="491" y="1161"/>
                  </a:lnTo>
                  <a:lnTo>
                    <a:pt x="594" y="1187"/>
                  </a:lnTo>
                  <a:lnTo>
                    <a:pt x="723" y="1161"/>
                  </a:lnTo>
                  <a:lnTo>
                    <a:pt x="826" y="1135"/>
                  </a:lnTo>
                  <a:lnTo>
                    <a:pt x="929" y="1084"/>
                  </a:lnTo>
                  <a:lnTo>
                    <a:pt x="1007" y="1006"/>
                  </a:lnTo>
                  <a:lnTo>
                    <a:pt x="1084" y="903"/>
                  </a:lnTo>
                  <a:lnTo>
                    <a:pt x="1136" y="826"/>
                  </a:lnTo>
                  <a:lnTo>
                    <a:pt x="1161" y="697"/>
                  </a:lnTo>
                  <a:lnTo>
                    <a:pt x="1187" y="594"/>
                  </a:lnTo>
                  <a:lnTo>
                    <a:pt x="1161" y="465"/>
                  </a:lnTo>
                  <a:lnTo>
                    <a:pt x="1136" y="361"/>
                  </a:lnTo>
                  <a:lnTo>
                    <a:pt x="1084" y="258"/>
                  </a:lnTo>
                  <a:lnTo>
                    <a:pt x="1007" y="181"/>
                  </a:lnTo>
                  <a:lnTo>
                    <a:pt x="929" y="103"/>
                  </a:lnTo>
                  <a:lnTo>
                    <a:pt x="826" y="52"/>
                  </a:lnTo>
                  <a:lnTo>
                    <a:pt x="723"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3"/>
            <p:cNvSpPr/>
            <p:nvPr/>
          </p:nvSpPr>
          <p:spPr>
            <a:xfrm>
              <a:off x="3507800" y="1678050"/>
              <a:ext cx="29050" cy="29675"/>
            </a:xfrm>
            <a:custGeom>
              <a:avLst/>
              <a:gdLst/>
              <a:ahLst/>
              <a:cxnLst/>
              <a:rect l="l" t="t" r="r" b="b"/>
              <a:pathLst>
                <a:path w="1162" h="1187" extrusionOk="0">
                  <a:moveTo>
                    <a:pt x="464" y="0"/>
                  </a:moveTo>
                  <a:lnTo>
                    <a:pt x="335" y="52"/>
                  </a:lnTo>
                  <a:lnTo>
                    <a:pt x="258" y="103"/>
                  </a:lnTo>
                  <a:lnTo>
                    <a:pt x="155" y="181"/>
                  </a:lnTo>
                  <a:lnTo>
                    <a:pt x="77" y="258"/>
                  </a:lnTo>
                  <a:lnTo>
                    <a:pt x="26" y="361"/>
                  </a:lnTo>
                  <a:lnTo>
                    <a:pt x="0" y="465"/>
                  </a:lnTo>
                  <a:lnTo>
                    <a:pt x="0" y="594"/>
                  </a:lnTo>
                  <a:lnTo>
                    <a:pt x="0" y="697"/>
                  </a:lnTo>
                  <a:lnTo>
                    <a:pt x="26" y="826"/>
                  </a:lnTo>
                  <a:lnTo>
                    <a:pt x="77" y="903"/>
                  </a:lnTo>
                  <a:lnTo>
                    <a:pt x="155" y="1006"/>
                  </a:lnTo>
                  <a:lnTo>
                    <a:pt x="258" y="1084"/>
                  </a:lnTo>
                  <a:lnTo>
                    <a:pt x="335" y="1135"/>
                  </a:lnTo>
                  <a:lnTo>
                    <a:pt x="464" y="1161"/>
                  </a:lnTo>
                  <a:lnTo>
                    <a:pt x="568" y="1187"/>
                  </a:lnTo>
                  <a:lnTo>
                    <a:pt x="697" y="1161"/>
                  </a:lnTo>
                  <a:lnTo>
                    <a:pt x="800" y="1135"/>
                  </a:lnTo>
                  <a:lnTo>
                    <a:pt x="903" y="1084"/>
                  </a:lnTo>
                  <a:lnTo>
                    <a:pt x="981" y="1006"/>
                  </a:lnTo>
                  <a:lnTo>
                    <a:pt x="1058" y="903"/>
                  </a:lnTo>
                  <a:lnTo>
                    <a:pt x="1110" y="826"/>
                  </a:lnTo>
                  <a:lnTo>
                    <a:pt x="1161" y="697"/>
                  </a:lnTo>
                  <a:lnTo>
                    <a:pt x="1161" y="594"/>
                  </a:lnTo>
                  <a:lnTo>
                    <a:pt x="1161" y="465"/>
                  </a:lnTo>
                  <a:lnTo>
                    <a:pt x="1110" y="361"/>
                  </a:lnTo>
                  <a:lnTo>
                    <a:pt x="1058" y="258"/>
                  </a:lnTo>
                  <a:lnTo>
                    <a:pt x="981" y="181"/>
                  </a:lnTo>
                  <a:lnTo>
                    <a:pt x="903" y="103"/>
                  </a:lnTo>
                  <a:lnTo>
                    <a:pt x="800" y="52"/>
                  </a:lnTo>
                  <a:lnTo>
                    <a:pt x="697"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3"/>
            <p:cNvSpPr/>
            <p:nvPr/>
          </p:nvSpPr>
          <p:spPr>
            <a:xfrm>
              <a:off x="3418125" y="1678050"/>
              <a:ext cx="29700" cy="29675"/>
            </a:xfrm>
            <a:custGeom>
              <a:avLst/>
              <a:gdLst/>
              <a:ahLst/>
              <a:cxnLst/>
              <a:rect l="l" t="t" r="r" b="b"/>
              <a:pathLst>
                <a:path w="1188" h="1187" extrusionOk="0">
                  <a:moveTo>
                    <a:pt x="465" y="0"/>
                  </a:moveTo>
                  <a:lnTo>
                    <a:pt x="362" y="52"/>
                  </a:lnTo>
                  <a:lnTo>
                    <a:pt x="259" y="103"/>
                  </a:lnTo>
                  <a:lnTo>
                    <a:pt x="181" y="181"/>
                  </a:lnTo>
                  <a:lnTo>
                    <a:pt x="104" y="258"/>
                  </a:lnTo>
                  <a:lnTo>
                    <a:pt x="52" y="361"/>
                  </a:lnTo>
                  <a:lnTo>
                    <a:pt x="1" y="465"/>
                  </a:lnTo>
                  <a:lnTo>
                    <a:pt x="1" y="594"/>
                  </a:lnTo>
                  <a:lnTo>
                    <a:pt x="1" y="697"/>
                  </a:lnTo>
                  <a:lnTo>
                    <a:pt x="52" y="826"/>
                  </a:lnTo>
                  <a:lnTo>
                    <a:pt x="104" y="903"/>
                  </a:lnTo>
                  <a:lnTo>
                    <a:pt x="181" y="1006"/>
                  </a:lnTo>
                  <a:lnTo>
                    <a:pt x="259" y="1084"/>
                  </a:lnTo>
                  <a:lnTo>
                    <a:pt x="362" y="1135"/>
                  </a:lnTo>
                  <a:lnTo>
                    <a:pt x="465" y="1161"/>
                  </a:lnTo>
                  <a:lnTo>
                    <a:pt x="594" y="1187"/>
                  </a:lnTo>
                  <a:lnTo>
                    <a:pt x="697" y="1161"/>
                  </a:lnTo>
                  <a:lnTo>
                    <a:pt x="826" y="1135"/>
                  </a:lnTo>
                  <a:lnTo>
                    <a:pt x="930" y="1084"/>
                  </a:lnTo>
                  <a:lnTo>
                    <a:pt x="1007" y="1006"/>
                  </a:lnTo>
                  <a:lnTo>
                    <a:pt x="1084" y="903"/>
                  </a:lnTo>
                  <a:lnTo>
                    <a:pt x="1136" y="826"/>
                  </a:lnTo>
                  <a:lnTo>
                    <a:pt x="1162" y="697"/>
                  </a:lnTo>
                  <a:lnTo>
                    <a:pt x="1188" y="594"/>
                  </a:lnTo>
                  <a:lnTo>
                    <a:pt x="1162" y="465"/>
                  </a:lnTo>
                  <a:lnTo>
                    <a:pt x="1136" y="361"/>
                  </a:lnTo>
                  <a:lnTo>
                    <a:pt x="1084" y="258"/>
                  </a:lnTo>
                  <a:lnTo>
                    <a:pt x="1007" y="181"/>
                  </a:lnTo>
                  <a:lnTo>
                    <a:pt x="930" y="103"/>
                  </a:lnTo>
                  <a:lnTo>
                    <a:pt x="826" y="52"/>
                  </a:lnTo>
                  <a:lnTo>
                    <a:pt x="697"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3"/>
            <p:cNvSpPr/>
            <p:nvPr/>
          </p:nvSpPr>
          <p:spPr>
            <a:xfrm>
              <a:off x="3307825" y="1522575"/>
              <a:ext cx="201925" cy="64550"/>
            </a:xfrm>
            <a:custGeom>
              <a:avLst/>
              <a:gdLst/>
              <a:ahLst/>
              <a:cxnLst/>
              <a:rect l="l" t="t" r="r" b="b"/>
              <a:pathLst>
                <a:path w="8077" h="2582" extrusionOk="0">
                  <a:moveTo>
                    <a:pt x="594" y="1"/>
                  </a:moveTo>
                  <a:lnTo>
                    <a:pt x="465" y="27"/>
                  </a:lnTo>
                  <a:lnTo>
                    <a:pt x="362" y="53"/>
                  </a:lnTo>
                  <a:lnTo>
                    <a:pt x="259" y="104"/>
                  </a:lnTo>
                  <a:lnTo>
                    <a:pt x="181" y="182"/>
                  </a:lnTo>
                  <a:lnTo>
                    <a:pt x="104" y="259"/>
                  </a:lnTo>
                  <a:lnTo>
                    <a:pt x="52" y="362"/>
                  </a:lnTo>
                  <a:lnTo>
                    <a:pt x="1" y="491"/>
                  </a:lnTo>
                  <a:lnTo>
                    <a:pt x="1" y="594"/>
                  </a:lnTo>
                  <a:lnTo>
                    <a:pt x="1" y="1059"/>
                  </a:lnTo>
                  <a:lnTo>
                    <a:pt x="1" y="1214"/>
                  </a:lnTo>
                  <a:lnTo>
                    <a:pt x="26" y="1368"/>
                  </a:lnTo>
                  <a:lnTo>
                    <a:pt x="104" y="1652"/>
                  </a:lnTo>
                  <a:lnTo>
                    <a:pt x="259" y="1910"/>
                  </a:lnTo>
                  <a:lnTo>
                    <a:pt x="439" y="2142"/>
                  </a:lnTo>
                  <a:lnTo>
                    <a:pt x="671" y="2323"/>
                  </a:lnTo>
                  <a:lnTo>
                    <a:pt x="930" y="2452"/>
                  </a:lnTo>
                  <a:lnTo>
                    <a:pt x="1213" y="2555"/>
                  </a:lnTo>
                  <a:lnTo>
                    <a:pt x="1368" y="2581"/>
                  </a:lnTo>
                  <a:lnTo>
                    <a:pt x="7973" y="2581"/>
                  </a:lnTo>
                  <a:lnTo>
                    <a:pt x="8076" y="2297"/>
                  </a:lnTo>
                  <a:lnTo>
                    <a:pt x="8076" y="1497"/>
                  </a:lnTo>
                  <a:lnTo>
                    <a:pt x="7973" y="1214"/>
                  </a:lnTo>
                  <a:lnTo>
                    <a:pt x="1987" y="1214"/>
                  </a:lnTo>
                  <a:lnTo>
                    <a:pt x="1884" y="1188"/>
                  </a:lnTo>
                  <a:lnTo>
                    <a:pt x="1755" y="1162"/>
                  </a:lnTo>
                  <a:lnTo>
                    <a:pt x="1652" y="1110"/>
                  </a:lnTo>
                  <a:lnTo>
                    <a:pt x="1575" y="1033"/>
                  </a:lnTo>
                  <a:lnTo>
                    <a:pt x="1497" y="930"/>
                  </a:lnTo>
                  <a:lnTo>
                    <a:pt x="1446" y="827"/>
                  </a:lnTo>
                  <a:lnTo>
                    <a:pt x="1420" y="723"/>
                  </a:lnTo>
                  <a:lnTo>
                    <a:pt x="1394" y="594"/>
                  </a:lnTo>
                  <a:lnTo>
                    <a:pt x="1394" y="491"/>
                  </a:lnTo>
                  <a:lnTo>
                    <a:pt x="1342" y="362"/>
                  </a:lnTo>
                  <a:lnTo>
                    <a:pt x="1291" y="259"/>
                  </a:lnTo>
                  <a:lnTo>
                    <a:pt x="1213" y="182"/>
                  </a:lnTo>
                  <a:lnTo>
                    <a:pt x="1136" y="104"/>
                  </a:lnTo>
                  <a:lnTo>
                    <a:pt x="1033" y="53"/>
                  </a:lnTo>
                  <a:lnTo>
                    <a:pt x="930" y="27"/>
                  </a:lnTo>
                  <a:lnTo>
                    <a:pt x="80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3"/>
            <p:cNvSpPr/>
            <p:nvPr/>
          </p:nvSpPr>
          <p:spPr>
            <a:xfrm>
              <a:off x="3507150" y="1522575"/>
              <a:ext cx="50975" cy="64550"/>
            </a:xfrm>
            <a:custGeom>
              <a:avLst/>
              <a:gdLst/>
              <a:ahLst/>
              <a:cxnLst/>
              <a:rect l="l" t="t" r="r" b="b"/>
              <a:pathLst>
                <a:path w="2039" h="2582" extrusionOk="0">
                  <a:moveTo>
                    <a:pt x="1239" y="1"/>
                  </a:moveTo>
                  <a:lnTo>
                    <a:pt x="1110" y="27"/>
                  </a:lnTo>
                  <a:lnTo>
                    <a:pt x="1007" y="53"/>
                  </a:lnTo>
                  <a:lnTo>
                    <a:pt x="903" y="104"/>
                  </a:lnTo>
                  <a:lnTo>
                    <a:pt x="800" y="182"/>
                  </a:lnTo>
                  <a:lnTo>
                    <a:pt x="723" y="259"/>
                  </a:lnTo>
                  <a:lnTo>
                    <a:pt x="671" y="362"/>
                  </a:lnTo>
                  <a:lnTo>
                    <a:pt x="645" y="491"/>
                  </a:lnTo>
                  <a:lnTo>
                    <a:pt x="620" y="594"/>
                  </a:lnTo>
                  <a:lnTo>
                    <a:pt x="620" y="723"/>
                  </a:lnTo>
                  <a:lnTo>
                    <a:pt x="594" y="827"/>
                  </a:lnTo>
                  <a:lnTo>
                    <a:pt x="516" y="930"/>
                  </a:lnTo>
                  <a:lnTo>
                    <a:pt x="465" y="1033"/>
                  </a:lnTo>
                  <a:lnTo>
                    <a:pt x="361" y="1110"/>
                  </a:lnTo>
                  <a:lnTo>
                    <a:pt x="258" y="1162"/>
                  </a:lnTo>
                  <a:lnTo>
                    <a:pt x="155" y="1188"/>
                  </a:lnTo>
                  <a:lnTo>
                    <a:pt x="26" y="1214"/>
                  </a:lnTo>
                  <a:lnTo>
                    <a:pt x="0" y="1214"/>
                  </a:lnTo>
                  <a:lnTo>
                    <a:pt x="0" y="2581"/>
                  </a:lnTo>
                  <a:lnTo>
                    <a:pt x="671" y="2581"/>
                  </a:lnTo>
                  <a:lnTo>
                    <a:pt x="826" y="2555"/>
                  </a:lnTo>
                  <a:lnTo>
                    <a:pt x="1110" y="2452"/>
                  </a:lnTo>
                  <a:lnTo>
                    <a:pt x="1368" y="2323"/>
                  </a:lnTo>
                  <a:lnTo>
                    <a:pt x="1574" y="2142"/>
                  </a:lnTo>
                  <a:lnTo>
                    <a:pt x="1781" y="1910"/>
                  </a:lnTo>
                  <a:lnTo>
                    <a:pt x="1910" y="1652"/>
                  </a:lnTo>
                  <a:lnTo>
                    <a:pt x="1987" y="1368"/>
                  </a:lnTo>
                  <a:lnTo>
                    <a:pt x="2013" y="1214"/>
                  </a:lnTo>
                  <a:lnTo>
                    <a:pt x="2039" y="1059"/>
                  </a:lnTo>
                  <a:lnTo>
                    <a:pt x="2039" y="594"/>
                  </a:lnTo>
                  <a:lnTo>
                    <a:pt x="2013" y="491"/>
                  </a:lnTo>
                  <a:lnTo>
                    <a:pt x="1987" y="362"/>
                  </a:lnTo>
                  <a:lnTo>
                    <a:pt x="1935" y="259"/>
                  </a:lnTo>
                  <a:lnTo>
                    <a:pt x="1858" y="182"/>
                  </a:lnTo>
                  <a:lnTo>
                    <a:pt x="1755" y="104"/>
                  </a:lnTo>
                  <a:lnTo>
                    <a:pt x="1652" y="53"/>
                  </a:lnTo>
                  <a:lnTo>
                    <a:pt x="1548" y="27"/>
                  </a:lnTo>
                  <a:lnTo>
                    <a:pt x="14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3"/>
            <p:cNvSpPr/>
            <p:nvPr/>
          </p:nvSpPr>
          <p:spPr>
            <a:xfrm>
              <a:off x="3375550" y="1372300"/>
              <a:ext cx="114200" cy="12275"/>
            </a:xfrm>
            <a:custGeom>
              <a:avLst/>
              <a:gdLst/>
              <a:ahLst/>
              <a:cxnLst/>
              <a:rect l="l" t="t" r="r" b="b"/>
              <a:pathLst>
                <a:path w="4568" h="491" extrusionOk="0">
                  <a:moveTo>
                    <a:pt x="259" y="0"/>
                  </a:moveTo>
                  <a:lnTo>
                    <a:pt x="156" y="26"/>
                  </a:lnTo>
                  <a:lnTo>
                    <a:pt x="78" y="78"/>
                  </a:lnTo>
                  <a:lnTo>
                    <a:pt x="27" y="155"/>
                  </a:lnTo>
                  <a:lnTo>
                    <a:pt x="1" y="258"/>
                  </a:lnTo>
                  <a:lnTo>
                    <a:pt x="27" y="336"/>
                  </a:lnTo>
                  <a:lnTo>
                    <a:pt x="78" y="413"/>
                  </a:lnTo>
                  <a:lnTo>
                    <a:pt x="156" y="465"/>
                  </a:lnTo>
                  <a:lnTo>
                    <a:pt x="259" y="491"/>
                  </a:lnTo>
                  <a:lnTo>
                    <a:pt x="4335" y="491"/>
                  </a:lnTo>
                  <a:lnTo>
                    <a:pt x="4439" y="465"/>
                  </a:lnTo>
                  <a:lnTo>
                    <a:pt x="4516" y="413"/>
                  </a:lnTo>
                  <a:lnTo>
                    <a:pt x="4568" y="336"/>
                  </a:lnTo>
                  <a:lnTo>
                    <a:pt x="4568" y="258"/>
                  </a:lnTo>
                  <a:lnTo>
                    <a:pt x="4568" y="155"/>
                  </a:lnTo>
                  <a:lnTo>
                    <a:pt x="4516" y="78"/>
                  </a:lnTo>
                  <a:lnTo>
                    <a:pt x="4439" y="26"/>
                  </a:lnTo>
                  <a:lnTo>
                    <a:pt x="4335"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3"/>
            <p:cNvSpPr/>
            <p:nvPr/>
          </p:nvSpPr>
          <p:spPr>
            <a:xfrm>
              <a:off x="3382650" y="1407125"/>
              <a:ext cx="100650" cy="12275"/>
            </a:xfrm>
            <a:custGeom>
              <a:avLst/>
              <a:gdLst/>
              <a:ahLst/>
              <a:cxnLst/>
              <a:rect l="l" t="t" r="r" b="b"/>
              <a:pathLst>
                <a:path w="4026" h="491" extrusionOk="0">
                  <a:moveTo>
                    <a:pt x="233" y="1"/>
                  </a:moveTo>
                  <a:lnTo>
                    <a:pt x="155" y="26"/>
                  </a:lnTo>
                  <a:lnTo>
                    <a:pt x="78" y="78"/>
                  </a:lnTo>
                  <a:lnTo>
                    <a:pt x="26" y="155"/>
                  </a:lnTo>
                  <a:lnTo>
                    <a:pt x="1" y="233"/>
                  </a:lnTo>
                  <a:lnTo>
                    <a:pt x="26" y="336"/>
                  </a:lnTo>
                  <a:lnTo>
                    <a:pt x="78" y="413"/>
                  </a:lnTo>
                  <a:lnTo>
                    <a:pt x="155" y="465"/>
                  </a:lnTo>
                  <a:lnTo>
                    <a:pt x="233" y="491"/>
                  </a:lnTo>
                  <a:lnTo>
                    <a:pt x="3768" y="491"/>
                  </a:lnTo>
                  <a:lnTo>
                    <a:pt x="3871" y="465"/>
                  </a:lnTo>
                  <a:lnTo>
                    <a:pt x="3948" y="413"/>
                  </a:lnTo>
                  <a:lnTo>
                    <a:pt x="4000" y="336"/>
                  </a:lnTo>
                  <a:lnTo>
                    <a:pt x="4026" y="233"/>
                  </a:lnTo>
                  <a:lnTo>
                    <a:pt x="4000" y="155"/>
                  </a:lnTo>
                  <a:lnTo>
                    <a:pt x="3948" y="78"/>
                  </a:lnTo>
                  <a:lnTo>
                    <a:pt x="3871" y="26"/>
                  </a:lnTo>
                  <a:lnTo>
                    <a:pt x="3768"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3"/>
            <p:cNvSpPr/>
            <p:nvPr/>
          </p:nvSpPr>
          <p:spPr>
            <a:xfrm>
              <a:off x="3387825" y="1441950"/>
              <a:ext cx="89675" cy="12300"/>
            </a:xfrm>
            <a:custGeom>
              <a:avLst/>
              <a:gdLst/>
              <a:ahLst/>
              <a:cxnLst/>
              <a:rect l="l" t="t" r="r" b="b"/>
              <a:pathLst>
                <a:path w="3587" h="492" extrusionOk="0">
                  <a:moveTo>
                    <a:pt x="258" y="1"/>
                  </a:moveTo>
                  <a:lnTo>
                    <a:pt x="155" y="27"/>
                  </a:lnTo>
                  <a:lnTo>
                    <a:pt x="77" y="78"/>
                  </a:lnTo>
                  <a:lnTo>
                    <a:pt x="26" y="156"/>
                  </a:lnTo>
                  <a:lnTo>
                    <a:pt x="0" y="233"/>
                  </a:lnTo>
                  <a:lnTo>
                    <a:pt x="26" y="336"/>
                  </a:lnTo>
                  <a:lnTo>
                    <a:pt x="77" y="414"/>
                  </a:lnTo>
                  <a:lnTo>
                    <a:pt x="155" y="465"/>
                  </a:lnTo>
                  <a:lnTo>
                    <a:pt x="258" y="491"/>
                  </a:lnTo>
                  <a:lnTo>
                    <a:pt x="3354" y="491"/>
                  </a:lnTo>
                  <a:lnTo>
                    <a:pt x="3457" y="465"/>
                  </a:lnTo>
                  <a:lnTo>
                    <a:pt x="3535" y="414"/>
                  </a:lnTo>
                  <a:lnTo>
                    <a:pt x="3586" y="336"/>
                  </a:lnTo>
                  <a:lnTo>
                    <a:pt x="3586" y="233"/>
                  </a:lnTo>
                  <a:lnTo>
                    <a:pt x="3586" y="156"/>
                  </a:lnTo>
                  <a:lnTo>
                    <a:pt x="3535" y="78"/>
                  </a:lnTo>
                  <a:lnTo>
                    <a:pt x="3457" y="27"/>
                  </a:lnTo>
                  <a:lnTo>
                    <a:pt x="335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3"/>
            <p:cNvSpPr/>
            <p:nvPr/>
          </p:nvSpPr>
          <p:spPr>
            <a:xfrm>
              <a:off x="3312350" y="1302000"/>
              <a:ext cx="240625" cy="106450"/>
            </a:xfrm>
            <a:custGeom>
              <a:avLst/>
              <a:gdLst/>
              <a:ahLst/>
              <a:cxnLst/>
              <a:rect l="l" t="t" r="r" b="b"/>
              <a:pathLst>
                <a:path w="9625" h="4258" extrusionOk="0">
                  <a:moveTo>
                    <a:pt x="2838" y="0"/>
                  </a:moveTo>
                  <a:lnTo>
                    <a:pt x="2503" y="26"/>
                  </a:lnTo>
                  <a:lnTo>
                    <a:pt x="2193" y="77"/>
                  </a:lnTo>
                  <a:lnTo>
                    <a:pt x="1884" y="181"/>
                  </a:lnTo>
                  <a:lnTo>
                    <a:pt x="1600" y="310"/>
                  </a:lnTo>
                  <a:lnTo>
                    <a:pt x="1316" y="464"/>
                  </a:lnTo>
                  <a:lnTo>
                    <a:pt x="1058" y="645"/>
                  </a:lnTo>
                  <a:lnTo>
                    <a:pt x="826" y="851"/>
                  </a:lnTo>
                  <a:lnTo>
                    <a:pt x="619" y="1084"/>
                  </a:lnTo>
                  <a:lnTo>
                    <a:pt x="465" y="1316"/>
                  </a:lnTo>
                  <a:lnTo>
                    <a:pt x="310" y="1600"/>
                  </a:lnTo>
                  <a:lnTo>
                    <a:pt x="181" y="1883"/>
                  </a:lnTo>
                  <a:lnTo>
                    <a:pt x="78" y="2193"/>
                  </a:lnTo>
                  <a:lnTo>
                    <a:pt x="26" y="2503"/>
                  </a:lnTo>
                  <a:lnTo>
                    <a:pt x="0" y="2812"/>
                  </a:lnTo>
                  <a:lnTo>
                    <a:pt x="26" y="3148"/>
                  </a:lnTo>
                  <a:lnTo>
                    <a:pt x="78" y="3457"/>
                  </a:lnTo>
                  <a:lnTo>
                    <a:pt x="207" y="4077"/>
                  </a:lnTo>
                  <a:lnTo>
                    <a:pt x="258" y="4154"/>
                  </a:lnTo>
                  <a:lnTo>
                    <a:pt x="310" y="4206"/>
                  </a:lnTo>
                  <a:lnTo>
                    <a:pt x="361" y="4257"/>
                  </a:lnTo>
                  <a:lnTo>
                    <a:pt x="516" y="4257"/>
                  </a:lnTo>
                  <a:lnTo>
                    <a:pt x="594" y="4206"/>
                  </a:lnTo>
                  <a:lnTo>
                    <a:pt x="645" y="4154"/>
                  </a:lnTo>
                  <a:lnTo>
                    <a:pt x="697" y="4077"/>
                  </a:lnTo>
                  <a:lnTo>
                    <a:pt x="697" y="3973"/>
                  </a:lnTo>
                  <a:lnTo>
                    <a:pt x="542" y="3354"/>
                  </a:lnTo>
                  <a:lnTo>
                    <a:pt x="516" y="3096"/>
                  </a:lnTo>
                  <a:lnTo>
                    <a:pt x="490" y="2812"/>
                  </a:lnTo>
                  <a:lnTo>
                    <a:pt x="516" y="2554"/>
                  </a:lnTo>
                  <a:lnTo>
                    <a:pt x="568" y="2296"/>
                  </a:lnTo>
                  <a:lnTo>
                    <a:pt x="619" y="2038"/>
                  </a:lnTo>
                  <a:lnTo>
                    <a:pt x="723" y="1806"/>
                  </a:lnTo>
                  <a:lnTo>
                    <a:pt x="852" y="1574"/>
                  </a:lnTo>
                  <a:lnTo>
                    <a:pt x="1007" y="1367"/>
                  </a:lnTo>
                  <a:lnTo>
                    <a:pt x="1187" y="1187"/>
                  </a:lnTo>
                  <a:lnTo>
                    <a:pt x="1368" y="1006"/>
                  </a:lnTo>
                  <a:lnTo>
                    <a:pt x="1574" y="851"/>
                  </a:lnTo>
                  <a:lnTo>
                    <a:pt x="1806" y="722"/>
                  </a:lnTo>
                  <a:lnTo>
                    <a:pt x="2039" y="619"/>
                  </a:lnTo>
                  <a:lnTo>
                    <a:pt x="2297" y="568"/>
                  </a:lnTo>
                  <a:lnTo>
                    <a:pt x="2580" y="516"/>
                  </a:lnTo>
                  <a:lnTo>
                    <a:pt x="2838" y="490"/>
                  </a:lnTo>
                  <a:lnTo>
                    <a:pt x="6786" y="490"/>
                  </a:lnTo>
                  <a:lnTo>
                    <a:pt x="7070" y="516"/>
                  </a:lnTo>
                  <a:lnTo>
                    <a:pt x="7328" y="568"/>
                  </a:lnTo>
                  <a:lnTo>
                    <a:pt x="7586" y="645"/>
                  </a:lnTo>
                  <a:lnTo>
                    <a:pt x="7844" y="722"/>
                  </a:lnTo>
                  <a:lnTo>
                    <a:pt x="8050" y="851"/>
                  </a:lnTo>
                  <a:lnTo>
                    <a:pt x="8257" y="1006"/>
                  </a:lnTo>
                  <a:lnTo>
                    <a:pt x="8463" y="1187"/>
                  </a:lnTo>
                  <a:lnTo>
                    <a:pt x="8618" y="1367"/>
                  </a:lnTo>
                  <a:lnTo>
                    <a:pt x="8773" y="1574"/>
                  </a:lnTo>
                  <a:lnTo>
                    <a:pt x="8902" y="1806"/>
                  </a:lnTo>
                  <a:lnTo>
                    <a:pt x="9005" y="2038"/>
                  </a:lnTo>
                  <a:lnTo>
                    <a:pt x="9082" y="2296"/>
                  </a:lnTo>
                  <a:lnTo>
                    <a:pt x="9134" y="2554"/>
                  </a:lnTo>
                  <a:lnTo>
                    <a:pt x="9134" y="2812"/>
                  </a:lnTo>
                  <a:lnTo>
                    <a:pt x="9134" y="3096"/>
                  </a:lnTo>
                  <a:lnTo>
                    <a:pt x="9082" y="3354"/>
                  </a:lnTo>
                  <a:lnTo>
                    <a:pt x="8953" y="3973"/>
                  </a:lnTo>
                  <a:lnTo>
                    <a:pt x="8953" y="4051"/>
                  </a:lnTo>
                  <a:lnTo>
                    <a:pt x="8979" y="4154"/>
                  </a:lnTo>
                  <a:lnTo>
                    <a:pt x="9057" y="4206"/>
                  </a:lnTo>
                  <a:lnTo>
                    <a:pt x="9134" y="4257"/>
                  </a:lnTo>
                  <a:lnTo>
                    <a:pt x="9237" y="4257"/>
                  </a:lnTo>
                  <a:lnTo>
                    <a:pt x="9315" y="4206"/>
                  </a:lnTo>
                  <a:lnTo>
                    <a:pt x="9392" y="4154"/>
                  </a:lnTo>
                  <a:lnTo>
                    <a:pt x="9418" y="4077"/>
                  </a:lnTo>
                  <a:lnTo>
                    <a:pt x="9547" y="3457"/>
                  </a:lnTo>
                  <a:lnTo>
                    <a:pt x="9624" y="3148"/>
                  </a:lnTo>
                  <a:lnTo>
                    <a:pt x="9624" y="2812"/>
                  </a:lnTo>
                  <a:lnTo>
                    <a:pt x="9598" y="2503"/>
                  </a:lnTo>
                  <a:lnTo>
                    <a:pt x="9547" y="2193"/>
                  </a:lnTo>
                  <a:lnTo>
                    <a:pt x="9469" y="1883"/>
                  </a:lnTo>
                  <a:lnTo>
                    <a:pt x="9340" y="1600"/>
                  </a:lnTo>
                  <a:lnTo>
                    <a:pt x="9186" y="1316"/>
                  </a:lnTo>
                  <a:lnTo>
                    <a:pt x="9005" y="1084"/>
                  </a:lnTo>
                  <a:lnTo>
                    <a:pt x="8799" y="851"/>
                  </a:lnTo>
                  <a:lnTo>
                    <a:pt x="8566" y="645"/>
                  </a:lnTo>
                  <a:lnTo>
                    <a:pt x="8308" y="464"/>
                  </a:lnTo>
                  <a:lnTo>
                    <a:pt x="8050" y="310"/>
                  </a:lnTo>
                  <a:lnTo>
                    <a:pt x="7766" y="181"/>
                  </a:lnTo>
                  <a:lnTo>
                    <a:pt x="7457" y="77"/>
                  </a:lnTo>
                  <a:lnTo>
                    <a:pt x="7121" y="26"/>
                  </a:lnTo>
                  <a:lnTo>
                    <a:pt x="6786"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3"/>
            <p:cNvSpPr/>
            <p:nvPr/>
          </p:nvSpPr>
          <p:spPr>
            <a:xfrm>
              <a:off x="3302025" y="1423900"/>
              <a:ext cx="261900" cy="289650"/>
            </a:xfrm>
            <a:custGeom>
              <a:avLst/>
              <a:gdLst/>
              <a:ahLst/>
              <a:cxnLst/>
              <a:rect l="l" t="t" r="r" b="b"/>
              <a:pathLst>
                <a:path w="10476" h="11586" extrusionOk="0">
                  <a:moveTo>
                    <a:pt x="6270" y="4258"/>
                  </a:moveTo>
                  <a:lnTo>
                    <a:pt x="6193" y="4903"/>
                  </a:lnTo>
                  <a:lnTo>
                    <a:pt x="4283" y="4903"/>
                  </a:lnTo>
                  <a:lnTo>
                    <a:pt x="4180" y="4258"/>
                  </a:lnTo>
                  <a:close/>
                  <a:moveTo>
                    <a:pt x="9624" y="4206"/>
                  </a:moveTo>
                  <a:lnTo>
                    <a:pt x="9779" y="4232"/>
                  </a:lnTo>
                  <a:lnTo>
                    <a:pt x="9882" y="4309"/>
                  </a:lnTo>
                  <a:lnTo>
                    <a:pt x="9960" y="4412"/>
                  </a:lnTo>
                  <a:lnTo>
                    <a:pt x="9986" y="4541"/>
                  </a:lnTo>
                  <a:lnTo>
                    <a:pt x="9986" y="5006"/>
                  </a:lnTo>
                  <a:lnTo>
                    <a:pt x="9960" y="5264"/>
                  </a:lnTo>
                  <a:lnTo>
                    <a:pt x="9882" y="5496"/>
                  </a:lnTo>
                  <a:lnTo>
                    <a:pt x="9779" y="5728"/>
                  </a:lnTo>
                  <a:lnTo>
                    <a:pt x="9624" y="5909"/>
                  </a:lnTo>
                  <a:lnTo>
                    <a:pt x="9444" y="6064"/>
                  </a:lnTo>
                  <a:lnTo>
                    <a:pt x="9212" y="6193"/>
                  </a:lnTo>
                  <a:lnTo>
                    <a:pt x="8979" y="6270"/>
                  </a:lnTo>
                  <a:lnTo>
                    <a:pt x="8721" y="6296"/>
                  </a:lnTo>
                  <a:lnTo>
                    <a:pt x="1755" y="6296"/>
                  </a:lnTo>
                  <a:lnTo>
                    <a:pt x="1497" y="6270"/>
                  </a:lnTo>
                  <a:lnTo>
                    <a:pt x="1239" y="6193"/>
                  </a:lnTo>
                  <a:lnTo>
                    <a:pt x="1032" y="6064"/>
                  </a:lnTo>
                  <a:lnTo>
                    <a:pt x="852" y="5909"/>
                  </a:lnTo>
                  <a:lnTo>
                    <a:pt x="697" y="5728"/>
                  </a:lnTo>
                  <a:lnTo>
                    <a:pt x="568" y="5496"/>
                  </a:lnTo>
                  <a:lnTo>
                    <a:pt x="491" y="5264"/>
                  </a:lnTo>
                  <a:lnTo>
                    <a:pt x="465" y="5006"/>
                  </a:lnTo>
                  <a:lnTo>
                    <a:pt x="465" y="4541"/>
                  </a:lnTo>
                  <a:lnTo>
                    <a:pt x="491" y="4412"/>
                  </a:lnTo>
                  <a:lnTo>
                    <a:pt x="568" y="4309"/>
                  </a:lnTo>
                  <a:lnTo>
                    <a:pt x="697" y="4232"/>
                  </a:lnTo>
                  <a:lnTo>
                    <a:pt x="826" y="4206"/>
                  </a:lnTo>
                  <a:lnTo>
                    <a:pt x="1032" y="4206"/>
                  </a:lnTo>
                  <a:lnTo>
                    <a:pt x="1162" y="4232"/>
                  </a:lnTo>
                  <a:lnTo>
                    <a:pt x="1291" y="4309"/>
                  </a:lnTo>
                  <a:lnTo>
                    <a:pt x="1368" y="4412"/>
                  </a:lnTo>
                  <a:lnTo>
                    <a:pt x="1394" y="4541"/>
                  </a:lnTo>
                  <a:lnTo>
                    <a:pt x="1394" y="4722"/>
                  </a:lnTo>
                  <a:lnTo>
                    <a:pt x="1445" y="4877"/>
                  </a:lnTo>
                  <a:lnTo>
                    <a:pt x="1523" y="5032"/>
                  </a:lnTo>
                  <a:lnTo>
                    <a:pt x="1626" y="5135"/>
                  </a:lnTo>
                  <a:lnTo>
                    <a:pt x="1755" y="5238"/>
                  </a:lnTo>
                  <a:lnTo>
                    <a:pt x="1910" y="5315"/>
                  </a:lnTo>
                  <a:lnTo>
                    <a:pt x="2065" y="5367"/>
                  </a:lnTo>
                  <a:lnTo>
                    <a:pt x="2219" y="5393"/>
                  </a:lnTo>
                  <a:lnTo>
                    <a:pt x="8231" y="5393"/>
                  </a:lnTo>
                  <a:lnTo>
                    <a:pt x="8412" y="5367"/>
                  </a:lnTo>
                  <a:lnTo>
                    <a:pt x="8566" y="5315"/>
                  </a:lnTo>
                  <a:lnTo>
                    <a:pt x="8695" y="5238"/>
                  </a:lnTo>
                  <a:lnTo>
                    <a:pt x="8825" y="5135"/>
                  </a:lnTo>
                  <a:lnTo>
                    <a:pt x="8928" y="5032"/>
                  </a:lnTo>
                  <a:lnTo>
                    <a:pt x="9005" y="4877"/>
                  </a:lnTo>
                  <a:lnTo>
                    <a:pt x="9057" y="4722"/>
                  </a:lnTo>
                  <a:lnTo>
                    <a:pt x="9083" y="4541"/>
                  </a:lnTo>
                  <a:lnTo>
                    <a:pt x="9108" y="4412"/>
                  </a:lnTo>
                  <a:lnTo>
                    <a:pt x="9186" y="4309"/>
                  </a:lnTo>
                  <a:lnTo>
                    <a:pt x="9289" y="4232"/>
                  </a:lnTo>
                  <a:lnTo>
                    <a:pt x="9444" y="4206"/>
                  </a:lnTo>
                  <a:close/>
                  <a:moveTo>
                    <a:pt x="6425" y="6760"/>
                  </a:moveTo>
                  <a:lnTo>
                    <a:pt x="6425" y="6838"/>
                  </a:lnTo>
                  <a:lnTo>
                    <a:pt x="6399" y="6941"/>
                  </a:lnTo>
                  <a:lnTo>
                    <a:pt x="6348" y="7018"/>
                  </a:lnTo>
                  <a:lnTo>
                    <a:pt x="6244" y="7096"/>
                  </a:lnTo>
                  <a:lnTo>
                    <a:pt x="6141" y="7122"/>
                  </a:lnTo>
                  <a:lnTo>
                    <a:pt x="4309" y="7122"/>
                  </a:lnTo>
                  <a:lnTo>
                    <a:pt x="4206" y="7096"/>
                  </a:lnTo>
                  <a:lnTo>
                    <a:pt x="4129" y="7018"/>
                  </a:lnTo>
                  <a:lnTo>
                    <a:pt x="4051" y="6941"/>
                  </a:lnTo>
                  <a:lnTo>
                    <a:pt x="4051" y="6838"/>
                  </a:lnTo>
                  <a:lnTo>
                    <a:pt x="4051" y="6760"/>
                  </a:lnTo>
                  <a:close/>
                  <a:moveTo>
                    <a:pt x="5599" y="7586"/>
                  </a:moveTo>
                  <a:lnTo>
                    <a:pt x="5599" y="9160"/>
                  </a:lnTo>
                  <a:lnTo>
                    <a:pt x="4877" y="9160"/>
                  </a:lnTo>
                  <a:lnTo>
                    <a:pt x="4877" y="7586"/>
                  </a:lnTo>
                  <a:close/>
                  <a:moveTo>
                    <a:pt x="1652" y="10398"/>
                  </a:moveTo>
                  <a:lnTo>
                    <a:pt x="1781" y="10424"/>
                  </a:lnTo>
                  <a:lnTo>
                    <a:pt x="1910" y="10501"/>
                  </a:lnTo>
                  <a:lnTo>
                    <a:pt x="1987" y="10631"/>
                  </a:lnTo>
                  <a:lnTo>
                    <a:pt x="2013" y="10760"/>
                  </a:lnTo>
                  <a:lnTo>
                    <a:pt x="1987" y="10889"/>
                  </a:lnTo>
                  <a:lnTo>
                    <a:pt x="1910" y="10992"/>
                  </a:lnTo>
                  <a:lnTo>
                    <a:pt x="1781" y="11069"/>
                  </a:lnTo>
                  <a:lnTo>
                    <a:pt x="1652" y="11095"/>
                  </a:lnTo>
                  <a:lnTo>
                    <a:pt x="1523" y="11069"/>
                  </a:lnTo>
                  <a:lnTo>
                    <a:pt x="1420" y="10992"/>
                  </a:lnTo>
                  <a:lnTo>
                    <a:pt x="1342" y="10889"/>
                  </a:lnTo>
                  <a:lnTo>
                    <a:pt x="1316" y="10760"/>
                  </a:lnTo>
                  <a:lnTo>
                    <a:pt x="1342" y="10631"/>
                  </a:lnTo>
                  <a:lnTo>
                    <a:pt x="1420" y="10501"/>
                  </a:lnTo>
                  <a:lnTo>
                    <a:pt x="1523" y="10424"/>
                  </a:lnTo>
                  <a:lnTo>
                    <a:pt x="1652" y="10398"/>
                  </a:lnTo>
                  <a:close/>
                  <a:moveTo>
                    <a:pt x="5238" y="10398"/>
                  </a:moveTo>
                  <a:lnTo>
                    <a:pt x="5367" y="10424"/>
                  </a:lnTo>
                  <a:lnTo>
                    <a:pt x="5470" y="10501"/>
                  </a:lnTo>
                  <a:lnTo>
                    <a:pt x="5548" y="10631"/>
                  </a:lnTo>
                  <a:lnTo>
                    <a:pt x="5574" y="10760"/>
                  </a:lnTo>
                  <a:lnTo>
                    <a:pt x="5548" y="10889"/>
                  </a:lnTo>
                  <a:lnTo>
                    <a:pt x="5470" y="10992"/>
                  </a:lnTo>
                  <a:lnTo>
                    <a:pt x="5367" y="11069"/>
                  </a:lnTo>
                  <a:lnTo>
                    <a:pt x="5238" y="11095"/>
                  </a:lnTo>
                  <a:lnTo>
                    <a:pt x="5109" y="11069"/>
                  </a:lnTo>
                  <a:lnTo>
                    <a:pt x="4980" y="10992"/>
                  </a:lnTo>
                  <a:lnTo>
                    <a:pt x="4903" y="10889"/>
                  </a:lnTo>
                  <a:lnTo>
                    <a:pt x="4877" y="10760"/>
                  </a:lnTo>
                  <a:lnTo>
                    <a:pt x="4903" y="10631"/>
                  </a:lnTo>
                  <a:lnTo>
                    <a:pt x="4980" y="10501"/>
                  </a:lnTo>
                  <a:lnTo>
                    <a:pt x="5109" y="10424"/>
                  </a:lnTo>
                  <a:lnTo>
                    <a:pt x="5238" y="10398"/>
                  </a:lnTo>
                  <a:close/>
                  <a:moveTo>
                    <a:pt x="8799" y="10398"/>
                  </a:moveTo>
                  <a:lnTo>
                    <a:pt x="8954" y="10424"/>
                  </a:lnTo>
                  <a:lnTo>
                    <a:pt x="9057" y="10501"/>
                  </a:lnTo>
                  <a:lnTo>
                    <a:pt x="9134" y="10631"/>
                  </a:lnTo>
                  <a:lnTo>
                    <a:pt x="9160" y="10760"/>
                  </a:lnTo>
                  <a:lnTo>
                    <a:pt x="9134" y="10889"/>
                  </a:lnTo>
                  <a:lnTo>
                    <a:pt x="9057" y="10992"/>
                  </a:lnTo>
                  <a:lnTo>
                    <a:pt x="8954" y="11069"/>
                  </a:lnTo>
                  <a:lnTo>
                    <a:pt x="8799" y="11095"/>
                  </a:lnTo>
                  <a:lnTo>
                    <a:pt x="8670" y="11069"/>
                  </a:lnTo>
                  <a:lnTo>
                    <a:pt x="8566" y="10992"/>
                  </a:lnTo>
                  <a:lnTo>
                    <a:pt x="8489" y="10889"/>
                  </a:lnTo>
                  <a:lnTo>
                    <a:pt x="8463" y="10760"/>
                  </a:lnTo>
                  <a:lnTo>
                    <a:pt x="8489" y="10631"/>
                  </a:lnTo>
                  <a:lnTo>
                    <a:pt x="8566" y="10501"/>
                  </a:lnTo>
                  <a:lnTo>
                    <a:pt x="8670" y="10424"/>
                  </a:lnTo>
                  <a:lnTo>
                    <a:pt x="8799" y="10398"/>
                  </a:lnTo>
                  <a:close/>
                  <a:moveTo>
                    <a:pt x="1058" y="0"/>
                  </a:moveTo>
                  <a:lnTo>
                    <a:pt x="981" y="52"/>
                  </a:lnTo>
                  <a:lnTo>
                    <a:pt x="903" y="104"/>
                  </a:lnTo>
                  <a:lnTo>
                    <a:pt x="878" y="207"/>
                  </a:lnTo>
                  <a:lnTo>
                    <a:pt x="878" y="310"/>
                  </a:lnTo>
                  <a:lnTo>
                    <a:pt x="1445" y="2839"/>
                  </a:lnTo>
                  <a:lnTo>
                    <a:pt x="1549" y="3122"/>
                  </a:lnTo>
                  <a:lnTo>
                    <a:pt x="1678" y="3406"/>
                  </a:lnTo>
                  <a:lnTo>
                    <a:pt x="1884" y="3664"/>
                  </a:lnTo>
                  <a:lnTo>
                    <a:pt x="2090" y="3871"/>
                  </a:lnTo>
                  <a:lnTo>
                    <a:pt x="2348" y="4025"/>
                  </a:lnTo>
                  <a:lnTo>
                    <a:pt x="2632" y="4154"/>
                  </a:lnTo>
                  <a:lnTo>
                    <a:pt x="2942" y="4232"/>
                  </a:lnTo>
                  <a:lnTo>
                    <a:pt x="3251" y="4258"/>
                  </a:lnTo>
                  <a:lnTo>
                    <a:pt x="3690" y="4258"/>
                  </a:lnTo>
                  <a:lnTo>
                    <a:pt x="3793" y="4903"/>
                  </a:lnTo>
                  <a:lnTo>
                    <a:pt x="2219" y="4903"/>
                  </a:lnTo>
                  <a:lnTo>
                    <a:pt x="2090" y="4877"/>
                  </a:lnTo>
                  <a:lnTo>
                    <a:pt x="1961" y="4799"/>
                  </a:lnTo>
                  <a:lnTo>
                    <a:pt x="1910" y="4696"/>
                  </a:lnTo>
                  <a:lnTo>
                    <a:pt x="1858" y="4541"/>
                  </a:lnTo>
                  <a:lnTo>
                    <a:pt x="1858" y="4387"/>
                  </a:lnTo>
                  <a:lnTo>
                    <a:pt x="1807" y="4232"/>
                  </a:lnTo>
                  <a:lnTo>
                    <a:pt x="1729" y="4077"/>
                  </a:lnTo>
                  <a:lnTo>
                    <a:pt x="1626" y="3948"/>
                  </a:lnTo>
                  <a:lnTo>
                    <a:pt x="1497" y="3845"/>
                  </a:lnTo>
                  <a:lnTo>
                    <a:pt x="1368" y="3767"/>
                  </a:lnTo>
                  <a:lnTo>
                    <a:pt x="1187" y="3742"/>
                  </a:lnTo>
                  <a:lnTo>
                    <a:pt x="1032" y="3716"/>
                  </a:lnTo>
                  <a:lnTo>
                    <a:pt x="826" y="3716"/>
                  </a:lnTo>
                  <a:lnTo>
                    <a:pt x="671" y="3742"/>
                  </a:lnTo>
                  <a:lnTo>
                    <a:pt x="491" y="3767"/>
                  </a:lnTo>
                  <a:lnTo>
                    <a:pt x="362" y="3845"/>
                  </a:lnTo>
                  <a:lnTo>
                    <a:pt x="233" y="3948"/>
                  </a:lnTo>
                  <a:lnTo>
                    <a:pt x="129" y="4077"/>
                  </a:lnTo>
                  <a:lnTo>
                    <a:pt x="52" y="4232"/>
                  </a:lnTo>
                  <a:lnTo>
                    <a:pt x="0" y="4387"/>
                  </a:lnTo>
                  <a:lnTo>
                    <a:pt x="0" y="4541"/>
                  </a:lnTo>
                  <a:lnTo>
                    <a:pt x="0" y="5006"/>
                  </a:lnTo>
                  <a:lnTo>
                    <a:pt x="0" y="5186"/>
                  </a:lnTo>
                  <a:lnTo>
                    <a:pt x="26" y="5367"/>
                  </a:lnTo>
                  <a:lnTo>
                    <a:pt x="78" y="5522"/>
                  </a:lnTo>
                  <a:lnTo>
                    <a:pt x="129" y="5702"/>
                  </a:lnTo>
                  <a:lnTo>
                    <a:pt x="207" y="5857"/>
                  </a:lnTo>
                  <a:lnTo>
                    <a:pt x="284" y="5986"/>
                  </a:lnTo>
                  <a:lnTo>
                    <a:pt x="387" y="6115"/>
                  </a:lnTo>
                  <a:lnTo>
                    <a:pt x="516" y="6244"/>
                  </a:lnTo>
                  <a:lnTo>
                    <a:pt x="620" y="6373"/>
                  </a:lnTo>
                  <a:lnTo>
                    <a:pt x="774" y="6477"/>
                  </a:lnTo>
                  <a:lnTo>
                    <a:pt x="903" y="6554"/>
                  </a:lnTo>
                  <a:lnTo>
                    <a:pt x="1058" y="6631"/>
                  </a:lnTo>
                  <a:lnTo>
                    <a:pt x="1213" y="6683"/>
                  </a:lnTo>
                  <a:lnTo>
                    <a:pt x="1394" y="6735"/>
                  </a:lnTo>
                  <a:lnTo>
                    <a:pt x="1574" y="6760"/>
                  </a:lnTo>
                  <a:lnTo>
                    <a:pt x="3561" y="6760"/>
                  </a:lnTo>
                  <a:lnTo>
                    <a:pt x="3561" y="6838"/>
                  </a:lnTo>
                  <a:lnTo>
                    <a:pt x="3587" y="6993"/>
                  </a:lnTo>
                  <a:lnTo>
                    <a:pt x="3613" y="7122"/>
                  </a:lnTo>
                  <a:lnTo>
                    <a:pt x="3690" y="7251"/>
                  </a:lnTo>
                  <a:lnTo>
                    <a:pt x="3793" y="7380"/>
                  </a:lnTo>
                  <a:lnTo>
                    <a:pt x="3896" y="7457"/>
                  </a:lnTo>
                  <a:lnTo>
                    <a:pt x="4025" y="7534"/>
                  </a:lnTo>
                  <a:lnTo>
                    <a:pt x="4180" y="7586"/>
                  </a:lnTo>
                  <a:lnTo>
                    <a:pt x="4387" y="7586"/>
                  </a:lnTo>
                  <a:lnTo>
                    <a:pt x="4387" y="9160"/>
                  </a:lnTo>
                  <a:lnTo>
                    <a:pt x="2323" y="9160"/>
                  </a:lnTo>
                  <a:lnTo>
                    <a:pt x="2168" y="9211"/>
                  </a:lnTo>
                  <a:lnTo>
                    <a:pt x="1987" y="9289"/>
                  </a:lnTo>
                  <a:lnTo>
                    <a:pt x="1858" y="9392"/>
                  </a:lnTo>
                  <a:lnTo>
                    <a:pt x="1729" y="9495"/>
                  </a:lnTo>
                  <a:lnTo>
                    <a:pt x="1600" y="9624"/>
                  </a:lnTo>
                  <a:lnTo>
                    <a:pt x="1523" y="9779"/>
                  </a:lnTo>
                  <a:lnTo>
                    <a:pt x="1471" y="9960"/>
                  </a:lnTo>
                  <a:lnTo>
                    <a:pt x="1316" y="9985"/>
                  </a:lnTo>
                  <a:lnTo>
                    <a:pt x="1213" y="10063"/>
                  </a:lnTo>
                  <a:lnTo>
                    <a:pt x="1110" y="10140"/>
                  </a:lnTo>
                  <a:lnTo>
                    <a:pt x="1007" y="10243"/>
                  </a:lnTo>
                  <a:lnTo>
                    <a:pt x="929" y="10347"/>
                  </a:lnTo>
                  <a:lnTo>
                    <a:pt x="878" y="10476"/>
                  </a:lnTo>
                  <a:lnTo>
                    <a:pt x="852" y="10605"/>
                  </a:lnTo>
                  <a:lnTo>
                    <a:pt x="826" y="10760"/>
                  </a:lnTo>
                  <a:lnTo>
                    <a:pt x="852" y="10914"/>
                  </a:lnTo>
                  <a:lnTo>
                    <a:pt x="903" y="11069"/>
                  </a:lnTo>
                  <a:lnTo>
                    <a:pt x="981" y="11224"/>
                  </a:lnTo>
                  <a:lnTo>
                    <a:pt x="1058" y="11327"/>
                  </a:lnTo>
                  <a:lnTo>
                    <a:pt x="1187" y="11430"/>
                  </a:lnTo>
                  <a:lnTo>
                    <a:pt x="1342" y="11508"/>
                  </a:lnTo>
                  <a:lnTo>
                    <a:pt x="1497" y="11559"/>
                  </a:lnTo>
                  <a:lnTo>
                    <a:pt x="1652" y="11585"/>
                  </a:lnTo>
                  <a:lnTo>
                    <a:pt x="1832" y="11559"/>
                  </a:lnTo>
                  <a:lnTo>
                    <a:pt x="1987" y="11508"/>
                  </a:lnTo>
                  <a:lnTo>
                    <a:pt x="2116" y="11430"/>
                  </a:lnTo>
                  <a:lnTo>
                    <a:pt x="2245" y="11327"/>
                  </a:lnTo>
                  <a:lnTo>
                    <a:pt x="2348" y="11224"/>
                  </a:lnTo>
                  <a:lnTo>
                    <a:pt x="2426" y="11069"/>
                  </a:lnTo>
                  <a:lnTo>
                    <a:pt x="2477" y="10914"/>
                  </a:lnTo>
                  <a:lnTo>
                    <a:pt x="2477" y="10760"/>
                  </a:lnTo>
                  <a:lnTo>
                    <a:pt x="2477" y="10631"/>
                  </a:lnTo>
                  <a:lnTo>
                    <a:pt x="2452" y="10501"/>
                  </a:lnTo>
                  <a:lnTo>
                    <a:pt x="2400" y="10398"/>
                  </a:lnTo>
                  <a:lnTo>
                    <a:pt x="2348" y="10295"/>
                  </a:lnTo>
                  <a:lnTo>
                    <a:pt x="2271" y="10192"/>
                  </a:lnTo>
                  <a:lnTo>
                    <a:pt x="2168" y="10114"/>
                  </a:lnTo>
                  <a:lnTo>
                    <a:pt x="2065" y="10037"/>
                  </a:lnTo>
                  <a:lnTo>
                    <a:pt x="1961" y="9985"/>
                  </a:lnTo>
                  <a:lnTo>
                    <a:pt x="2065" y="9831"/>
                  </a:lnTo>
                  <a:lnTo>
                    <a:pt x="2194" y="9727"/>
                  </a:lnTo>
                  <a:lnTo>
                    <a:pt x="2348" y="9650"/>
                  </a:lnTo>
                  <a:lnTo>
                    <a:pt x="2529" y="9624"/>
                  </a:lnTo>
                  <a:lnTo>
                    <a:pt x="4980" y="9624"/>
                  </a:lnTo>
                  <a:lnTo>
                    <a:pt x="4980" y="9960"/>
                  </a:lnTo>
                  <a:lnTo>
                    <a:pt x="4877" y="10011"/>
                  </a:lnTo>
                  <a:lnTo>
                    <a:pt x="4748" y="10063"/>
                  </a:lnTo>
                  <a:lnTo>
                    <a:pt x="4645" y="10166"/>
                  </a:lnTo>
                  <a:lnTo>
                    <a:pt x="4567" y="10243"/>
                  </a:lnTo>
                  <a:lnTo>
                    <a:pt x="4490" y="10372"/>
                  </a:lnTo>
                  <a:lnTo>
                    <a:pt x="4438" y="10476"/>
                  </a:lnTo>
                  <a:lnTo>
                    <a:pt x="4412" y="10605"/>
                  </a:lnTo>
                  <a:lnTo>
                    <a:pt x="4412" y="10760"/>
                  </a:lnTo>
                  <a:lnTo>
                    <a:pt x="4412" y="10914"/>
                  </a:lnTo>
                  <a:lnTo>
                    <a:pt x="4464" y="11069"/>
                  </a:lnTo>
                  <a:lnTo>
                    <a:pt x="4541" y="11224"/>
                  </a:lnTo>
                  <a:lnTo>
                    <a:pt x="4645" y="11327"/>
                  </a:lnTo>
                  <a:lnTo>
                    <a:pt x="4774" y="11430"/>
                  </a:lnTo>
                  <a:lnTo>
                    <a:pt x="4903" y="11508"/>
                  </a:lnTo>
                  <a:lnTo>
                    <a:pt x="5058" y="11559"/>
                  </a:lnTo>
                  <a:lnTo>
                    <a:pt x="5238" y="11585"/>
                  </a:lnTo>
                  <a:lnTo>
                    <a:pt x="5393" y="11559"/>
                  </a:lnTo>
                  <a:lnTo>
                    <a:pt x="5548" y="11508"/>
                  </a:lnTo>
                  <a:lnTo>
                    <a:pt x="5703" y="11430"/>
                  </a:lnTo>
                  <a:lnTo>
                    <a:pt x="5806" y="11327"/>
                  </a:lnTo>
                  <a:lnTo>
                    <a:pt x="5909" y="11224"/>
                  </a:lnTo>
                  <a:lnTo>
                    <a:pt x="5986" y="11069"/>
                  </a:lnTo>
                  <a:lnTo>
                    <a:pt x="6038" y="10914"/>
                  </a:lnTo>
                  <a:lnTo>
                    <a:pt x="6064" y="10760"/>
                  </a:lnTo>
                  <a:lnTo>
                    <a:pt x="6038" y="10605"/>
                  </a:lnTo>
                  <a:lnTo>
                    <a:pt x="6012" y="10476"/>
                  </a:lnTo>
                  <a:lnTo>
                    <a:pt x="5961" y="10372"/>
                  </a:lnTo>
                  <a:lnTo>
                    <a:pt x="5883" y="10243"/>
                  </a:lnTo>
                  <a:lnTo>
                    <a:pt x="5806" y="10166"/>
                  </a:lnTo>
                  <a:lnTo>
                    <a:pt x="5703" y="10063"/>
                  </a:lnTo>
                  <a:lnTo>
                    <a:pt x="5599" y="10011"/>
                  </a:lnTo>
                  <a:lnTo>
                    <a:pt x="5470" y="9960"/>
                  </a:lnTo>
                  <a:lnTo>
                    <a:pt x="5470" y="9624"/>
                  </a:lnTo>
                  <a:lnTo>
                    <a:pt x="7947" y="9624"/>
                  </a:lnTo>
                  <a:lnTo>
                    <a:pt x="8128" y="9650"/>
                  </a:lnTo>
                  <a:lnTo>
                    <a:pt x="8283" y="9727"/>
                  </a:lnTo>
                  <a:lnTo>
                    <a:pt x="8412" y="9831"/>
                  </a:lnTo>
                  <a:lnTo>
                    <a:pt x="8515" y="9985"/>
                  </a:lnTo>
                  <a:lnTo>
                    <a:pt x="8386" y="10037"/>
                  </a:lnTo>
                  <a:lnTo>
                    <a:pt x="8283" y="10114"/>
                  </a:lnTo>
                  <a:lnTo>
                    <a:pt x="8205" y="10192"/>
                  </a:lnTo>
                  <a:lnTo>
                    <a:pt x="8128" y="10295"/>
                  </a:lnTo>
                  <a:lnTo>
                    <a:pt x="8076" y="10398"/>
                  </a:lnTo>
                  <a:lnTo>
                    <a:pt x="8025" y="10501"/>
                  </a:lnTo>
                  <a:lnTo>
                    <a:pt x="7999" y="10631"/>
                  </a:lnTo>
                  <a:lnTo>
                    <a:pt x="7973" y="10760"/>
                  </a:lnTo>
                  <a:lnTo>
                    <a:pt x="7999" y="10914"/>
                  </a:lnTo>
                  <a:lnTo>
                    <a:pt x="8050" y="11069"/>
                  </a:lnTo>
                  <a:lnTo>
                    <a:pt x="8128" y="11224"/>
                  </a:lnTo>
                  <a:lnTo>
                    <a:pt x="8231" y="11327"/>
                  </a:lnTo>
                  <a:lnTo>
                    <a:pt x="8334" y="11430"/>
                  </a:lnTo>
                  <a:lnTo>
                    <a:pt x="8489" y="11508"/>
                  </a:lnTo>
                  <a:lnTo>
                    <a:pt x="8644" y="11559"/>
                  </a:lnTo>
                  <a:lnTo>
                    <a:pt x="8799" y="11585"/>
                  </a:lnTo>
                  <a:lnTo>
                    <a:pt x="8979" y="11559"/>
                  </a:lnTo>
                  <a:lnTo>
                    <a:pt x="9134" y="11508"/>
                  </a:lnTo>
                  <a:lnTo>
                    <a:pt x="9263" y="11430"/>
                  </a:lnTo>
                  <a:lnTo>
                    <a:pt x="9392" y="11327"/>
                  </a:lnTo>
                  <a:lnTo>
                    <a:pt x="9495" y="11224"/>
                  </a:lnTo>
                  <a:lnTo>
                    <a:pt x="9573" y="11069"/>
                  </a:lnTo>
                  <a:lnTo>
                    <a:pt x="9624" y="10914"/>
                  </a:lnTo>
                  <a:lnTo>
                    <a:pt x="9624" y="10760"/>
                  </a:lnTo>
                  <a:lnTo>
                    <a:pt x="9624" y="10605"/>
                  </a:lnTo>
                  <a:lnTo>
                    <a:pt x="9599" y="10476"/>
                  </a:lnTo>
                  <a:lnTo>
                    <a:pt x="9521" y="10347"/>
                  </a:lnTo>
                  <a:lnTo>
                    <a:pt x="9444" y="10243"/>
                  </a:lnTo>
                  <a:lnTo>
                    <a:pt x="9366" y="10140"/>
                  </a:lnTo>
                  <a:lnTo>
                    <a:pt x="9263" y="10063"/>
                  </a:lnTo>
                  <a:lnTo>
                    <a:pt x="9134" y="9985"/>
                  </a:lnTo>
                  <a:lnTo>
                    <a:pt x="9005" y="9960"/>
                  </a:lnTo>
                  <a:lnTo>
                    <a:pt x="8954" y="9779"/>
                  </a:lnTo>
                  <a:lnTo>
                    <a:pt x="8850" y="9624"/>
                  </a:lnTo>
                  <a:lnTo>
                    <a:pt x="8747" y="9495"/>
                  </a:lnTo>
                  <a:lnTo>
                    <a:pt x="8618" y="9392"/>
                  </a:lnTo>
                  <a:lnTo>
                    <a:pt x="8463" y="9289"/>
                  </a:lnTo>
                  <a:lnTo>
                    <a:pt x="8308" y="9211"/>
                  </a:lnTo>
                  <a:lnTo>
                    <a:pt x="8128" y="9160"/>
                  </a:lnTo>
                  <a:lnTo>
                    <a:pt x="6064" y="9160"/>
                  </a:lnTo>
                  <a:lnTo>
                    <a:pt x="6064" y="7586"/>
                  </a:lnTo>
                  <a:lnTo>
                    <a:pt x="6296" y="7586"/>
                  </a:lnTo>
                  <a:lnTo>
                    <a:pt x="6451" y="7534"/>
                  </a:lnTo>
                  <a:lnTo>
                    <a:pt x="6580" y="7457"/>
                  </a:lnTo>
                  <a:lnTo>
                    <a:pt x="6683" y="7380"/>
                  </a:lnTo>
                  <a:lnTo>
                    <a:pt x="6786" y="7251"/>
                  </a:lnTo>
                  <a:lnTo>
                    <a:pt x="6838" y="7122"/>
                  </a:lnTo>
                  <a:lnTo>
                    <a:pt x="6889" y="6993"/>
                  </a:lnTo>
                  <a:lnTo>
                    <a:pt x="6915" y="6838"/>
                  </a:lnTo>
                  <a:lnTo>
                    <a:pt x="6915" y="6760"/>
                  </a:lnTo>
                  <a:lnTo>
                    <a:pt x="8902" y="6760"/>
                  </a:lnTo>
                  <a:lnTo>
                    <a:pt x="9083" y="6735"/>
                  </a:lnTo>
                  <a:lnTo>
                    <a:pt x="9237" y="6683"/>
                  </a:lnTo>
                  <a:lnTo>
                    <a:pt x="9392" y="6631"/>
                  </a:lnTo>
                  <a:lnTo>
                    <a:pt x="9547" y="6554"/>
                  </a:lnTo>
                  <a:lnTo>
                    <a:pt x="9702" y="6477"/>
                  </a:lnTo>
                  <a:lnTo>
                    <a:pt x="9831" y="6373"/>
                  </a:lnTo>
                  <a:lnTo>
                    <a:pt x="9960" y="6244"/>
                  </a:lnTo>
                  <a:lnTo>
                    <a:pt x="10063" y="6115"/>
                  </a:lnTo>
                  <a:lnTo>
                    <a:pt x="10166" y="5986"/>
                  </a:lnTo>
                  <a:lnTo>
                    <a:pt x="10269" y="5857"/>
                  </a:lnTo>
                  <a:lnTo>
                    <a:pt x="10347" y="5702"/>
                  </a:lnTo>
                  <a:lnTo>
                    <a:pt x="10398" y="5522"/>
                  </a:lnTo>
                  <a:lnTo>
                    <a:pt x="10450" y="5367"/>
                  </a:lnTo>
                  <a:lnTo>
                    <a:pt x="10476" y="5186"/>
                  </a:lnTo>
                  <a:lnTo>
                    <a:pt x="10476" y="5006"/>
                  </a:lnTo>
                  <a:lnTo>
                    <a:pt x="10476" y="4541"/>
                  </a:lnTo>
                  <a:lnTo>
                    <a:pt x="10450" y="4387"/>
                  </a:lnTo>
                  <a:lnTo>
                    <a:pt x="10398" y="4232"/>
                  </a:lnTo>
                  <a:lnTo>
                    <a:pt x="10321" y="4077"/>
                  </a:lnTo>
                  <a:lnTo>
                    <a:pt x="10218" y="3948"/>
                  </a:lnTo>
                  <a:lnTo>
                    <a:pt x="10115" y="3845"/>
                  </a:lnTo>
                  <a:lnTo>
                    <a:pt x="9960" y="3767"/>
                  </a:lnTo>
                  <a:lnTo>
                    <a:pt x="9805" y="3742"/>
                  </a:lnTo>
                  <a:lnTo>
                    <a:pt x="9624" y="3716"/>
                  </a:lnTo>
                  <a:lnTo>
                    <a:pt x="9444" y="3716"/>
                  </a:lnTo>
                  <a:lnTo>
                    <a:pt x="9263" y="3742"/>
                  </a:lnTo>
                  <a:lnTo>
                    <a:pt x="9108" y="3767"/>
                  </a:lnTo>
                  <a:lnTo>
                    <a:pt x="8954" y="3845"/>
                  </a:lnTo>
                  <a:lnTo>
                    <a:pt x="8850" y="3948"/>
                  </a:lnTo>
                  <a:lnTo>
                    <a:pt x="8747" y="4077"/>
                  </a:lnTo>
                  <a:lnTo>
                    <a:pt x="8670" y="4232"/>
                  </a:lnTo>
                  <a:lnTo>
                    <a:pt x="8618" y="4387"/>
                  </a:lnTo>
                  <a:lnTo>
                    <a:pt x="8592" y="4541"/>
                  </a:lnTo>
                  <a:lnTo>
                    <a:pt x="8566" y="4696"/>
                  </a:lnTo>
                  <a:lnTo>
                    <a:pt x="8489" y="4799"/>
                  </a:lnTo>
                  <a:lnTo>
                    <a:pt x="8386" y="4877"/>
                  </a:lnTo>
                  <a:lnTo>
                    <a:pt x="8231" y="4903"/>
                  </a:lnTo>
                  <a:lnTo>
                    <a:pt x="6657" y="4903"/>
                  </a:lnTo>
                  <a:lnTo>
                    <a:pt x="6760" y="4258"/>
                  </a:lnTo>
                  <a:lnTo>
                    <a:pt x="7225" y="4258"/>
                  </a:lnTo>
                  <a:lnTo>
                    <a:pt x="7534" y="4232"/>
                  </a:lnTo>
                  <a:lnTo>
                    <a:pt x="7844" y="4154"/>
                  </a:lnTo>
                  <a:lnTo>
                    <a:pt x="8128" y="4025"/>
                  </a:lnTo>
                  <a:lnTo>
                    <a:pt x="8360" y="3871"/>
                  </a:lnTo>
                  <a:lnTo>
                    <a:pt x="8592" y="3664"/>
                  </a:lnTo>
                  <a:lnTo>
                    <a:pt x="8773" y="3406"/>
                  </a:lnTo>
                  <a:lnTo>
                    <a:pt x="8928" y="3122"/>
                  </a:lnTo>
                  <a:lnTo>
                    <a:pt x="9005" y="2839"/>
                  </a:lnTo>
                  <a:lnTo>
                    <a:pt x="9599" y="284"/>
                  </a:lnTo>
                  <a:lnTo>
                    <a:pt x="9599" y="207"/>
                  </a:lnTo>
                  <a:lnTo>
                    <a:pt x="9547" y="104"/>
                  </a:lnTo>
                  <a:lnTo>
                    <a:pt x="9495" y="52"/>
                  </a:lnTo>
                  <a:lnTo>
                    <a:pt x="9392" y="0"/>
                  </a:lnTo>
                  <a:lnTo>
                    <a:pt x="9315" y="0"/>
                  </a:lnTo>
                  <a:lnTo>
                    <a:pt x="9212" y="26"/>
                  </a:lnTo>
                  <a:lnTo>
                    <a:pt x="9160" y="104"/>
                  </a:lnTo>
                  <a:lnTo>
                    <a:pt x="9108" y="181"/>
                  </a:lnTo>
                  <a:lnTo>
                    <a:pt x="8541" y="2735"/>
                  </a:lnTo>
                  <a:lnTo>
                    <a:pt x="8463" y="2942"/>
                  </a:lnTo>
                  <a:lnTo>
                    <a:pt x="8360" y="3148"/>
                  </a:lnTo>
                  <a:lnTo>
                    <a:pt x="8231" y="3329"/>
                  </a:lnTo>
                  <a:lnTo>
                    <a:pt x="8076" y="3484"/>
                  </a:lnTo>
                  <a:lnTo>
                    <a:pt x="7870" y="3613"/>
                  </a:lnTo>
                  <a:lnTo>
                    <a:pt x="7663" y="3716"/>
                  </a:lnTo>
                  <a:lnTo>
                    <a:pt x="7457" y="3767"/>
                  </a:lnTo>
                  <a:lnTo>
                    <a:pt x="7225" y="3793"/>
                  </a:lnTo>
                  <a:lnTo>
                    <a:pt x="3251" y="3793"/>
                  </a:lnTo>
                  <a:lnTo>
                    <a:pt x="3019" y="3767"/>
                  </a:lnTo>
                  <a:lnTo>
                    <a:pt x="2787" y="3716"/>
                  </a:lnTo>
                  <a:lnTo>
                    <a:pt x="2581" y="3613"/>
                  </a:lnTo>
                  <a:lnTo>
                    <a:pt x="2400" y="3484"/>
                  </a:lnTo>
                  <a:lnTo>
                    <a:pt x="2245" y="3329"/>
                  </a:lnTo>
                  <a:lnTo>
                    <a:pt x="2090" y="3148"/>
                  </a:lnTo>
                  <a:lnTo>
                    <a:pt x="1987" y="2942"/>
                  </a:lnTo>
                  <a:lnTo>
                    <a:pt x="1910" y="2735"/>
                  </a:lnTo>
                  <a:lnTo>
                    <a:pt x="1342" y="181"/>
                  </a:lnTo>
                  <a:lnTo>
                    <a:pt x="1316" y="104"/>
                  </a:lnTo>
                  <a:lnTo>
                    <a:pt x="1239" y="52"/>
                  </a:lnTo>
                  <a:lnTo>
                    <a:pt x="1162"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4" name="Google Shape;624;p33"/>
          <p:cNvGrpSpPr/>
          <p:nvPr/>
        </p:nvGrpSpPr>
        <p:grpSpPr>
          <a:xfrm>
            <a:off x="4331900" y="1643025"/>
            <a:ext cx="410250" cy="411550"/>
            <a:chOff x="2478325" y="1302000"/>
            <a:chExt cx="410250" cy="411550"/>
          </a:xfrm>
        </p:grpSpPr>
        <p:sp>
          <p:nvSpPr>
            <p:cNvPr id="625" name="Google Shape;625;p33"/>
            <p:cNvSpPr/>
            <p:nvPr/>
          </p:nvSpPr>
          <p:spPr>
            <a:xfrm>
              <a:off x="2600225" y="1309075"/>
              <a:ext cx="118075" cy="229025"/>
            </a:xfrm>
            <a:custGeom>
              <a:avLst/>
              <a:gdLst/>
              <a:ahLst/>
              <a:cxnLst/>
              <a:rect l="l" t="t" r="r" b="b"/>
              <a:pathLst>
                <a:path w="4723" h="9161" extrusionOk="0">
                  <a:moveTo>
                    <a:pt x="2452" y="1"/>
                  </a:moveTo>
                  <a:lnTo>
                    <a:pt x="2297" y="27"/>
                  </a:lnTo>
                  <a:lnTo>
                    <a:pt x="2065" y="78"/>
                  </a:lnTo>
                  <a:lnTo>
                    <a:pt x="1832" y="181"/>
                  </a:lnTo>
                  <a:lnTo>
                    <a:pt x="1600" y="259"/>
                  </a:lnTo>
                  <a:lnTo>
                    <a:pt x="1394" y="388"/>
                  </a:lnTo>
                  <a:lnTo>
                    <a:pt x="1187" y="517"/>
                  </a:lnTo>
                  <a:lnTo>
                    <a:pt x="981" y="672"/>
                  </a:lnTo>
                  <a:lnTo>
                    <a:pt x="826" y="852"/>
                  </a:lnTo>
                  <a:lnTo>
                    <a:pt x="646" y="1033"/>
                  </a:lnTo>
                  <a:lnTo>
                    <a:pt x="517" y="1213"/>
                  </a:lnTo>
                  <a:lnTo>
                    <a:pt x="362" y="1420"/>
                  </a:lnTo>
                  <a:lnTo>
                    <a:pt x="259" y="1652"/>
                  </a:lnTo>
                  <a:lnTo>
                    <a:pt x="155" y="1858"/>
                  </a:lnTo>
                  <a:lnTo>
                    <a:pt x="104" y="2117"/>
                  </a:lnTo>
                  <a:lnTo>
                    <a:pt x="26" y="2349"/>
                  </a:lnTo>
                  <a:lnTo>
                    <a:pt x="1" y="2607"/>
                  </a:lnTo>
                  <a:lnTo>
                    <a:pt x="1" y="2865"/>
                  </a:lnTo>
                  <a:lnTo>
                    <a:pt x="1" y="3845"/>
                  </a:lnTo>
                  <a:lnTo>
                    <a:pt x="26" y="3845"/>
                  </a:lnTo>
                  <a:lnTo>
                    <a:pt x="26" y="4387"/>
                  </a:lnTo>
                  <a:lnTo>
                    <a:pt x="1" y="4387"/>
                  </a:lnTo>
                  <a:lnTo>
                    <a:pt x="1" y="9160"/>
                  </a:lnTo>
                  <a:lnTo>
                    <a:pt x="4722" y="9160"/>
                  </a:lnTo>
                  <a:lnTo>
                    <a:pt x="4722" y="2813"/>
                  </a:lnTo>
                  <a:lnTo>
                    <a:pt x="4722" y="2581"/>
                  </a:lnTo>
                  <a:lnTo>
                    <a:pt x="4696" y="2349"/>
                  </a:lnTo>
                  <a:lnTo>
                    <a:pt x="4645" y="2142"/>
                  </a:lnTo>
                  <a:lnTo>
                    <a:pt x="4593" y="1910"/>
                  </a:lnTo>
                  <a:lnTo>
                    <a:pt x="4516" y="1704"/>
                  </a:lnTo>
                  <a:lnTo>
                    <a:pt x="4413" y="1497"/>
                  </a:lnTo>
                  <a:lnTo>
                    <a:pt x="4309" y="1317"/>
                  </a:lnTo>
                  <a:lnTo>
                    <a:pt x="4206" y="1136"/>
                  </a:lnTo>
                  <a:lnTo>
                    <a:pt x="4051" y="955"/>
                  </a:lnTo>
                  <a:lnTo>
                    <a:pt x="3922" y="801"/>
                  </a:lnTo>
                  <a:lnTo>
                    <a:pt x="3768" y="646"/>
                  </a:lnTo>
                  <a:lnTo>
                    <a:pt x="3587" y="491"/>
                  </a:lnTo>
                  <a:lnTo>
                    <a:pt x="3406" y="362"/>
                  </a:lnTo>
                  <a:lnTo>
                    <a:pt x="3226" y="259"/>
                  </a:lnTo>
                  <a:lnTo>
                    <a:pt x="3019" y="156"/>
                  </a:lnTo>
                  <a:lnTo>
                    <a:pt x="2813" y="78"/>
                  </a:lnTo>
                  <a:lnTo>
                    <a:pt x="2710" y="27"/>
                  </a:lnTo>
                  <a:lnTo>
                    <a:pt x="2581" y="1"/>
                  </a:lnTo>
                  <a:close/>
                </a:path>
              </a:pathLst>
            </a:custGeom>
            <a:solidFill>
              <a:srgbClr val="F9CF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3"/>
            <p:cNvSpPr/>
            <p:nvPr/>
          </p:nvSpPr>
          <p:spPr>
            <a:xfrm>
              <a:off x="2657625" y="1308450"/>
              <a:ext cx="109050" cy="229650"/>
            </a:xfrm>
            <a:custGeom>
              <a:avLst/>
              <a:gdLst/>
              <a:ahLst/>
              <a:cxnLst/>
              <a:rect l="l" t="t" r="r" b="b"/>
              <a:pathLst>
                <a:path w="4362" h="9186" extrusionOk="0">
                  <a:moveTo>
                    <a:pt x="285" y="0"/>
                  </a:moveTo>
                  <a:lnTo>
                    <a:pt x="1" y="52"/>
                  </a:lnTo>
                  <a:lnTo>
                    <a:pt x="259" y="103"/>
                  </a:lnTo>
                  <a:lnTo>
                    <a:pt x="491" y="206"/>
                  </a:lnTo>
                  <a:lnTo>
                    <a:pt x="723" y="284"/>
                  </a:lnTo>
                  <a:lnTo>
                    <a:pt x="930" y="413"/>
                  </a:lnTo>
                  <a:lnTo>
                    <a:pt x="1136" y="542"/>
                  </a:lnTo>
                  <a:lnTo>
                    <a:pt x="1317" y="697"/>
                  </a:lnTo>
                  <a:lnTo>
                    <a:pt x="1497" y="877"/>
                  </a:lnTo>
                  <a:lnTo>
                    <a:pt x="1652" y="1058"/>
                  </a:lnTo>
                  <a:lnTo>
                    <a:pt x="1807" y="1238"/>
                  </a:lnTo>
                  <a:lnTo>
                    <a:pt x="1936" y="1445"/>
                  </a:lnTo>
                  <a:lnTo>
                    <a:pt x="2065" y="1677"/>
                  </a:lnTo>
                  <a:lnTo>
                    <a:pt x="2142" y="1909"/>
                  </a:lnTo>
                  <a:lnTo>
                    <a:pt x="2220" y="2142"/>
                  </a:lnTo>
                  <a:lnTo>
                    <a:pt x="2271" y="2374"/>
                  </a:lnTo>
                  <a:lnTo>
                    <a:pt x="2323" y="2632"/>
                  </a:lnTo>
                  <a:lnTo>
                    <a:pt x="2323" y="2890"/>
                  </a:lnTo>
                  <a:lnTo>
                    <a:pt x="2323" y="9185"/>
                  </a:lnTo>
                  <a:lnTo>
                    <a:pt x="4361" y="9185"/>
                  </a:lnTo>
                  <a:lnTo>
                    <a:pt x="4361" y="4412"/>
                  </a:lnTo>
                  <a:lnTo>
                    <a:pt x="4336" y="4412"/>
                  </a:lnTo>
                  <a:lnTo>
                    <a:pt x="4336" y="3870"/>
                  </a:lnTo>
                  <a:lnTo>
                    <a:pt x="4361" y="3870"/>
                  </a:lnTo>
                  <a:lnTo>
                    <a:pt x="4361" y="2890"/>
                  </a:lnTo>
                  <a:lnTo>
                    <a:pt x="4361" y="2606"/>
                  </a:lnTo>
                  <a:lnTo>
                    <a:pt x="4310" y="2322"/>
                  </a:lnTo>
                  <a:lnTo>
                    <a:pt x="4232" y="2038"/>
                  </a:lnTo>
                  <a:lnTo>
                    <a:pt x="4155" y="1754"/>
                  </a:lnTo>
                  <a:lnTo>
                    <a:pt x="4026" y="1522"/>
                  </a:lnTo>
                  <a:lnTo>
                    <a:pt x="3871" y="1264"/>
                  </a:lnTo>
                  <a:lnTo>
                    <a:pt x="3716" y="1058"/>
                  </a:lnTo>
                  <a:lnTo>
                    <a:pt x="3510" y="851"/>
                  </a:lnTo>
                  <a:lnTo>
                    <a:pt x="3329" y="645"/>
                  </a:lnTo>
                  <a:lnTo>
                    <a:pt x="3097" y="490"/>
                  </a:lnTo>
                  <a:lnTo>
                    <a:pt x="2865" y="335"/>
                  </a:lnTo>
                  <a:lnTo>
                    <a:pt x="2607" y="232"/>
                  </a:lnTo>
                  <a:lnTo>
                    <a:pt x="2323" y="129"/>
                  </a:lnTo>
                  <a:lnTo>
                    <a:pt x="2065" y="52"/>
                  </a:lnTo>
                  <a:lnTo>
                    <a:pt x="1781" y="0"/>
                  </a:lnTo>
                  <a:close/>
                </a:path>
              </a:pathLst>
            </a:custGeom>
            <a:solidFill>
              <a:srgbClr val="F9CF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3"/>
            <p:cNvSpPr/>
            <p:nvPr/>
          </p:nvSpPr>
          <p:spPr>
            <a:xfrm>
              <a:off x="2513800" y="1458075"/>
              <a:ext cx="292225" cy="228375"/>
            </a:xfrm>
            <a:custGeom>
              <a:avLst/>
              <a:gdLst/>
              <a:ahLst/>
              <a:cxnLst/>
              <a:rect l="l" t="t" r="r" b="b"/>
              <a:pathLst>
                <a:path w="11689" h="9135" extrusionOk="0">
                  <a:moveTo>
                    <a:pt x="5573" y="1"/>
                  </a:moveTo>
                  <a:lnTo>
                    <a:pt x="5289" y="1807"/>
                  </a:lnTo>
                  <a:lnTo>
                    <a:pt x="5238" y="1988"/>
                  </a:lnTo>
                  <a:lnTo>
                    <a:pt x="5135" y="2142"/>
                  </a:lnTo>
                  <a:lnTo>
                    <a:pt x="5006" y="2246"/>
                  </a:lnTo>
                  <a:lnTo>
                    <a:pt x="4825" y="2323"/>
                  </a:lnTo>
                  <a:lnTo>
                    <a:pt x="2142" y="2994"/>
                  </a:lnTo>
                  <a:lnTo>
                    <a:pt x="1935" y="3071"/>
                  </a:lnTo>
                  <a:lnTo>
                    <a:pt x="1729" y="3174"/>
                  </a:lnTo>
                  <a:lnTo>
                    <a:pt x="1548" y="3278"/>
                  </a:lnTo>
                  <a:lnTo>
                    <a:pt x="1393" y="3407"/>
                  </a:lnTo>
                  <a:lnTo>
                    <a:pt x="1239" y="3561"/>
                  </a:lnTo>
                  <a:lnTo>
                    <a:pt x="1110" y="3742"/>
                  </a:lnTo>
                  <a:lnTo>
                    <a:pt x="1006" y="3948"/>
                  </a:lnTo>
                  <a:lnTo>
                    <a:pt x="929" y="4155"/>
                  </a:lnTo>
                  <a:lnTo>
                    <a:pt x="78" y="6735"/>
                  </a:lnTo>
                  <a:lnTo>
                    <a:pt x="26" y="6941"/>
                  </a:lnTo>
                  <a:lnTo>
                    <a:pt x="0" y="7148"/>
                  </a:lnTo>
                  <a:lnTo>
                    <a:pt x="0" y="7354"/>
                  </a:lnTo>
                  <a:lnTo>
                    <a:pt x="26" y="7586"/>
                  </a:lnTo>
                  <a:lnTo>
                    <a:pt x="78" y="7793"/>
                  </a:lnTo>
                  <a:lnTo>
                    <a:pt x="181" y="7999"/>
                  </a:lnTo>
                  <a:lnTo>
                    <a:pt x="284" y="8180"/>
                  </a:lnTo>
                  <a:lnTo>
                    <a:pt x="413" y="8360"/>
                  </a:lnTo>
                  <a:lnTo>
                    <a:pt x="1058" y="9134"/>
                  </a:lnTo>
                  <a:lnTo>
                    <a:pt x="10656" y="9134"/>
                  </a:lnTo>
                  <a:lnTo>
                    <a:pt x="11301" y="8360"/>
                  </a:lnTo>
                  <a:lnTo>
                    <a:pt x="11430" y="8180"/>
                  </a:lnTo>
                  <a:lnTo>
                    <a:pt x="11533" y="7999"/>
                  </a:lnTo>
                  <a:lnTo>
                    <a:pt x="11611" y="7793"/>
                  </a:lnTo>
                  <a:lnTo>
                    <a:pt x="11662" y="7586"/>
                  </a:lnTo>
                  <a:lnTo>
                    <a:pt x="11688" y="7354"/>
                  </a:lnTo>
                  <a:lnTo>
                    <a:pt x="11688" y="7148"/>
                  </a:lnTo>
                  <a:lnTo>
                    <a:pt x="11662" y="6941"/>
                  </a:lnTo>
                  <a:lnTo>
                    <a:pt x="11611" y="6735"/>
                  </a:lnTo>
                  <a:lnTo>
                    <a:pt x="10785" y="4155"/>
                  </a:lnTo>
                  <a:lnTo>
                    <a:pt x="10708" y="3948"/>
                  </a:lnTo>
                  <a:lnTo>
                    <a:pt x="10605" y="3742"/>
                  </a:lnTo>
                  <a:lnTo>
                    <a:pt x="10476" y="3561"/>
                  </a:lnTo>
                  <a:lnTo>
                    <a:pt x="10321" y="3407"/>
                  </a:lnTo>
                  <a:lnTo>
                    <a:pt x="10140" y="3278"/>
                  </a:lnTo>
                  <a:lnTo>
                    <a:pt x="9960" y="3174"/>
                  </a:lnTo>
                  <a:lnTo>
                    <a:pt x="9779" y="3071"/>
                  </a:lnTo>
                  <a:lnTo>
                    <a:pt x="9572" y="2994"/>
                  </a:lnTo>
                  <a:lnTo>
                    <a:pt x="6863" y="2323"/>
                  </a:lnTo>
                  <a:lnTo>
                    <a:pt x="6709" y="2246"/>
                  </a:lnTo>
                  <a:lnTo>
                    <a:pt x="6554" y="2142"/>
                  </a:lnTo>
                  <a:lnTo>
                    <a:pt x="6476" y="1988"/>
                  </a:lnTo>
                  <a:lnTo>
                    <a:pt x="6399" y="1807"/>
                  </a:lnTo>
                  <a:lnTo>
                    <a:pt x="6141" y="1"/>
                  </a:lnTo>
                  <a:close/>
                </a:path>
              </a:pathLst>
            </a:custGeom>
            <a:solidFill>
              <a:srgbClr val="866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3"/>
            <p:cNvSpPr/>
            <p:nvPr/>
          </p:nvSpPr>
          <p:spPr>
            <a:xfrm>
              <a:off x="2663450" y="1458075"/>
              <a:ext cx="189650" cy="228375"/>
            </a:xfrm>
            <a:custGeom>
              <a:avLst/>
              <a:gdLst/>
              <a:ahLst/>
              <a:cxnLst/>
              <a:rect l="l" t="t" r="r" b="b"/>
              <a:pathLst>
                <a:path w="7586" h="9135" extrusionOk="0">
                  <a:moveTo>
                    <a:pt x="0" y="1"/>
                  </a:moveTo>
                  <a:lnTo>
                    <a:pt x="258" y="1807"/>
                  </a:lnTo>
                  <a:lnTo>
                    <a:pt x="310" y="1988"/>
                  </a:lnTo>
                  <a:lnTo>
                    <a:pt x="413" y="2142"/>
                  </a:lnTo>
                  <a:lnTo>
                    <a:pt x="568" y="2246"/>
                  </a:lnTo>
                  <a:lnTo>
                    <a:pt x="723" y="2323"/>
                  </a:lnTo>
                  <a:lnTo>
                    <a:pt x="3406" y="2994"/>
                  </a:lnTo>
                  <a:lnTo>
                    <a:pt x="3612" y="3071"/>
                  </a:lnTo>
                  <a:lnTo>
                    <a:pt x="3819" y="3174"/>
                  </a:lnTo>
                  <a:lnTo>
                    <a:pt x="3999" y="3278"/>
                  </a:lnTo>
                  <a:lnTo>
                    <a:pt x="4180" y="3407"/>
                  </a:lnTo>
                  <a:lnTo>
                    <a:pt x="4309" y="3561"/>
                  </a:lnTo>
                  <a:lnTo>
                    <a:pt x="4438" y="3742"/>
                  </a:lnTo>
                  <a:lnTo>
                    <a:pt x="4541" y="3948"/>
                  </a:lnTo>
                  <a:lnTo>
                    <a:pt x="4644" y="4155"/>
                  </a:lnTo>
                  <a:lnTo>
                    <a:pt x="5470" y="6735"/>
                  </a:lnTo>
                  <a:lnTo>
                    <a:pt x="5522" y="6941"/>
                  </a:lnTo>
                  <a:lnTo>
                    <a:pt x="5547" y="7148"/>
                  </a:lnTo>
                  <a:lnTo>
                    <a:pt x="5547" y="7354"/>
                  </a:lnTo>
                  <a:lnTo>
                    <a:pt x="5522" y="7586"/>
                  </a:lnTo>
                  <a:lnTo>
                    <a:pt x="5470" y="7793"/>
                  </a:lnTo>
                  <a:lnTo>
                    <a:pt x="5393" y="7999"/>
                  </a:lnTo>
                  <a:lnTo>
                    <a:pt x="5289" y="8180"/>
                  </a:lnTo>
                  <a:lnTo>
                    <a:pt x="5160" y="8360"/>
                  </a:lnTo>
                  <a:lnTo>
                    <a:pt x="4490" y="9134"/>
                  </a:lnTo>
                  <a:lnTo>
                    <a:pt x="6528" y="9134"/>
                  </a:lnTo>
                  <a:lnTo>
                    <a:pt x="7173" y="8360"/>
                  </a:lnTo>
                  <a:lnTo>
                    <a:pt x="7302" y="8180"/>
                  </a:lnTo>
                  <a:lnTo>
                    <a:pt x="7405" y="7999"/>
                  </a:lnTo>
                  <a:lnTo>
                    <a:pt x="7508" y="7793"/>
                  </a:lnTo>
                  <a:lnTo>
                    <a:pt x="7560" y="7586"/>
                  </a:lnTo>
                  <a:lnTo>
                    <a:pt x="7586" y="7354"/>
                  </a:lnTo>
                  <a:lnTo>
                    <a:pt x="7586" y="7148"/>
                  </a:lnTo>
                  <a:lnTo>
                    <a:pt x="7560" y="6941"/>
                  </a:lnTo>
                  <a:lnTo>
                    <a:pt x="7508" y="6735"/>
                  </a:lnTo>
                  <a:lnTo>
                    <a:pt x="6657" y="4155"/>
                  </a:lnTo>
                  <a:lnTo>
                    <a:pt x="6579" y="3948"/>
                  </a:lnTo>
                  <a:lnTo>
                    <a:pt x="6476" y="3742"/>
                  </a:lnTo>
                  <a:lnTo>
                    <a:pt x="6347" y="3561"/>
                  </a:lnTo>
                  <a:lnTo>
                    <a:pt x="6192" y="3407"/>
                  </a:lnTo>
                  <a:lnTo>
                    <a:pt x="6038" y="3278"/>
                  </a:lnTo>
                  <a:lnTo>
                    <a:pt x="5857" y="3174"/>
                  </a:lnTo>
                  <a:lnTo>
                    <a:pt x="5651" y="3071"/>
                  </a:lnTo>
                  <a:lnTo>
                    <a:pt x="5444" y="2994"/>
                  </a:lnTo>
                  <a:lnTo>
                    <a:pt x="2761" y="2323"/>
                  </a:lnTo>
                  <a:lnTo>
                    <a:pt x="2580" y="2246"/>
                  </a:lnTo>
                  <a:lnTo>
                    <a:pt x="2451" y="2142"/>
                  </a:lnTo>
                  <a:lnTo>
                    <a:pt x="2348" y="1988"/>
                  </a:lnTo>
                  <a:lnTo>
                    <a:pt x="2296" y="1807"/>
                  </a:lnTo>
                  <a:lnTo>
                    <a:pt x="2013" y="1"/>
                  </a:lnTo>
                  <a:close/>
                </a:path>
              </a:pathLst>
            </a:custGeom>
            <a:solidFill>
              <a:srgbClr val="866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3"/>
            <p:cNvSpPr/>
            <p:nvPr/>
          </p:nvSpPr>
          <p:spPr>
            <a:xfrm>
              <a:off x="2589250" y="1458075"/>
              <a:ext cx="188375" cy="69700"/>
            </a:xfrm>
            <a:custGeom>
              <a:avLst/>
              <a:gdLst/>
              <a:ahLst/>
              <a:cxnLst/>
              <a:rect l="l" t="t" r="r" b="b"/>
              <a:pathLst>
                <a:path w="7535" h="2788" extrusionOk="0">
                  <a:moveTo>
                    <a:pt x="2555" y="1"/>
                  </a:moveTo>
                  <a:lnTo>
                    <a:pt x="2271" y="1807"/>
                  </a:lnTo>
                  <a:lnTo>
                    <a:pt x="2220" y="1988"/>
                  </a:lnTo>
                  <a:lnTo>
                    <a:pt x="2117" y="2142"/>
                  </a:lnTo>
                  <a:lnTo>
                    <a:pt x="1988" y="2246"/>
                  </a:lnTo>
                  <a:lnTo>
                    <a:pt x="1807" y="2323"/>
                  </a:lnTo>
                  <a:lnTo>
                    <a:pt x="1" y="2787"/>
                  </a:lnTo>
                  <a:lnTo>
                    <a:pt x="7535" y="2787"/>
                  </a:lnTo>
                  <a:lnTo>
                    <a:pt x="5729" y="2323"/>
                  </a:lnTo>
                  <a:lnTo>
                    <a:pt x="5548" y="2246"/>
                  </a:lnTo>
                  <a:lnTo>
                    <a:pt x="5419" y="2142"/>
                  </a:lnTo>
                  <a:lnTo>
                    <a:pt x="5316" y="1988"/>
                  </a:lnTo>
                  <a:lnTo>
                    <a:pt x="5264" y="1807"/>
                  </a:lnTo>
                  <a:lnTo>
                    <a:pt x="4981" y="1"/>
                  </a:lnTo>
                  <a:close/>
                </a:path>
              </a:pathLst>
            </a:custGeom>
            <a:solidFill>
              <a:srgbClr val="F9CF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3"/>
            <p:cNvSpPr/>
            <p:nvPr/>
          </p:nvSpPr>
          <p:spPr>
            <a:xfrm>
              <a:off x="2600225" y="1394225"/>
              <a:ext cx="23900" cy="36150"/>
            </a:xfrm>
            <a:custGeom>
              <a:avLst/>
              <a:gdLst/>
              <a:ahLst/>
              <a:cxnLst/>
              <a:rect l="l" t="t" r="r" b="b"/>
              <a:pathLst>
                <a:path w="956" h="1446" extrusionOk="0">
                  <a:moveTo>
                    <a:pt x="362" y="1"/>
                  </a:moveTo>
                  <a:lnTo>
                    <a:pt x="284" y="26"/>
                  </a:lnTo>
                  <a:lnTo>
                    <a:pt x="181" y="78"/>
                  </a:lnTo>
                  <a:lnTo>
                    <a:pt x="130" y="130"/>
                  </a:lnTo>
                  <a:lnTo>
                    <a:pt x="78" y="207"/>
                  </a:lnTo>
                  <a:lnTo>
                    <a:pt x="26" y="284"/>
                  </a:lnTo>
                  <a:lnTo>
                    <a:pt x="1" y="362"/>
                  </a:lnTo>
                  <a:lnTo>
                    <a:pt x="1" y="439"/>
                  </a:lnTo>
                  <a:lnTo>
                    <a:pt x="1" y="981"/>
                  </a:lnTo>
                  <a:lnTo>
                    <a:pt x="1" y="1084"/>
                  </a:lnTo>
                  <a:lnTo>
                    <a:pt x="26" y="1162"/>
                  </a:lnTo>
                  <a:lnTo>
                    <a:pt x="78" y="1239"/>
                  </a:lnTo>
                  <a:lnTo>
                    <a:pt x="130" y="1316"/>
                  </a:lnTo>
                  <a:lnTo>
                    <a:pt x="207" y="1368"/>
                  </a:lnTo>
                  <a:lnTo>
                    <a:pt x="284" y="1420"/>
                  </a:lnTo>
                  <a:lnTo>
                    <a:pt x="362" y="1445"/>
                  </a:lnTo>
                  <a:lnTo>
                    <a:pt x="955" y="1445"/>
                  </a:lnTo>
                  <a:lnTo>
                    <a:pt x="955" y="1"/>
                  </a:lnTo>
                  <a:close/>
                </a:path>
              </a:pathLst>
            </a:custGeom>
            <a:solidFill>
              <a:srgbClr val="F9CF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3"/>
            <p:cNvSpPr/>
            <p:nvPr/>
          </p:nvSpPr>
          <p:spPr>
            <a:xfrm>
              <a:off x="2742775" y="1394225"/>
              <a:ext cx="23900" cy="36150"/>
            </a:xfrm>
            <a:custGeom>
              <a:avLst/>
              <a:gdLst/>
              <a:ahLst/>
              <a:cxnLst/>
              <a:rect l="l" t="t" r="r" b="b"/>
              <a:pathLst>
                <a:path w="956" h="1446" extrusionOk="0">
                  <a:moveTo>
                    <a:pt x="1" y="1"/>
                  </a:moveTo>
                  <a:lnTo>
                    <a:pt x="1" y="1445"/>
                  </a:lnTo>
                  <a:lnTo>
                    <a:pt x="594" y="1445"/>
                  </a:lnTo>
                  <a:lnTo>
                    <a:pt x="671" y="1420"/>
                  </a:lnTo>
                  <a:lnTo>
                    <a:pt x="775" y="1368"/>
                  </a:lnTo>
                  <a:lnTo>
                    <a:pt x="826" y="1316"/>
                  </a:lnTo>
                  <a:lnTo>
                    <a:pt x="878" y="1239"/>
                  </a:lnTo>
                  <a:lnTo>
                    <a:pt x="930" y="1162"/>
                  </a:lnTo>
                  <a:lnTo>
                    <a:pt x="955" y="1084"/>
                  </a:lnTo>
                  <a:lnTo>
                    <a:pt x="955" y="981"/>
                  </a:lnTo>
                  <a:lnTo>
                    <a:pt x="955" y="439"/>
                  </a:lnTo>
                  <a:lnTo>
                    <a:pt x="955" y="362"/>
                  </a:lnTo>
                  <a:lnTo>
                    <a:pt x="930" y="284"/>
                  </a:lnTo>
                  <a:lnTo>
                    <a:pt x="878" y="207"/>
                  </a:lnTo>
                  <a:lnTo>
                    <a:pt x="826" y="130"/>
                  </a:lnTo>
                  <a:lnTo>
                    <a:pt x="775" y="78"/>
                  </a:lnTo>
                  <a:lnTo>
                    <a:pt x="671" y="26"/>
                  </a:lnTo>
                  <a:lnTo>
                    <a:pt x="594" y="1"/>
                  </a:lnTo>
                  <a:close/>
                </a:path>
              </a:pathLst>
            </a:custGeom>
            <a:solidFill>
              <a:srgbClr val="F9CF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33"/>
            <p:cNvSpPr/>
            <p:nvPr/>
          </p:nvSpPr>
          <p:spPr>
            <a:xfrm>
              <a:off x="2621525" y="1359400"/>
              <a:ext cx="123850" cy="130950"/>
            </a:xfrm>
            <a:custGeom>
              <a:avLst/>
              <a:gdLst/>
              <a:ahLst/>
              <a:cxnLst/>
              <a:rect l="l" t="t" r="r" b="b"/>
              <a:pathLst>
                <a:path w="4954" h="5238" extrusionOk="0">
                  <a:moveTo>
                    <a:pt x="1342" y="0"/>
                  </a:moveTo>
                  <a:lnTo>
                    <a:pt x="1316" y="26"/>
                  </a:lnTo>
                  <a:lnTo>
                    <a:pt x="1316" y="207"/>
                  </a:lnTo>
                  <a:lnTo>
                    <a:pt x="1264" y="362"/>
                  </a:lnTo>
                  <a:lnTo>
                    <a:pt x="1187" y="516"/>
                  </a:lnTo>
                  <a:lnTo>
                    <a:pt x="1084" y="645"/>
                  </a:lnTo>
                  <a:lnTo>
                    <a:pt x="955" y="749"/>
                  </a:lnTo>
                  <a:lnTo>
                    <a:pt x="800" y="826"/>
                  </a:lnTo>
                  <a:lnTo>
                    <a:pt x="619" y="878"/>
                  </a:lnTo>
                  <a:lnTo>
                    <a:pt x="464" y="903"/>
                  </a:lnTo>
                  <a:lnTo>
                    <a:pt x="361" y="903"/>
                  </a:lnTo>
                  <a:lnTo>
                    <a:pt x="284" y="929"/>
                  </a:lnTo>
                  <a:lnTo>
                    <a:pt x="206" y="981"/>
                  </a:lnTo>
                  <a:lnTo>
                    <a:pt x="129" y="1032"/>
                  </a:lnTo>
                  <a:lnTo>
                    <a:pt x="77" y="1110"/>
                  </a:lnTo>
                  <a:lnTo>
                    <a:pt x="26" y="1187"/>
                  </a:lnTo>
                  <a:lnTo>
                    <a:pt x="0" y="1265"/>
                  </a:lnTo>
                  <a:lnTo>
                    <a:pt x="0" y="1368"/>
                  </a:lnTo>
                  <a:lnTo>
                    <a:pt x="0" y="2658"/>
                  </a:lnTo>
                  <a:lnTo>
                    <a:pt x="26" y="2942"/>
                  </a:lnTo>
                  <a:lnTo>
                    <a:pt x="77" y="3225"/>
                  </a:lnTo>
                  <a:lnTo>
                    <a:pt x="155" y="3509"/>
                  </a:lnTo>
                  <a:lnTo>
                    <a:pt x="284" y="3741"/>
                  </a:lnTo>
                  <a:lnTo>
                    <a:pt x="413" y="3974"/>
                  </a:lnTo>
                  <a:lnTo>
                    <a:pt x="593" y="4180"/>
                  </a:lnTo>
                  <a:lnTo>
                    <a:pt x="774" y="4387"/>
                  </a:lnTo>
                  <a:lnTo>
                    <a:pt x="955" y="4567"/>
                  </a:lnTo>
                  <a:lnTo>
                    <a:pt x="1161" y="4722"/>
                  </a:lnTo>
                  <a:lnTo>
                    <a:pt x="1367" y="4851"/>
                  </a:lnTo>
                  <a:lnTo>
                    <a:pt x="1574" y="4954"/>
                  </a:lnTo>
                  <a:lnTo>
                    <a:pt x="1780" y="5057"/>
                  </a:lnTo>
                  <a:lnTo>
                    <a:pt x="1961" y="5135"/>
                  </a:lnTo>
                  <a:lnTo>
                    <a:pt x="2167" y="5186"/>
                  </a:lnTo>
                  <a:lnTo>
                    <a:pt x="2322" y="5212"/>
                  </a:lnTo>
                  <a:lnTo>
                    <a:pt x="2477" y="5238"/>
                  </a:lnTo>
                  <a:lnTo>
                    <a:pt x="4954" y="1394"/>
                  </a:lnTo>
                  <a:lnTo>
                    <a:pt x="3638" y="1394"/>
                  </a:lnTo>
                  <a:lnTo>
                    <a:pt x="3277" y="1368"/>
                  </a:lnTo>
                  <a:lnTo>
                    <a:pt x="2916" y="1290"/>
                  </a:lnTo>
                  <a:lnTo>
                    <a:pt x="2606" y="1161"/>
                  </a:lnTo>
                  <a:lnTo>
                    <a:pt x="2296" y="1007"/>
                  </a:lnTo>
                  <a:lnTo>
                    <a:pt x="2013" y="800"/>
                  </a:lnTo>
                  <a:lnTo>
                    <a:pt x="1780" y="568"/>
                  </a:lnTo>
                  <a:lnTo>
                    <a:pt x="1574" y="310"/>
                  </a:lnTo>
                  <a:lnTo>
                    <a:pt x="1393" y="0"/>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33"/>
            <p:cNvSpPr/>
            <p:nvPr/>
          </p:nvSpPr>
          <p:spPr>
            <a:xfrm>
              <a:off x="2621525" y="1359400"/>
              <a:ext cx="123850" cy="130950"/>
            </a:xfrm>
            <a:custGeom>
              <a:avLst/>
              <a:gdLst/>
              <a:ahLst/>
              <a:cxnLst/>
              <a:rect l="l" t="t" r="r" b="b"/>
              <a:pathLst>
                <a:path w="4954" h="5238" fill="none" extrusionOk="0">
                  <a:moveTo>
                    <a:pt x="4954" y="1394"/>
                  </a:moveTo>
                  <a:lnTo>
                    <a:pt x="3638" y="1394"/>
                  </a:lnTo>
                  <a:lnTo>
                    <a:pt x="3638" y="1394"/>
                  </a:lnTo>
                  <a:lnTo>
                    <a:pt x="3638" y="1394"/>
                  </a:lnTo>
                  <a:lnTo>
                    <a:pt x="3277" y="1368"/>
                  </a:lnTo>
                  <a:lnTo>
                    <a:pt x="2916" y="1290"/>
                  </a:lnTo>
                  <a:lnTo>
                    <a:pt x="2606" y="1161"/>
                  </a:lnTo>
                  <a:lnTo>
                    <a:pt x="2296" y="1007"/>
                  </a:lnTo>
                  <a:lnTo>
                    <a:pt x="2013" y="800"/>
                  </a:lnTo>
                  <a:lnTo>
                    <a:pt x="1780" y="568"/>
                  </a:lnTo>
                  <a:lnTo>
                    <a:pt x="1574" y="310"/>
                  </a:lnTo>
                  <a:lnTo>
                    <a:pt x="1393" y="0"/>
                  </a:lnTo>
                  <a:lnTo>
                    <a:pt x="1393" y="0"/>
                  </a:lnTo>
                  <a:lnTo>
                    <a:pt x="1367" y="0"/>
                  </a:lnTo>
                  <a:lnTo>
                    <a:pt x="1342" y="0"/>
                  </a:lnTo>
                  <a:lnTo>
                    <a:pt x="1342" y="0"/>
                  </a:lnTo>
                  <a:lnTo>
                    <a:pt x="1316" y="26"/>
                  </a:lnTo>
                  <a:lnTo>
                    <a:pt x="1316" y="26"/>
                  </a:lnTo>
                  <a:lnTo>
                    <a:pt x="1316" y="207"/>
                  </a:lnTo>
                  <a:lnTo>
                    <a:pt x="1264" y="362"/>
                  </a:lnTo>
                  <a:lnTo>
                    <a:pt x="1187" y="516"/>
                  </a:lnTo>
                  <a:lnTo>
                    <a:pt x="1084" y="645"/>
                  </a:lnTo>
                  <a:lnTo>
                    <a:pt x="955" y="749"/>
                  </a:lnTo>
                  <a:lnTo>
                    <a:pt x="800" y="826"/>
                  </a:lnTo>
                  <a:lnTo>
                    <a:pt x="619" y="878"/>
                  </a:lnTo>
                  <a:lnTo>
                    <a:pt x="464" y="903"/>
                  </a:lnTo>
                  <a:lnTo>
                    <a:pt x="464" y="903"/>
                  </a:lnTo>
                  <a:lnTo>
                    <a:pt x="361" y="903"/>
                  </a:lnTo>
                  <a:lnTo>
                    <a:pt x="284" y="929"/>
                  </a:lnTo>
                  <a:lnTo>
                    <a:pt x="206" y="981"/>
                  </a:lnTo>
                  <a:lnTo>
                    <a:pt x="129" y="1032"/>
                  </a:lnTo>
                  <a:lnTo>
                    <a:pt x="77" y="1110"/>
                  </a:lnTo>
                  <a:lnTo>
                    <a:pt x="26" y="1187"/>
                  </a:lnTo>
                  <a:lnTo>
                    <a:pt x="0" y="1265"/>
                  </a:lnTo>
                  <a:lnTo>
                    <a:pt x="0" y="1368"/>
                  </a:lnTo>
                  <a:lnTo>
                    <a:pt x="0" y="2658"/>
                  </a:lnTo>
                  <a:lnTo>
                    <a:pt x="0" y="2658"/>
                  </a:lnTo>
                  <a:lnTo>
                    <a:pt x="26" y="2942"/>
                  </a:lnTo>
                  <a:lnTo>
                    <a:pt x="77" y="3225"/>
                  </a:lnTo>
                  <a:lnTo>
                    <a:pt x="155" y="3509"/>
                  </a:lnTo>
                  <a:lnTo>
                    <a:pt x="284" y="3741"/>
                  </a:lnTo>
                  <a:lnTo>
                    <a:pt x="413" y="3974"/>
                  </a:lnTo>
                  <a:lnTo>
                    <a:pt x="593" y="4180"/>
                  </a:lnTo>
                  <a:lnTo>
                    <a:pt x="774" y="4387"/>
                  </a:lnTo>
                  <a:lnTo>
                    <a:pt x="955" y="4567"/>
                  </a:lnTo>
                  <a:lnTo>
                    <a:pt x="1161" y="4722"/>
                  </a:lnTo>
                  <a:lnTo>
                    <a:pt x="1367" y="4851"/>
                  </a:lnTo>
                  <a:lnTo>
                    <a:pt x="1574" y="4954"/>
                  </a:lnTo>
                  <a:lnTo>
                    <a:pt x="1780" y="5057"/>
                  </a:lnTo>
                  <a:lnTo>
                    <a:pt x="1961" y="5135"/>
                  </a:lnTo>
                  <a:lnTo>
                    <a:pt x="2167" y="5186"/>
                  </a:lnTo>
                  <a:lnTo>
                    <a:pt x="2322" y="5212"/>
                  </a:lnTo>
                  <a:lnTo>
                    <a:pt x="2477" y="523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33"/>
            <p:cNvSpPr/>
            <p:nvPr/>
          </p:nvSpPr>
          <p:spPr>
            <a:xfrm>
              <a:off x="2668600" y="1394225"/>
              <a:ext cx="76775" cy="96125"/>
            </a:xfrm>
            <a:custGeom>
              <a:avLst/>
              <a:gdLst/>
              <a:ahLst/>
              <a:cxnLst/>
              <a:rect l="l" t="t" r="r" b="b"/>
              <a:pathLst>
                <a:path w="3071" h="3845" extrusionOk="0">
                  <a:moveTo>
                    <a:pt x="1884" y="1"/>
                  </a:moveTo>
                  <a:lnTo>
                    <a:pt x="1884" y="1265"/>
                  </a:lnTo>
                  <a:lnTo>
                    <a:pt x="1858" y="1497"/>
                  </a:lnTo>
                  <a:lnTo>
                    <a:pt x="1832" y="1729"/>
                  </a:lnTo>
                  <a:lnTo>
                    <a:pt x="1781" y="1936"/>
                  </a:lnTo>
                  <a:lnTo>
                    <a:pt x="1703" y="2142"/>
                  </a:lnTo>
                  <a:lnTo>
                    <a:pt x="1600" y="2348"/>
                  </a:lnTo>
                  <a:lnTo>
                    <a:pt x="1497" y="2529"/>
                  </a:lnTo>
                  <a:lnTo>
                    <a:pt x="1394" y="2684"/>
                  </a:lnTo>
                  <a:lnTo>
                    <a:pt x="1239" y="2864"/>
                  </a:lnTo>
                  <a:lnTo>
                    <a:pt x="955" y="3148"/>
                  </a:lnTo>
                  <a:lnTo>
                    <a:pt x="646" y="3381"/>
                  </a:lnTo>
                  <a:lnTo>
                    <a:pt x="310" y="3561"/>
                  </a:lnTo>
                  <a:lnTo>
                    <a:pt x="1" y="3716"/>
                  </a:lnTo>
                  <a:lnTo>
                    <a:pt x="310" y="3819"/>
                  </a:lnTo>
                  <a:lnTo>
                    <a:pt x="594" y="3845"/>
                  </a:lnTo>
                  <a:lnTo>
                    <a:pt x="749" y="3819"/>
                  </a:lnTo>
                  <a:lnTo>
                    <a:pt x="904" y="3793"/>
                  </a:lnTo>
                  <a:lnTo>
                    <a:pt x="1110" y="3742"/>
                  </a:lnTo>
                  <a:lnTo>
                    <a:pt x="1291" y="3664"/>
                  </a:lnTo>
                  <a:lnTo>
                    <a:pt x="1497" y="3561"/>
                  </a:lnTo>
                  <a:lnTo>
                    <a:pt x="1703" y="3458"/>
                  </a:lnTo>
                  <a:lnTo>
                    <a:pt x="1910" y="3329"/>
                  </a:lnTo>
                  <a:lnTo>
                    <a:pt x="2116" y="3174"/>
                  </a:lnTo>
                  <a:lnTo>
                    <a:pt x="2297" y="2994"/>
                  </a:lnTo>
                  <a:lnTo>
                    <a:pt x="2477" y="2787"/>
                  </a:lnTo>
                  <a:lnTo>
                    <a:pt x="2658" y="2581"/>
                  </a:lnTo>
                  <a:lnTo>
                    <a:pt x="2787" y="2348"/>
                  </a:lnTo>
                  <a:lnTo>
                    <a:pt x="2916" y="2116"/>
                  </a:lnTo>
                  <a:lnTo>
                    <a:pt x="2993" y="1832"/>
                  </a:lnTo>
                  <a:lnTo>
                    <a:pt x="3045" y="1549"/>
                  </a:lnTo>
                  <a:lnTo>
                    <a:pt x="3071" y="1265"/>
                  </a:lnTo>
                  <a:lnTo>
                    <a:pt x="3071" y="1"/>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33"/>
            <p:cNvSpPr/>
            <p:nvPr/>
          </p:nvSpPr>
          <p:spPr>
            <a:xfrm>
              <a:off x="2577650" y="1520000"/>
              <a:ext cx="164500" cy="138075"/>
            </a:xfrm>
            <a:custGeom>
              <a:avLst/>
              <a:gdLst/>
              <a:ahLst/>
              <a:cxnLst/>
              <a:rect l="l" t="t" r="r" b="b"/>
              <a:pathLst>
                <a:path w="6580" h="5523" extrusionOk="0">
                  <a:moveTo>
                    <a:pt x="749" y="1"/>
                  </a:moveTo>
                  <a:lnTo>
                    <a:pt x="620" y="27"/>
                  </a:lnTo>
                  <a:lnTo>
                    <a:pt x="465" y="52"/>
                  </a:lnTo>
                  <a:lnTo>
                    <a:pt x="336" y="130"/>
                  </a:lnTo>
                  <a:lnTo>
                    <a:pt x="233" y="233"/>
                  </a:lnTo>
                  <a:lnTo>
                    <a:pt x="130" y="336"/>
                  </a:lnTo>
                  <a:lnTo>
                    <a:pt x="52" y="465"/>
                  </a:lnTo>
                  <a:lnTo>
                    <a:pt x="1" y="620"/>
                  </a:lnTo>
                  <a:lnTo>
                    <a:pt x="1" y="775"/>
                  </a:lnTo>
                  <a:lnTo>
                    <a:pt x="1" y="5522"/>
                  </a:lnTo>
                  <a:lnTo>
                    <a:pt x="6580" y="5522"/>
                  </a:lnTo>
                  <a:lnTo>
                    <a:pt x="6580" y="775"/>
                  </a:lnTo>
                  <a:lnTo>
                    <a:pt x="6580" y="620"/>
                  </a:lnTo>
                  <a:lnTo>
                    <a:pt x="6528" y="465"/>
                  </a:lnTo>
                  <a:lnTo>
                    <a:pt x="6451" y="336"/>
                  </a:lnTo>
                  <a:lnTo>
                    <a:pt x="6373" y="233"/>
                  </a:lnTo>
                  <a:lnTo>
                    <a:pt x="6244" y="130"/>
                  </a:lnTo>
                  <a:lnTo>
                    <a:pt x="6115" y="52"/>
                  </a:lnTo>
                  <a:lnTo>
                    <a:pt x="5986" y="27"/>
                  </a:lnTo>
                  <a:lnTo>
                    <a:pt x="583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33"/>
            <p:cNvSpPr/>
            <p:nvPr/>
          </p:nvSpPr>
          <p:spPr>
            <a:xfrm>
              <a:off x="2719550" y="1520000"/>
              <a:ext cx="69700" cy="138075"/>
            </a:xfrm>
            <a:custGeom>
              <a:avLst/>
              <a:gdLst/>
              <a:ahLst/>
              <a:cxnLst/>
              <a:rect l="l" t="t" r="r" b="b"/>
              <a:pathLst>
                <a:path w="2788" h="5523" extrusionOk="0">
                  <a:moveTo>
                    <a:pt x="1" y="1"/>
                  </a:moveTo>
                  <a:lnTo>
                    <a:pt x="156" y="27"/>
                  </a:lnTo>
                  <a:lnTo>
                    <a:pt x="285" y="52"/>
                  </a:lnTo>
                  <a:lnTo>
                    <a:pt x="414" y="130"/>
                  </a:lnTo>
                  <a:lnTo>
                    <a:pt x="543" y="233"/>
                  </a:lnTo>
                  <a:lnTo>
                    <a:pt x="620" y="336"/>
                  </a:lnTo>
                  <a:lnTo>
                    <a:pt x="697" y="465"/>
                  </a:lnTo>
                  <a:lnTo>
                    <a:pt x="749" y="620"/>
                  </a:lnTo>
                  <a:lnTo>
                    <a:pt x="749" y="775"/>
                  </a:lnTo>
                  <a:lnTo>
                    <a:pt x="749" y="5522"/>
                  </a:lnTo>
                  <a:lnTo>
                    <a:pt x="2787" y="5522"/>
                  </a:lnTo>
                  <a:lnTo>
                    <a:pt x="2787" y="775"/>
                  </a:lnTo>
                  <a:lnTo>
                    <a:pt x="2787" y="620"/>
                  </a:lnTo>
                  <a:lnTo>
                    <a:pt x="2736" y="465"/>
                  </a:lnTo>
                  <a:lnTo>
                    <a:pt x="2658" y="336"/>
                  </a:lnTo>
                  <a:lnTo>
                    <a:pt x="2555" y="233"/>
                  </a:lnTo>
                  <a:lnTo>
                    <a:pt x="2452" y="130"/>
                  </a:lnTo>
                  <a:lnTo>
                    <a:pt x="2323" y="52"/>
                  </a:lnTo>
                  <a:lnTo>
                    <a:pt x="2168" y="27"/>
                  </a:lnTo>
                  <a:lnTo>
                    <a:pt x="20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3"/>
            <p:cNvSpPr/>
            <p:nvPr/>
          </p:nvSpPr>
          <p:spPr>
            <a:xfrm>
              <a:off x="2552500" y="1656750"/>
              <a:ext cx="261900" cy="29700"/>
            </a:xfrm>
            <a:custGeom>
              <a:avLst/>
              <a:gdLst/>
              <a:ahLst/>
              <a:cxnLst/>
              <a:rect l="l" t="t" r="r" b="b"/>
              <a:pathLst>
                <a:path w="10476" h="1188" extrusionOk="0">
                  <a:moveTo>
                    <a:pt x="155" y="1"/>
                  </a:moveTo>
                  <a:lnTo>
                    <a:pt x="78" y="78"/>
                  </a:lnTo>
                  <a:lnTo>
                    <a:pt x="26" y="155"/>
                  </a:lnTo>
                  <a:lnTo>
                    <a:pt x="0" y="259"/>
                  </a:lnTo>
                  <a:lnTo>
                    <a:pt x="26" y="439"/>
                  </a:lnTo>
                  <a:lnTo>
                    <a:pt x="78" y="620"/>
                  </a:lnTo>
                  <a:lnTo>
                    <a:pt x="155" y="775"/>
                  </a:lnTo>
                  <a:lnTo>
                    <a:pt x="284" y="929"/>
                  </a:lnTo>
                  <a:lnTo>
                    <a:pt x="413" y="1033"/>
                  </a:lnTo>
                  <a:lnTo>
                    <a:pt x="568" y="1136"/>
                  </a:lnTo>
                  <a:lnTo>
                    <a:pt x="749" y="1187"/>
                  </a:lnTo>
                  <a:lnTo>
                    <a:pt x="9727" y="1187"/>
                  </a:lnTo>
                  <a:lnTo>
                    <a:pt x="9908" y="1136"/>
                  </a:lnTo>
                  <a:lnTo>
                    <a:pt x="10063" y="1033"/>
                  </a:lnTo>
                  <a:lnTo>
                    <a:pt x="10192" y="929"/>
                  </a:lnTo>
                  <a:lnTo>
                    <a:pt x="10321" y="775"/>
                  </a:lnTo>
                  <a:lnTo>
                    <a:pt x="10398" y="620"/>
                  </a:lnTo>
                  <a:lnTo>
                    <a:pt x="10450" y="439"/>
                  </a:lnTo>
                  <a:lnTo>
                    <a:pt x="10476" y="259"/>
                  </a:lnTo>
                  <a:lnTo>
                    <a:pt x="10450" y="155"/>
                  </a:lnTo>
                  <a:lnTo>
                    <a:pt x="10398" y="78"/>
                  </a:lnTo>
                  <a:lnTo>
                    <a:pt x="10321" y="1"/>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3"/>
            <p:cNvSpPr/>
            <p:nvPr/>
          </p:nvSpPr>
          <p:spPr>
            <a:xfrm>
              <a:off x="2763425" y="1656750"/>
              <a:ext cx="50975" cy="29700"/>
            </a:xfrm>
            <a:custGeom>
              <a:avLst/>
              <a:gdLst/>
              <a:ahLst/>
              <a:cxnLst/>
              <a:rect l="l" t="t" r="r" b="b"/>
              <a:pathLst>
                <a:path w="2039" h="1188" extrusionOk="0">
                  <a:moveTo>
                    <a:pt x="0" y="1"/>
                  </a:moveTo>
                  <a:lnTo>
                    <a:pt x="0" y="1187"/>
                  </a:lnTo>
                  <a:lnTo>
                    <a:pt x="1290" y="1187"/>
                  </a:lnTo>
                  <a:lnTo>
                    <a:pt x="1471" y="1136"/>
                  </a:lnTo>
                  <a:lnTo>
                    <a:pt x="1626" y="1033"/>
                  </a:lnTo>
                  <a:lnTo>
                    <a:pt x="1755" y="929"/>
                  </a:lnTo>
                  <a:lnTo>
                    <a:pt x="1884" y="775"/>
                  </a:lnTo>
                  <a:lnTo>
                    <a:pt x="1961" y="620"/>
                  </a:lnTo>
                  <a:lnTo>
                    <a:pt x="2013" y="439"/>
                  </a:lnTo>
                  <a:lnTo>
                    <a:pt x="2039" y="259"/>
                  </a:lnTo>
                  <a:lnTo>
                    <a:pt x="2013" y="155"/>
                  </a:lnTo>
                  <a:lnTo>
                    <a:pt x="1961" y="78"/>
                  </a:lnTo>
                  <a:lnTo>
                    <a:pt x="1884" y="1"/>
                  </a:lnTo>
                  <a:close/>
                </a:path>
              </a:pathLst>
            </a:custGeom>
            <a:solidFill>
              <a:srgbClr val="DAA9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3"/>
            <p:cNvSpPr/>
            <p:nvPr/>
          </p:nvSpPr>
          <p:spPr>
            <a:xfrm>
              <a:off x="2662150" y="1567750"/>
              <a:ext cx="42600" cy="42575"/>
            </a:xfrm>
            <a:custGeom>
              <a:avLst/>
              <a:gdLst/>
              <a:ahLst/>
              <a:cxnLst/>
              <a:rect l="l" t="t" r="r" b="b"/>
              <a:pathLst>
                <a:path w="1704" h="1703" extrusionOk="0">
                  <a:moveTo>
                    <a:pt x="671" y="0"/>
                  </a:moveTo>
                  <a:lnTo>
                    <a:pt x="517" y="52"/>
                  </a:lnTo>
                  <a:lnTo>
                    <a:pt x="362" y="129"/>
                  </a:lnTo>
                  <a:lnTo>
                    <a:pt x="233" y="232"/>
                  </a:lnTo>
                  <a:lnTo>
                    <a:pt x="130" y="361"/>
                  </a:lnTo>
                  <a:lnTo>
                    <a:pt x="52" y="516"/>
                  </a:lnTo>
                  <a:lnTo>
                    <a:pt x="0" y="671"/>
                  </a:lnTo>
                  <a:lnTo>
                    <a:pt x="0" y="852"/>
                  </a:lnTo>
                  <a:lnTo>
                    <a:pt x="0" y="1032"/>
                  </a:lnTo>
                  <a:lnTo>
                    <a:pt x="52" y="1187"/>
                  </a:lnTo>
                  <a:lnTo>
                    <a:pt x="130" y="1342"/>
                  </a:lnTo>
                  <a:lnTo>
                    <a:pt x="233" y="1471"/>
                  </a:lnTo>
                  <a:lnTo>
                    <a:pt x="362" y="1574"/>
                  </a:lnTo>
                  <a:lnTo>
                    <a:pt x="517" y="1651"/>
                  </a:lnTo>
                  <a:lnTo>
                    <a:pt x="671" y="1703"/>
                  </a:lnTo>
                  <a:lnTo>
                    <a:pt x="1033" y="1703"/>
                  </a:lnTo>
                  <a:lnTo>
                    <a:pt x="1187" y="1651"/>
                  </a:lnTo>
                  <a:lnTo>
                    <a:pt x="1342" y="1574"/>
                  </a:lnTo>
                  <a:lnTo>
                    <a:pt x="1471" y="1471"/>
                  </a:lnTo>
                  <a:lnTo>
                    <a:pt x="1574" y="1342"/>
                  </a:lnTo>
                  <a:lnTo>
                    <a:pt x="1652" y="1187"/>
                  </a:lnTo>
                  <a:lnTo>
                    <a:pt x="1703" y="1032"/>
                  </a:lnTo>
                  <a:lnTo>
                    <a:pt x="1703" y="852"/>
                  </a:lnTo>
                  <a:lnTo>
                    <a:pt x="1703" y="671"/>
                  </a:lnTo>
                  <a:lnTo>
                    <a:pt x="1652" y="516"/>
                  </a:lnTo>
                  <a:lnTo>
                    <a:pt x="1574" y="361"/>
                  </a:lnTo>
                  <a:lnTo>
                    <a:pt x="1471" y="232"/>
                  </a:lnTo>
                  <a:lnTo>
                    <a:pt x="1342" y="129"/>
                  </a:lnTo>
                  <a:lnTo>
                    <a:pt x="1187" y="52"/>
                  </a:lnTo>
                  <a:lnTo>
                    <a:pt x="1033" y="0"/>
                  </a:lnTo>
                  <a:close/>
                </a:path>
              </a:pathLst>
            </a:custGeom>
            <a:solidFill>
              <a:srgbClr val="80B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3"/>
            <p:cNvSpPr/>
            <p:nvPr/>
          </p:nvSpPr>
          <p:spPr>
            <a:xfrm>
              <a:off x="2484125" y="1679325"/>
              <a:ext cx="348975" cy="28400"/>
            </a:xfrm>
            <a:custGeom>
              <a:avLst/>
              <a:gdLst/>
              <a:ahLst/>
              <a:cxnLst/>
              <a:rect l="l" t="t" r="r" b="b"/>
              <a:pathLst>
                <a:path w="13959" h="1136" extrusionOk="0">
                  <a:moveTo>
                    <a:pt x="568" y="1"/>
                  </a:moveTo>
                  <a:lnTo>
                    <a:pt x="465" y="26"/>
                  </a:lnTo>
                  <a:lnTo>
                    <a:pt x="362" y="52"/>
                  </a:lnTo>
                  <a:lnTo>
                    <a:pt x="258" y="104"/>
                  </a:lnTo>
                  <a:lnTo>
                    <a:pt x="181" y="155"/>
                  </a:lnTo>
                  <a:lnTo>
                    <a:pt x="104" y="259"/>
                  </a:lnTo>
                  <a:lnTo>
                    <a:pt x="52" y="336"/>
                  </a:lnTo>
                  <a:lnTo>
                    <a:pt x="26" y="439"/>
                  </a:lnTo>
                  <a:lnTo>
                    <a:pt x="0" y="568"/>
                  </a:lnTo>
                  <a:lnTo>
                    <a:pt x="26" y="672"/>
                  </a:lnTo>
                  <a:lnTo>
                    <a:pt x="52" y="775"/>
                  </a:lnTo>
                  <a:lnTo>
                    <a:pt x="104" y="878"/>
                  </a:lnTo>
                  <a:lnTo>
                    <a:pt x="181" y="955"/>
                  </a:lnTo>
                  <a:lnTo>
                    <a:pt x="258" y="1033"/>
                  </a:lnTo>
                  <a:lnTo>
                    <a:pt x="362" y="1084"/>
                  </a:lnTo>
                  <a:lnTo>
                    <a:pt x="465" y="1110"/>
                  </a:lnTo>
                  <a:lnTo>
                    <a:pt x="568" y="1136"/>
                  </a:lnTo>
                  <a:lnTo>
                    <a:pt x="13623" y="1136"/>
                  </a:lnTo>
                  <a:lnTo>
                    <a:pt x="13752" y="1110"/>
                  </a:lnTo>
                  <a:lnTo>
                    <a:pt x="13881" y="1033"/>
                  </a:lnTo>
                  <a:lnTo>
                    <a:pt x="13933" y="930"/>
                  </a:lnTo>
                  <a:lnTo>
                    <a:pt x="13959" y="801"/>
                  </a:lnTo>
                  <a:lnTo>
                    <a:pt x="13959" y="104"/>
                  </a:lnTo>
                  <a:lnTo>
                    <a:pt x="13907" y="1"/>
                  </a:lnTo>
                  <a:close/>
                </a:path>
              </a:pathLst>
            </a:custGeom>
            <a:solidFill>
              <a:srgbClr val="866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3"/>
            <p:cNvSpPr/>
            <p:nvPr/>
          </p:nvSpPr>
          <p:spPr>
            <a:xfrm>
              <a:off x="2823400" y="1679325"/>
              <a:ext cx="59375" cy="28400"/>
            </a:xfrm>
            <a:custGeom>
              <a:avLst/>
              <a:gdLst/>
              <a:ahLst/>
              <a:cxnLst/>
              <a:rect l="l" t="t" r="r" b="b"/>
              <a:pathLst>
                <a:path w="2375" h="1136" extrusionOk="0">
                  <a:moveTo>
                    <a:pt x="336" y="1"/>
                  </a:moveTo>
                  <a:lnTo>
                    <a:pt x="336" y="801"/>
                  </a:lnTo>
                  <a:lnTo>
                    <a:pt x="310" y="930"/>
                  </a:lnTo>
                  <a:lnTo>
                    <a:pt x="233" y="1033"/>
                  </a:lnTo>
                  <a:lnTo>
                    <a:pt x="130" y="1110"/>
                  </a:lnTo>
                  <a:lnTo>
                    <a:pt x="1" y="1136"/>
                  </a:lnTo>
                  <a:lnTo>
                    <a:pt x="1807" y="1136"/>
                  </a:lnTo>
                  <a:lnTo>
                    <a:pt x="1910" y="1110"/>
                  </a:lnTo>
                  <a:lnTo>
                    <a:pt x="2013" y="1084"/>
                  </a:lnTo>
                  <a:lnTo>
                    <a:pt x="2117" y="1033"/>
                  </a:lnTo>
                  <a:lnTo>
                    <a:pt x="2194" y="955"/>
                  </a:lnTo>
                  <a:lnTo>
                    <a:pt x="2271" y="878"/>
                  </a:lnTo>
                  <a:lnTo>
                    <a:pt x="2323" y="775"/>
                  </a:lnTo>
                  <a:lnTo>
                    <a:pt x="2349" y="672"/>
                  </a:lnTo>
                  <a:lnTo>
                    <a:pt x="2375" y="568"/>
                  </a:lnTo>
                  <a:lnTo>
                    <a:pt x="2349" y="439"/>
                  </a:lnTo>
                  <a:lnTo>
                    <a:pt x="2323" y="336"/>
                  </a:lnTo>
                  <a:lnTo>
                    <a:pt x="2271" y="259"/>
                  </a:lnTo>
                  <a:lnTo>
                    <a:pt x="2194" y="155"/>
                  </a:lnTo>
                  <a:lnTo>
                    <a:pt x="2117" y="104"/>
                  </a:lnTo>
                  <a:lnTo>
                    <a:pt x="2013" y="52"/>
                  </a:lnTo>
                  <a:lnTo>
                    <a:pt x="1910" y="26"/>
                  </a:lnTo>
                  <a:lnTo>
                    <a:pt x="1807" y="1"/>
                  </a:lnTo>
                  <a:close/>
                </a:path>
              </a:pathLst>
            </a:custGeom>
            <a:solidFill>
              <a:srgbClr val="8660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3"/>
            <p:cNvSpPr/>
            <p:nvPr/>
          </p:nvSpPr>
          <p:spPr>
            <a:xfrm>
              <a:off x="2478325" y="1302000"/>
              <a:ext cx="410250" cy="411550"/>
            </a:xfrm>
            <a:custGeom>
              <a:avLst/>
              <a:gdLst/>
              <a:ahLst/>
              <a:cxnLst/>
              <a:rect l="l" t="t" r="r" b="b"/>
              <a:pathLst>
                <a:path w="16410" h="16462" extrusionOk="0">
                  <a:moveTo>
                    <a:pt x="8644" y="490"/>
                  </a:moveTo>
                  <a:lnTo>
                    <a:pt x="8927" y="516"/>
                  </a:lnTo>
                  <a:lnTo>
                    <a:pt x="9185" y="542"/>
                  </a:lnTo>
                  <a:lnTo>
                    <a:pt x="9443" y="619"/>
                  </a:lnTo>
                  <a:lnTo>
                    <a:pt x="9676" y="697"/>
                  </a:lnTo>
                  <a:lnTo>
                    <a:pt x="9908" y="826"/>
                  </a:lnTo>
                  <a:lnTo>
                    <a:pt x="10140" y="955"/>
                  </a:lnTo>
                  <a:lnTo>
                    <a:pt x="10346" y="1109"/>
                  </a:lnTo>
                  <a:lnTo>
                    <a:pt x="10527" y="1264"/>
                  </a:lnTo>
                  <a:lnTo>
                    <a:pt x="10708" y="1471"/>
                  </a:lnTo>
                  <a:lnTo>
                    <a:pt x="10837" y="1677"/>
                  </a:lnTo>
                  <a:lnTo>
                    <a:pt x="10991" y="1883"/>
                  </a:lnTo>
                  <a:lnTo>
                    <a:pt x="11095" y="2116"/>
                  </a:lnTo>
                  <a:lnTo>
                    <a:pt x="11172" y="2374"/>
                  </a:lnTo>
                  <a:lnTo>
                    <a:pt x="11249" y="2606"/>
                  </a:lnTo>
                  <a:lnTo>
                    <a:pt x="11275" y="2890"/>
                  </a:lnTo>
                  <a:lnTo>
                    <a:pt x="11301" y="3148"/>
                  </a:lnTo>
                  <a:lnTo>
                    <a:pt x="11301" y="3432"/>
                  </a:lnTo>
                  <a:lnTo>
                    <a:pt x="9134" y="3432"/>
                  </a:lnTo>
                  <a:lnTo>
                    <a:pt x="8902" y="3406"/>
                  </a:lnTo>
                  <a:lnTo>
                    <a:pt x="8695" y="3328"/>
                  </a:lnTo>
                  <a:lnTo>
                    <a:pt x="8489" y="3251"/>
                  </a:lnTo>
                  <a:lnTo>
                    <a:pt x="8282" y="3174"/>
                  </a:lnTo>
                  <a:lnTo>
                    <a:pt x="8102" y="3045"/>
                  </a:lnTo>
                  <a:lnTo>
                    <a:pt x="7921" y="2916"/>
                  </a:lnTo>
                  <a:lnTo>
                    <a:pt x="7766" y="2787"/>
                  </a:lnTo>
                  <a:lnTo>
                    <a:pt x="7612" y="2606"/>
                  </a:lnTo>
                  <a:lnTo>
                    <a:pt x="7483" y="2451"/>
                  </a:lnTo>
                  <a:lnTo>
                    <a:pt x="7379" y="2245"/>
                  </a:lnTo>
                  <a:lnTo>
                    <a:pt x="7276" y="2064"/>
                  </a:lnTo>
                  <a:lnTo>
                    <a:pt x="7199" y="1858"/>
                  </a:lnTo>
                  <a:lnTo>
                    <a:pt x="7147" y="1625"/>
                  </a:lnTo>
                  <a:lnTo>
                    <a:pt x="7095" y="1419"/>
                  </a:lnTo>
                  <a:lnTo>
                    <a:pt x="7095" y="1187"/>
                  </a:lnTo>
                  <a:lnTo>
                    <a:pt x="7095" y="1161"/>
                  </a:lnTo>
                  <a:lnTo>
                    <a:pt x="7121" y="1032"/>
                  </a:lnTo>
                  <a:lnTo>
                    <a:pt x="7147" y="903"/>
                  </a:lnTo>
                  <a:lnTo>
                    <a:pt x="7199" y="800"/>
                  </a:lnTo>
                  <a:lnTo>
                    <a:pt x="7276" y="697"/>
                  </a:lnTo>
                  <a:lnTo>
                    <a:pt x="7379" y="619"/>
                  </a:lnTo>
                  <a:lnTo>
                    <a:pt x="7508" y="542"/>
                  </a:lnTo>
                  <a:lnTo>
                    <a:pt x="7612" y="516"/>
                  </a:lnTo>
                  <a:lnTo>
                    <a:pt x="7766" y="490"/>
                  </a:lnTo>
                  <a:close/>
                  <a:moveTo>
                    <a:pt x="6708" y="722"/>
                  </a:moveTo>
                  <a:lnTo>
                    <a:pt x="6631" y="929"/>
                  </a:lnTo>
                  <a:lnTo>
                    <a:pt x="6605" y="1161"/>
                  </a:lnTo>
                  <a:lnTo>
                    <a:pt x="6605" y="1264"/>
                  </a:lnTo>
                  <a:lnTo>
                    <a:pt x="6631" y="1496"/>
                  </a:lnTo>
                  <a:lnTo>
                    <a:pt x="6683" y="1806"/>
                  </a:lnTo>
                  <a:lnTo>
                    <a:pt x="6734" y="2012"/>
                  </a:lnTo>
                  <a:lnTo>
                    <a:pt x="6812" y="2193"/>
                  </a:lnTo>
                  <a:lnTo>
                    <a:pt x="6812" y="2322"/>
                  </a:lnTo>
                  <a:lnTo>
                    <a:pt x="6812" y="2451"/>
                  </a:lnTo>
                  <a:lnTo>
                    <a:pt x="6760" y="2554"/>
                  </a:lnTo>
                  <a:lnTo>
                    <a:pt x="6708" y="2683"/>
                  </a:lnTo>
                  <a:lnTo>
                    <a:pt x="6631" y="2761"/>
                  </a:lnTo>
                  <a:lnTo>
                    <a:pt x="6528" y="2838"/>
                  </a:lnTo>
                  <a:lnTo>
                    <a:pt x="6425" y="2890"/>
                  </a:lnTo>
                  <a:lnTo>
                    <a:pt x="6321" y="2941"/>
                  </a:lnTo>
                  <a:lnTo>
                    <a:pt x="6192" y="2941"/>
                  </a:lnTo>
                  <a:lnTo>
                    <a:pt x="6063" y="2967"/>
                  </a:lnTo>
                  <a:lnTo>
                    <a:pt x="5960" y="2993"/>
                  </a:lnTo>
                  <a:lnTo>
                    <a:pt x="5857" y="3045"/>
                  </a:lnTo>
                  <a:lnTo>
                    <a:pt x="5754" y="3096"/>
                  </a:lnTo>
                  <a:lnTo>
                    <a:pt x="5676" y="3174"/>
                  </a:lnTo>
                  <a:lnTo>
                    <a:pt x="5625" y="3251"/>
                  </a:lnTo>
                  <a:lnTo>
                    <a:pt x="5547" y="3328"/>
                  </a:lnTo>
                  <a:lnTo>
                    <a:pt x="5522" y="3432"/>
                  </a:lnTo>
                  <a:lnTo>
                    <a:pt x="5315" y="3432"/>
                  </a:lnTo>
                  <a:lnTo>
                    <a:pt x="5212" y="3457"/>
                  </a:lnTo>
                  <a:lnTo>
                    <a:pt x="5109" y="3483"/>
                  </a:lnTo>
                  <a:lnTo>
                    <a:pt x="5109" y="3148"/>
                  </a:lnTo>
                  <a:lnTo>
                    <a:pt x="5109" y="2941"/>
                  </a:lnTo>
                  <a:lnTo>
                    <a:pt x="5135" y="2735"/>
                  </a:lnTo>
                  <a:lnTo>
                    <a:pt x="5238" y="2374"/>
                  </a:lnTo>
                  <a:lnTo>
                    <a:pt x="5367" y="2012"/>
                  </a:lnTo>
                  <a:lnTo>
                    <a:pt x="5547" y="1677"/>
                  </a:lnTo>
                  <a:lnTo>
                    <a:pt x="5780" y="1367"/>
                  </a:lnTo>
                  <a:lnTo>
                    <a:pt x="6063" y="1109"/>
                  </a:lnTo>
                  <a:lnTo>
                    <a:pt x="6373" y="877"/>
                  </a:lnTo>
                  <a:lnTo>
                    <a:pt x="6708" y="722"/>
                  </a:lnTo>
                  <a:close/>
                  <a:moveTo>
                    <a:pt x="5470" y="3922"/>
                  </a:moveTo>
                  <a:lnTo>
                    <a:pt x="5496" y="4902"/>
                  </a:lnTo>
                  <a:lnTo>
                    <a:pt x="5315" y="4902"/>
                  </a:lnTo>
                  <a:lnTo>
                    <a:pt x="5238" y="4876"/>
                  </a:lnTo>
                  <a:lnTo>
                    <a:pt x="5186" y="4825"/>
                  </a:lnTo>
                  <a:lnTo>
                    <a:pt x="5135" y="4773"/>
                  </a:lnTo>
                  <a:lnTo>
                    <a:pt x="5109" y="4696"/>
                  </a:lnTo>
                  <a:lnTo>
                    <a:pt x="5109" y="4128"/>
                  </a:lnTo>
                  <a:lnTo>
                    <a:pt x="5135" y="4051"/>
                  </a:lnTo>
                  <a:lnTo>
                    <a:pt x="5186" y="3973"/>
                  </a:lnTo>
                  <a:lnTo>
                    <a:pt x="5238" y="3948"/>
                  </a:lnTo>
                  <a:lnTo>
                    <a:pt x="5315" y="3922"/>
                  </a:lnTo>
                  <a:close/>
                  <a:moveTo>
                    <a:pt x="11095" y="3922"/>
                  </a:moveTo>
                  <a:lnTo>
                    <a:pt x="11172" y="3948"/>
                  </a:lnTo>
                  <a:lnTo>
                    <a:pt x="11224" y="3973"/>
                  </a:lnTo>
                  <a:lnTo>
                    <a:pt x="11275" y="4051"/>
                  </a:lnTo>
                  <a:lnTo>
                    <a:pt x="11301" y="4128"/>
                  </a:lnTo>
                  <a:lnTo>
                    <a:pt x="11301" y="4696"/>
                  </a:lnTo>
                  <a:lnTo>
                    <a:pt x="11275" y="4773"/>
                  </a:lnTo>
                  <a:lnTo>
                    <a:pt x="11224" y="4825"/>
                  </a:lnTo>
                  <a:lnTo>
                    <a:pt x="11172" y="4876"/>
                  </a:lnTo>
                  <a:lnTo>
                    <a:pt x="11095" y="4902"/>
                  </a:lnTo>
                  <a:lnTo>
                    <a:pt x="10914" y="4902"/>
                  </a:lnTo>
                  <a:lnTo>
                    <a:pt x="10914" y="3922"/>
                  </a:lnTo>
                  <a:close/>
                  <a:moveTo>
                    <a:pt x="7173" y="2838"/>
                  </a:moveTo>
                  <a:lnTo>
                    <a:pt x="7379" y="3070"/>
                  </a:lnTo>
                  <a:lnTo>
                    <a:pt x="7586" y="3277"/>
                  </a:lnTo>
                  <a:lnTo>
                    <a:pt x="7844" y="3457"/>
                  </a:lnTo>
                  <a:lnTo>
                    <a:pt x="8128" y="3638"/>
                  </a:lnTo>
                  <a:lnTo>
                    <a:pt x="8411" y="3741"/>
                  </a:lnTo>
                  <a:lnTo>
                    <a:pt x="8721" y="3844"/>
                  </a:lnTo>
                  <a:lnTo>
                    <a:pt x="9031" y="3896"/>
                  </a:lnTo>
                  <a:lnTo>
                    <a:pt x="9366" y="3922"/>
                  </a:lnTo>
                  <a:lnTo>
                    <a:pt x="10450" y="3922"/>
                  </a:lnTo>
                  <a:lnTo>
                    <a:pt x="10450" y="4954"/>
                  </a:lnTo>
                  <a:lnTo>
                    <a:pt x="10424" y="5238"/>
                  </a:lnTo>
                  <a:lnTo>
                    <a:pt x="10346" y="5521"/>
                  </a:lnTo>
                  <a:lnTo>
                    <a:pt x="10269" y="5779"/>
                  </a:lnTo>
                  <a:lnTo>
                    <a:pt x="10140" y="6012"/>
                  </a:lnTo>
                  <a:lnTo>
                    <a:pt x="9985" y="6244"/>
                  </a:lnTo>
                  <a:lnTo>
                    <a:pt x="9805" y="6450"/>
                  </a:lnTo>
                  <a:lnTo>
                    <a:pt x="9624" y="6631"/>
                  </a:lnTo>
                  <a:lnTo>
                    <a:pt x="9418" y="6786"/>
                  </a:lnTo>
                  <a:lnTo>
                    <a:pt x="9314" y="6863"/>
                  </a:lnTo>
                  <a:lnTo>
                    <a:pt x="9031" y="7044"/>
                  </a:lnTo>
                  <a:lnTo>
                    <a:pt x="8850" y="7121"/>
                  </a:lnTo>
                  <a:lnTo>
                    <a:pt x="8644" y="7199"/>
                  </a:lnTo>
                  <a:lnTo>
                    <a:pt x="8411" y="7276"/>
                  </a:lnTo>
                  <a:lnTo>
                    <a:pt x="8205" y="7302"/>
                  </a:lnTo>
                  <a:lnTo>
                    <a:pt x="7999" y="7276"/>
                  </a:lnTo>
                  <a:lnTo>
                    <a:pt x="7792" y="7199"/>
                  </a:lnTo>
                  <a:lnTo>
                    <a:pt x="7586" y="7121"/>
                  </a:lnTo>
                  <a:lnTo>
                    <a:pt x="7405" y="7044"/>
                  </a:lnTo>
                  <a:lnTo>
                    <a:pt x="7121" y="6863"/>
                  </a:lnTo>
                  <a:lnTo>
                    <a:pt x="6992" y="6786"/>
                  </a:lnTo>
                  <a:lnTo>
                    <a:pt x="6786" y="6631"/>
                  </a:lnTo>
                  <a:lnTo>
                    <a:pt x="6605" y="6450"/>
                  </a:lnTo>
                  <a:lnTo>
                    <a:pt x="6425" y="6244"/>
                  </a:lnTo>
                  <a:lnTo>
                    <a:pt x="6270" y="6012"/>
                  </a:lnTo>
                  <a:lnTo>
                    <a:pt x="6141" y="5779"/>
                  </a:lnTo>
                  <a:lnTo>
                    <a:pt x="6063" y="5521"/>
                  </a:lnTo>
                  <a:lnTo>
                    <a:pt x="5986" y="5238"/>
                  </a:lnTo>
                  <a:lnTo>
                    <a:pt x="5960" y="4954"/>
                  </a:lnTo>
                  <a:lnTo>
                    <a:pt x="5960" y="3664"/>
                  </a:lnTo>
                  <a:lnTo>
                    <a:pt x="5986" y="3561"/>
                  </a:lnTo>
                  <a:lnTo>
                    <a:pt x="6038" y="3509"/>
                  </a:lnTo>
                  <a:lnTo>
                    <a:pt x="6089" y="3457"/>
                  </a:lnTo>
                  <a:lnTo>
                    <a:pt x="6192" y="3432"/>
                  </a:lnTo>
                  <a:lnTo>
                    <a:pt x="6347" y="3432"/>
                  </a:lnTo>
                  <a:lnTo>
                    <a:pt x="6502" y="3380"/>
                  </a:lnTo>
                  <a:lnTo>
                    <a:pt x="6631" y="3328"/>
                  </a:lnTo>
                  <a:lnTo>
                    <a:pt x="6760" y="3277"/>
                  </a:lnTo>
                  <a:lnTo>
                    <a:pt x="6889" y="3174"/>
                  </a:lnTo>
                  <a:lnTo>
                    <a:pt x="6992" y="3070"/>
                  </a:lnTo>
                  <a:lnTo>
                    <a:pt x="7095" y="2967"/>
                  </a:lnTo>
                  <a:lnTo>
                    <a:pt x="7173" y="2838"/>
                  </a:lnTo>
                  <a:close/>
                  <a:moveTo>
                    <a:pt x="5109" y="5341"/>
                  </a:moveTo>
                  <a:lnTo>
                    <a:pt x="5212" y="5367"/>
                  </a:lnTo>
                  <a:lnTo>
                    <a:pt x="5315" y="5392"/>
                  </a:lnTo>
                  <a:lnTo>
                    <a:pt x="5522" y="5392"/>
                  </a:lnTo>
                  <a:lnTo>
                    <a:pt x="5573" y="5625"/>
                  </a:lnTo>
                  <a:lnTo>
                    <a:pt x="5676" y="5883"/>
                  </a:lnTo>
                  <a:lnTo>
                    <a:pt x="5780" y="6115"/>
                  </a:lnTo>
                  <a:lnTo>
                    <a:pt x="5909" y="6347"/>
                  </a:lnTo>
                  <a:lnTo>
                    <a:pt x="6063" y="6553"/>
                  </a:lnTo>
                  <a:lnTo>
                    <a:pt x="6218" y="6734"/>
                  </a:lnTo>
                  <a:lnTo>
                    <a:pt x="6399" y="6941"/>
                  </a:lnTo>
                  <a:lnTo>
                    <a:pt x="6605" y="7095"/>
                  </a:lnTo>
                  <a:lnTo>
                    <a:pt x="6476" y="8024"/>
                  </a:lnTo>
                  <a:lnTo>
                    <a:pt x="6450" y="8127"/>
                  </a:lnTo>
                  <a:lnTo>
                    <a:pt x="6373" y="8231"/>
                  </a:lnTo>
                  <a:lnTo>
                    <a:pt x="6296" y="8282"/>
                  </a:lnTo>
                  <a:lnTo>
                    <a:pt x="6192" y="8334"/>
                  </a:lnTo>
                  <a:lnTo>
                    <a:pt x="5599" y="8489"/>
                  </a:lnTo>
                  <a:lnTo>
                    <a:pt x="5109" y="8489"/>
                  </a:lnTo>
                  <a:lnTo>
                    <a:pt x="5109" y="5341"/>
                  </a:lnTo>
                  <a:close/>
                  <a:moveTo>
                    <a:pt x="9366" y="7405"/>
                  </a:moveTo>
                  <a:lnTo>
                    <a:pt x="9469" y="8102"/>
                  </a:lnTo>
                  <a:lnTo>
                    <a:pt x="9521" y="8308"/>
                  </a:lnTo>
                  <a:lnTo>
                    <a:pt x="9624" y="8489"/>
                  </a:lnTo>
                  <a:lnTo>
                    <a:pt x="6786" y="8489"/>
                  </a:lnTo>
                  <a:lnTo>
                    <a:pt x="6889" y="8308"/>
                  </a:lnTo>
                  <a:lnTo>
                    <a:pt x="6941" y="8102"/>
                  </a:lnTo>
                  <a:lnTo>
                    <a:pt x="7044" y="7405"/>
                  </a:lnTo>
                  <a:lnTo>
                    <a:pt x="7379" y="7560"/>
                  </a:lnTo>
                  <a:lnTo>
                    <a:pt x="7689" y="7689"/>
                  </a:lnTo>
                  <a:lnTo>
                    <a:pt x="7973" y="7740"/>
                  </a:lnTo>
                  <a:lnTo>
                    <a:pt x="8205" y="7766"/>
                  </a:lnTo>
                  <a:lnTo>
                    <a:pt x="8437" y="7740"/>
                  </a:lnTo>
                  <a:lnTo>
                    <a:pt x="8721" y="7689"/>
                  </a:lnTo>
                  <a:lnTo>
                    <a:pt x="9031" y="7560"/>
                  </a:lnTo>
                  <a:lnTo>
                    <a:pt x="9366" y="7405"/>
                  </a:lnTo>
                  <a:close/>
                  <a:moveTo>
                    <a:pt x="11662" y="8953"/>
                  </a:moveTo>
                  <a:lnTo>
                    <a:pt x="11791" y="8979"/>
                  </a:lnTo>
                  <a:lnTo>
                    <a:pt x="11869" y="9005"/>
                  </a:lnTo>
                  <a:lnTo>
                    <a:pt x="11972" y="9056"/>
                  </a:lnTo>
                  <a:lnTo>
                    <a:pt x="12049" y="9108"/>
                  </a:lnTo>
                  <a:lnTo>
                    <a:pt x="12101" y="9185"/>
                  </a:lnTo>
                  <a:lnTo>
                    <a:pt x="12153" y="9288"/>
                  </a:lnTo>
                  <a:lnTo>
                    <a:pt x="12178" y="9392"/>
                  </a:lnTo>
                  <a:lnTo>
                    <a:pt x="12204" y="9495"/>
                  </a:lnTo>
                  <a:lnTo>
                    <a:pt x="12204" y="13933"/>
                  </a:lnTo>
                  <a:lnTo>
                    <a:pt x="4206" y="13933"/>
                  </a:lnTo>
                  <a:lnTo>
                    <a:pt x="4206" y="12049"/>
                  </a:lnTo>
                  <a:lnTo>
                    <a:pt x="4180" y="11946"/>
                  </a:lnTo>
                  <a:lnTo>
                    <a:pt x="4128" y="11869"/>
                  </a:lnTo>
                  <a:lnTo>
                    <a:pt x="4051" y="11817"/>
                  </a:lnTo>
                  <a:lnTo>
                    <a:pt x="3974" y="11791"/>
                  </a:lnTo>
                  <a:lnTo>
                    <a:pt x="3870" y="11817"/>
                  </a:lnTo>
                  <a:lnTo>
                    <a:pt x="3793" y="11869"/>
                  </a:lnTo>
                  <a:lnTo>
                    <a:pt x="3741" y="11946"/>
                  </a:lnTo>
                  <a:lnTo>
                    <a:pt x="3741" y="12049"/>
                  </a:lnTo>
                  <a:lnTo>
                    <a:pt x="3741" y="13933"/>
                  </a:lnTo>
                  <a:lnTo>
                    <a:pt x="3225" y="13933"/>
                  </a:lnTo>
                  <a:lnTo>
                    <a:pt x="3122" y="13958"/>
                  </a:lnTo>
                  <a:lnTo>
                    <a:pt x="3019" y="13984"/>
                  </a:lnTo>
                  <a:lnTo>
                    <a:pt x="2941" y="14036"/>
                  </a:lnTo>
                  <a:lnTo>
                    <a:pt x="2864" y="14087"/>
                  </a:lnTo>
                  <a:lnTo>
                    <a:pt x="2812" y="14165"/>
                  </a:lnTo>
                  <a:lnTo>
                    <a:pt x="2761" y="14242"/>
                  </a:lnTo>
                  <a:lnTo>
                    <a:pt x="2735" y="14345"/>
                  </a:lnTo>
                  <a:lnTo>
                    <a:pt x="2735" y="14449"/>
                  </a:lnTo>
                  <a:lnTo>
                    <a:pt x="2735" y="14655"/>
                  </a:lnTo>
                  <a:lnTo>
                    <a:pt x="2787" y="14861"/>
                  </a:lnTo>
                  <a:lnTo>
                    <a:pt x="2348" y="14861"/>
                  </a:lnTo>
                  <a:lnTo>
                    <a:pt x="2013" y="14449"/>
                  </a:lnTo>
                  <a:lnTo>
                    <a:pt x="1884" y="14294"/>
                  </a:lnTo>
                  <a:lnTo>
                    <a:pt x="1806" y="14139"/>
                  </a:lnTo>
                  <a:lnTo>
                    <a:pt x="1729" y="13958"/>
                  </a:lnTo>
                  <a:lnTo>
                    <a:pt x="1677" y="13778"/>
                  </a:lnTo>
                  <a:lnTo>
                    <a:pt x="1677" y="13597"/>
                  </a:lnTo>
                  <a:lnTo>
                    <a:pt x="1677" y="13417"/>
                  </a:lnTo>
                  <a:lnTo>
                    <a:pt x="1677" y="13236"/>
                  </a:lnTo>
                  <a:lnTo>
                    <a:pt x="1729" y="13030"/>
                  </a:lnTo>
                  <a:lnTo>
                    <a:pt x="2580" y="10449"/>
                  </a:lnTo>
                  <a:lnTo>
                    <a:pt x="2632" y="10295"/>
                  </a:lnTo>
                  <a:lnTo>
                    <a:pt x="2735" y="10114"/>
                  </a:lnTo>
                  <a:lnTo>
                    <a:pt x="2838" y="9959"/>
                  </a:lnTo>
                  <a:lnTo>
                    <a:pt x="2967" y="9830"/>
                  </a:lnTo>
                  <a:lnTo>
                    <a:pt x="3122" y="9727"/>
                  </a:lnTo>
                  <a:lnTo>
                    <a:pt x="3277" y="9624"/>
                  </a:lnTo>
                  <a:lnTo>
                    <a:pt x="3432" y="9546"/>
                  </a:lnTo>
                  <a:lnTo>
                    <a:pt x="3612" y="9469"/>
                  </a:lnTo>
                  <a:lnTo>
                    <a:pt x="3741" y="9443"/>
                  </a:lnTo>
                  <a:lnTo>
                    <a:pt x="3741" y="9495"/>
                  </a:lnTo>
                  <a:lnTo>
                    <a:pt x="3741" y="10914"/>
                  </a:lnTo>
                  <a:lnTo>
                    <a:pt x="3741" y="11017"/>
                  </a:lnTo>
                  <a:lnTo>
                    <a:pt x="3793" y="11095"/>
                  </a:lnTo>
                  <a:lnTo>
                    <a:pt x="3870" y="11146"/>
                  </a:lnTo>
                  <a:lnTo>
                    <a:pt x="4051" y="11146"/>
                  </a:lnTo>
                  <a:lnTo>
                    <a:pt x="4128" y="11095"/>
                  </a:lnTo>
                  <a:lnTo>
                    <a:pt x="4180" y="11017"/>
                  </a:lnTo>
                  <a:lnTo>
                    <a:pt x="4206" y="10914"/>
                  </a:lnTo>
                  <a:lnTo>
                    <a:pt x="4206" y="9495"/>
                  </a:lnTo>
                  <a:lnTo>
                    <a:pt x="4232" y="9392"/>
                  </a:lnTo>
                  <a:lnTo>
                    <a:pt x="4257" y="9288"/>
                  </a:lnTo>
                  <a:lnTo>
                    <a:pt x="4309" y="9185"/>
                  </a:lnTo>
                  <a:lnTo>
                    <a:pt x="4361" y="9108"/>
                  </a:lnTo>
                  <a:lnTo>
                    <a:pt x="4438" y="9056"/>
                  </a:lnTo>
                  <a:lnTo>
                    <a:pt x="4541" y="9005"/>
                  </a:lnTo>
                  <a:lnTo>
                    <a:pt x="4619" y="8979"/>
                  </a:lnTo>
                  <a:lnTo>
                    <a:pt x="4722" y="8953"/>
                  </a:lnTo>
                  <a:close/>
                  <a:moveTo>
                    <a:pt x="13185" y="14423"/>
                  </a:moveTo>
                  <a:lnTo>
                    <a:pt x="13210" y="14449"/>
                  </a:lnTo>
                  <a:lnTo>
                    <a:pt x="13185" y="14552"/>
                  </a:lnTo>
                  <a:lnTo>
                    <a:pt x="13159" y="14655"/>
                  </a:lnTo>
                  <a:lnTo>
                    <a:pt x="13133" y="14758"/>
                  </a:lnTo>
                  <a:lnTo>
                    <a:pt x="13081" y="14861"/>
                  </a:lnTo>
                  <a:lnTo>
                    <a:pt x="3328" y="14861"/>
                  </a:lnTo>
                  <a:lnTo>
                    <a:pt x="3277" y="14758"/>
                  </a:lnTo>
                  <a:lnTo>
                    <a:pt x="3251" y="14655"/>
                  </a:lnTo>
                  <a:lnTo>
                    <a:pt x="3225" y="14552"/>
                  </a:lnTo>
                  <a:lnTo>
                    <a:pt x="3199" y="14449"/>
                  </a:lnTo>
                  <a:lnTo>
                    <a:pt x="3225" y="14423"/>
                  </a:lnTo>
                  <a:close/>
                  <a:moveTo>
                    <a:pt x="12669" y="9443"/>
                  </a:moveTo>
                  <a:lnTo>
                    <a:pt x="12798" y="9469"/>
                  </a:lnTo>
                  <a:lnTo>
                    <a:pt x="12978" y="9546"/>
                  </a:lnTo>
                  <a:lnTo>
                    <a:pt x="13133" y="9624"/>
                  </a:lnTo>
                  <a:lnTo>
                    <a:pt x="13288" y="9727"/>
                  </a:lnTo>
                  <a:lnTo>
                    <a:pt x="13443" y="9830"/>
                  </a:lnTo>
                  <a:lnTo>
                    <a:pt x="13572" y="9959"/>
                  </a:lnTo>
                  <a:lnTo>
                    <a:pt x="13675" y="10114"/>
                  </a:lnTo>
                  <a:lnTo>
                    <a:pt x="13778" y="10295"/>
                  </a:lnTo>
                  <a:lnTo>
                    <a:pt x="13830" y="10449"/>
                  </a:lnTo>
                  <a:lnTo>
                    <a:pt x="14681" y="13030"/>
                  </a:lnTo>
                  <a:lnTo>
                    <a:pt x="14733" y="13236"/>
                  </a:lnTo>
                  <a:lnTo>
                    <a:pt x="14733" y="13417"/>
                  </a:lnTo>
                  <a:lnTo>
                    <a:pt x="14733" y="13597"/>
                  </a:lnTo>
                  <a:lnTo>
                    <a:pt x="14733" y="13778"/>
                  </a:lnTo>
                  <a:lnTo>
                    <a:pt x="14681" y="13958"/>
                  </a:lnTo>
                  <a:lnTo>
                    <a:pt x="14604" y="14139"/>
                  </a:lnTo>
                  <a:lnTo>
                    <a:pt x="14526" y="14294"/>
                  </a:lnTo>
                  <a:lnTo>
                    <a:pt x="14397" y="14449"/>
                  </a:lnTo>
                  <a:lnTo>
                    <a:pt x="14062" y="14861"/>
                  </a:lnTo>
                  <a:lnTo>
                    <a:pt x="13623" y="14861"/>
                  </a:lnTo>
                  <a:lnTo>
                    <a:pt x="13675" y="14655"/>
                  </a:lnTo>
                  <a:lnTo>
                    <a:pt x="13675" y="14449"/>
                  </a:lnTo>
                  <a:lnTo>
                    <a:pt x="13675" y="14345"/>
                  </a:lnTo>
                  <a:lnTo>
                    <a:pt x="13649" y="14242"/>
                  </a:lnTo>
                  <a:lnTo>
                    <a:pt x="13597" y="14165"/>
                  </a:lnTo>
                  <a:lnTo>
                    <a:pt x="13546" y="14087"/>
                  </a:lnTo>
                  <a:lnTo>
                    <a:pt x="13468" y="14036"/>
                  </a:lnTo>
                  <a:lnTo>
                    <a:pt x="13391" y="13984"/>
                  </a:lnTo>
                  <a:lnTo>
                    <a:pt x="13288" y="13958"/>
                  </a:lnTo>
                  <a:lnTo>
                    <a:pt x="13185" y="13933"/>
                  </a:lnTo>
                  <a:lnTo>
                    <a:pt x="12669" y="13933"/>
                  </a:lnTo>
                  <a:lnTo>
                    <a:pt x="12669" y="9495"/>
                  </a:lnTo>
                  <a:lnTo>
                    <a:pt x="12669" y="9443"/>
                  </a:lnTo>
                  <a:close/>
                  <a:moveTo>
                    <a:pt x="15610" y="15326"/>
                  </a:moveTo>
                  <a:lnTo>
                    <a:pt x="15739" y="15352"/>
                  </a:lnTo>
                  <a:lnTo>
                    <a:pt x="15842" y="15429"/>
                  </a:lnTo>
                  <a:lnTo>
                    <a:pt x="15894" y="15532"/>
                  </a:lnTo>
                  <a:lnTo>
                    <a:pt x="15920" y="15661"/>
                  </a:lnTo>
                  <a:lnTo>
                    <a:pt x="15894" y="15790"/>
                  </a:lnTo>
                  <a:lnTo>
                    <a:pt x="15842" y="15894"/>
                  </a:lnTo>
                  <a:lnTo>
                    <a:pt x="15739" y="15945"/>
                  </a:lnTo>
                  <a:lnTo>
                    <a:pt x="15610" y="15971"/>
                  </a:lnTo>
                  <a:lnTo>
                    <a:pt x="800" y="15971"/>
                  </a:lnTo>
                  <a:lnTo>
                    <a:pt x="671" y="15945"/>
                  </a:lnTo>
                  <a:lnTo>
                    <a:pt x="568" y="15894"/>
                  </a:lnTo>
                  <a:lnTo>
                    <a:pt x="516" y="15790"/>
                  </a:lnTo>
                  <a:lnTo>
                    <a:pt x="490" y="15661"/>
                  </a:lnTo>
                  <a:lnTo>
                    <a:pt x="516" y="15532"/>
                  </a:lnTo>
                  <a:lnTo>
                    <a:pt x="568" y="15429"/>
                  </a:lnTo>
                  <a:lnTo>
                    <a:pt x="671" y="15352"/>
                  </a:lnTo>
                  <a:lnTo>
                    <a:pt x="800" y="15326"/>
                  </a:lnTo>
                  <a:close/>
                  <a:moveTo>
                    <a:pt x="7741" y="0"/>
                  </a:moveTo>
                  <a:lnTo>
                    <a:pt x="7431" y="26"/>
                  </a:lnTo>
                  <a:lnTo>
                    <a:pt x="7121" y="77"/>
                  </a:lnTo>
                  <a:lnTo>
                    <a:pt x="6812" y="155"/>
                  </a:lnTo>
                  <a:lnTo>
                    <a:pt x="6528" y="258"/>
                  </a:lnTo>
                  <a:lnTo>
                    <a:pt x="6270" y="387"/>
                  </a:lnTo>
                  <a:lnTo>
                    <a:pt x="6012" y="542"/>
                  </a:lnTo>
                  <a:lnTo>
                    <a:pt x="5754" y="722"/>
                  </a:lnTo>
                  <a:lnTo>
                    <a:pt x="5547" y="929"/>
                  </a:lnTo>
                  <a:lnTo>
                    <a:pt x="5341" y="1161"/>
                  </a:lnTo>
                  <a:lnTo>
                    <a:pt x="5160" y="1393"/>
                  </a:lnTo>
                  <a:lnTo>
                    <a:pt x="5006" y="1651"/>
                  </a:lnTo>
                  <a:lnTo>
                    <a:pt x="4877" y="1935"/>
                  </a:lnTo>
                  <a:lnTo>
                    <a:pt x="4773" y="2219"/>
                  </a:lnTo>
                  <a:lnTo>
                    <a:pt x="4696" y="2529"/>
                  </a:lnTo>
                  <a:lnTo>
                    <a:pt x="4644" y="2838"/>
                  </a:lnTo>
                  <a:lnTo>
                    <a:pt x="4619" y="3148"/>
                  </a:lnTo>
                  <a:lnTo>
                    <a:pt x="4619" y="8489"/>
                  </a:lnTo>
                  <a:lnTo>
                    <a:pt x="4412" y="8540"/>
                  </a:lnTo>
                  <a:lnTo>
                    <a:pt x="4232" y="8618"/>
                  </a:lnTo>
                  <a:lnTo>
                    <a:pt x="4051" y="8747"/>
                  </a:lnTo>
                  <a:lnTo>
                    <a:pt x="3922" y="8901"/>
                  </a:lnTo>
                  <a:lnTo>
                    <a:pt x="3509" y="9005"/>
                  </a:lnTo>
                  <a:lnTo>
                    <a:pt x="3251" y="9082"/>
                  </a:lnTo>
                  <a:lnTo>
                    <a:pt x="3045" y="9185"/>
                  </a:lnTo>
                  <a:lnTo>
                    <a:pt x="2838" y="9314"/>
                  </a:lnTo>
                  <a:lnTo>
                    <a:pt x="2632" y="9495"/>
                  </a:lnTo>
                  <a:lnTo>
                    <a:pt x="2477" y="9650"/>
                  </a:lnTo>
                  <a:lnTo>
                    <a:pt x="2322" y="9856"/>
                  </a:lnTo>
                  <a:lnTo>
                    <a:pt x="2193" y="10088"/>
                  </a:lnTo>
                  <a:lnTo>
                    <a:pt x="2116" y="10320"/>
                  </a:lnTo>
                  <a:lnTo>
                    <a:pt x="1264" y="12901"/>
                  </a:lnTo>
                  <a:lnTo>
                    <a:pt x="1213" y="13133"/>
                  </a:lnTo>
                  <a:lnTo>
                    <a:pt x="1187" y="13391"/>
                  </a:lnTo>
                  <a:lnTo>
                    <a:pt x="1187" y="13623"/>
                  </a:lnTo>
                  <a:lnTo>
                    <a:pt x="1213" y="13881"/>
                  </a:lnTo>
                  <a:lnTo>
                    <a:pt x="1290" y="14113"/>
                  </a:lnTo>
                  <a:lnTo>
                    <a:pt x="1368" y="14345"/>
                  </a:lnTo>
                  <a:lnTo>
                    <a:pt x="1497" y="14552"/>
                  </a:lnTo>
                  <a:lnTo>
                    <a:pt x="1651" y="14758"/>
                  </a:lnTo>
                  <a:lnTo>
                    <a:pt x="1729" y="14861"/>
                  </a:lnTo>
                  <a:lnTo>
                    <a:pt x="645" y="14861"/>
                  </a:lnTo>
                  <a:lnTo>
                    <a:pt x="490" y="14913"/>
                  </a:lnTo>
                  <a:lnTo>
                    <a:pt x="361" y="14990"/>
                  </a:lnTo>
                  <a:lnTo>
                    <a:pt x="232" y="15094"/>
                  </a:lnTo>
                  <a:lnTo>
                    <a:pt x="129" y="15197"/>
                  </a:lnTo>
                  <a:lnTo>
                    <a:pt x="52" y="15352"/>
                  </a:lnTo>
                  <a:lnTo>
                    <a:pt x="26" y="15507"/>
                  </a:lnTo>
                  <a:lnTo>
                    <a:pt x="0" y="15661"/>
                  </a:lnTo>
                  <a:lnTo>
                    <a:pt x="26" y="15816"/>
                  </a:lnTo>
                  <a:lnTo>
                    <a:pt x="52" y="15971"/>
                  </a:lnTo>
                  <a:lnTo>
                    <a:pt x="129" y="16100"/>
                  </a:lnTo>
                  <a:lnTo>
                    <a:pt x="232" y="16229"/>
                  </a:lnTo>
                  <a:lnTo>
                    <a:pt x="361" y="16332"/>
                  </a:lnTo>
                  <a:lnTo>
                    <a:pt x="490" y="16384"/>
                  </a:lnTo>
                  <a:lnTo>
                    <a:pt x="645" y="16435"/>
                  </a:lnTo>
                  <a:lnTo>
                    <a:pt x="800" y="16461"/>
                  </a:lnTo>
                  <a:lnTo>
                    <a:pt x="15610" y="16461"/>
                  </a:lnTo>
                  <a:lnTo>
                    <a:pt x="15765" y="16435"/>
                  </a:lnTo>
                  <a:lnTo>
                    <a:pt x="15920" y="16384"/>
                  </a:lnTo>
                  <a:lnTo>
                    <a:pt x="16049" y="16332"/>
                  </a:lnTo>
                  <a:lnTo>
                    <a:pt x="16178" y="16229"/>
                  </a:lnTo>
                  <a:lnTo>
                    <a:pt x="16281" y="16100"/>
                  </a:lnTo>
                  <a:lnTo>
                    <a:pt x="16358" y="15971"/>
                  </a:lnTo>
                  <a:lnTo>
                    <a:pt x="16384" y="15816"/>
                  </a:lnTo>
                  <a:lnTo>
                    <a:pt x="16410" y="15661"/>
                  </a:lnTo>
                  <a:lnTo>
                    <a:pt x="16384" y="15507"/>
                  </a:lnTo>
                  <a:lnTo>
                    <a:pt x="16358" y="15352"/>
                  </a:lnTo>
                  <a:lnTo>
                    <a:pt x="16281" y="15197"/>
                  </a:lnTo>
                  <a:lnTo>
                    <a:pt x="16178" y="15094"/>
                  </a:lnTo>
                  <a:lnTo>
                    <a:pt x="16049" y="14990"/>
                  </a:lnTo>
                  <a:lnTo>
                    <a:pt x="15920" y="14913"/>
                  </a:lnTo>
                  <a:lnTo>
                    <a:pt x="15765" y="14861"/>
                  </a:lnTo>
                  <a:lnTo>
                    <a:pt x="14681" y="14861"/>
                  </a:lnTo>
                  <a:lnTo>
                    <a:pt x="14758" y="14758"/>
                  </a:lnTo>
                  <a:lnTo>
                    <a:pt x="14913" y="14552"/>
                  </a:lnTo>
                  <a:lnTo>
                    <a:pt x="15042" y="14345"/>
                  </a:lnTo>
                  <a:lnTo>
                    <a:pt x="15120" y="14113"/>
                  </a:lnTo>
                  <a:lnTo>
                    <a:pt x="15197" y="13881"/>
                  </a:lnTo>
                  <a:lnTo>
                    <a:pt x="15223" y="13623"/>
                  </a:lnTo>
                  <a:lnTo>
                    <a:pt x="15223" y="13391"/>
                  </a:lnTo>
                  <a:lnTo>
                    <a:pt x="15197" y="13133"/>
                  </a:lnTo>
                  <a:lnTo>
                    <a:pt x="15146" y="12901"/>
                  </a:lnTo>
                  <a:lnTo>
                    <a:pt x="14294" y="10320"/>
                  </a:lnTo>
                  <a:lnTo>
                    <a:pt x="14217" y="10088"/>
                  </a:lnTo>
                  <a:lnTo>
                    <a:pt x="14088" y="9856"/>
                  </a:lnTo>
                  <a:lnTo>
                    <a:pt x="13933" y="9650"/>
                  </a:lnTo>
                  <a:lnTo>
                    <a:pt x="13778" y="9495"/>
                  </a:lnTo>
                  <a:lnTo>
                    <a:pt x="13572" y="9314"/>
                  </a:lnTo>
                  <a:lnTo>
                    <a:pt x="13365" y="9185"/>
                  </a:lnTo>
                  <a:lnTo>
                    <a:pt x="13159" y="9082"/>
                  </a:lnTo>
                  <a:lnTo>
                    <a:pt x="12901" y="9005"/>
                  </a:lnTo>
                  <a:lnTo>
                    <a:pt x="12488" y="8901"/>
                  </a:lnTo>
                  <a:lnTo>
                    <a:pt x="12359" y="8747"/>
                  </a:lnTo>
                  <a:lnTo>
                    <a:pt x="12178" y="8618"/>
                  </a:lnTo>
                  <a:lnTo>
                    <a:pt x="11998" y="8540"/>
                  </a:lnTo>
                  <a:lnTo>
                    <a:pt x="11791" y="8489"/>
                  </a:lnTo>
                  <a:lnTo>
                    <a:pt x="11791" y="7457"/>
                  </a:lnTo>
                  <a:lnTo>
                    <a:pt x="11766" y="7379"/>
                  </a:lnTo>
                  <a:lnTo>
                    <a:pt x="11714" y="7302"/>
                  </a:lnTo>
                  <a:lnTo>
                    <a:pt x="11637" y="7250"/>
                  </a:lnTo>
                  <a:lnTo>
                    <a:pt x="11533" y="7224"/>
                  </a:lnTo>
                  <a:lnTo>
                    <a:pt x="11456" y="7250"/>
                  </a:lnTo>
                  <a:lnTo>
                    <a:pt x="11379" y="7302"/>
                  </a:lnTo>
                  <a:lnTo>
                    <a:pt x="11327" y="7379"/>
                  </a:lnTo>
                  <a:lnTo>
                    <a:pt x="11301" y="7457"/>
                  </a:lnTo>
                  <a:lnTo>
                    <a:pt x="11301" y="8489"/>
                  </a:lnTo>
                  <a:lnTo>
                    <a:pt x="10811" y="8489"/>
                  </a:lnTo>
                  <a:lnTo>
                    <a:pt x="10217" y="8334"/>
                  </a:lnTo>
                  <a:lnTo>
                    <a:pt x="10114" y="8282"/>
                  </a:lnTo>
                  <a:lnTo>
                    <a:pt x="10037" y="8231"/>
                  </a:lnTo>
                  <a:lnTo>
                    <a:pt x="9959" y="8127"/>
                  </a:lnTo>
                  <a:lnTo>
                    <a:pt x="9934" y="8024"/>
                  </a:lnTo>
                  <a:lnTo>
                    <a:pt x="9805" y="7095"/>
                  </a:lnTo>
                  <a:lnTo>
                    <a:pt x="10011" y="6941"/>
                  </a:lnTo>
                  <a:lnTo>
                    <a:pt x="10192" y="6734"/>
                  </a:lnTo>
                  <a:lnTo>
                    <a:pt x="10346" y="6553"/>
                  </a:lnTo>
                  <a:lnTo>
                    <a:pt x="10501" y="6347"/>
                  </a:lnTo>
                  <a:lnTo>
                    <a:pt x="10630" y="6115"/>
                  </a:lnTo>
                  <a:lnTo>
                    <a:pt x="10733" y="5883"/>
                  </a:lnTo>
                  <a:lnTo>
                    <a:pt x="10837" y="5625"/>
                  </a:lnTo>
                  <a:lnTo>
                    <a:pt x="10888" y="5392"/>
                  </a:lnTo>
                  <a:lnTo>
                    <a:pt x="11095" y="5392"/>
                  </a:lnTo>
                  <a:lnTo>
                    <a:pt x="11198" y="5367"/>
                  </a:lnTo>
                  <a:lnTo>
                    <a:pt x="11301" y="5341"/>
                  </a:lnTo>
                  <a:lnTo>
                    <a:pt x="11301" y="6347"/>
                  </a:lnTo>
                  <a:lnTo>
                    <a:pt x="11327" y="6424"/>
                  </a:lnTo>
                  <a:lnTo>
                    <a:pt x="11379" y="6502"/>
                  </a:lnTo>
                  <a:lnTo>
                    <a:pt x="11456" y="6553"/>
                  </a:lnTo>
                  <a:lnTo>
                    <a:pt x="11533" y="6579"/>
                  </a:lnTo>
                  <a:lnTo>
                    <a:pt x="11637" y="6553"/>
                  </a:lnTo>
                  <a:lnTo>
                    <a:pt x="11714" y="6502"/>
                  </a:lnTo>
                  <a:lnTo>
                    <a:pt x="11766" y="6424"/>
                  </a:lnTo>
                  <a:lnTo>
                    <a:pt x="11791" y="6347"/>
                  </a:lnTo>
                  <a:lnTo>
                    <a:pt x="11791" y="3148"/>
                  </a:lnTo>
                  <a:lnTo>
                    <a:pt x="11766" y="2838"/>
                  </a:lnTo>
                  <a:lnTo>
                    <a:pt x="11714" y="2529"/>
                  </a:lnTo>
                  <a:lnTo>
                    <a:pt x="11637" y="2219"/>
                  </a:lnTo>
                  <a:lnTo>
                    <a:pt x="11533" y="1935"/>
                  </a:lnTo>
                  <a:lnTo>
                    <a:pt x="11404" y="1651"/>
                  </a:lnTo>
                  <a:lnTo>
                    <a:pt x="11249" y="1393"/>
                  </a:lnTo>
                  <a:lnTo>
                    <a:pt x="11069" y="1161"/>
                  </a:lnTo>
                  <a:lnTo>
                    <a:pt x="10862" y="929"/>
                  </a:lnTo>
                  <a:lnTo>
                    <a:pt x="10630" y="722"/>
                  </a:lnTo>
                  <a:lnTo>
                    <a:pt x="10398" y="542"/>
                  </a:lnTo>
                  <a:lnTo>
                    <a:pt x="10140" y="387"/>
                  </a:lnTo>
                  <a:lnTo>
                    <a:pt x="9856" y="258"/>
                  </a:lnTo>
                  <a:lnTo>
                    <a:pt x="9572" y="155"/>
                  </a:lnTo>
                  <a:lnTo>
                    <a:pt x="9289" y="77"/>
                  </a:lnTo>
                  <a:lnTo>
                    <a:pt x="8953" y="26"/>
                  </a:lnTo>
                  <a:lnTo>
                    <a:pt x="8644"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3"/>
            <p:cNvSpPr/>
            <p:nvPr/>
          </p:nvSpPr>
          <p:spPr>
            <a:xfrm>
              <a:off x="2655700" y="1561300"/>
              <a:ext cx="55500" cy="55475"/>
            </a:xfrm>
            <a:custGeom>
              <a:avLst/>
              <a:gdLst/>
              <a:ahLst/>
              <a:cxnLst/>
              <a:rect l="l" t="t" r="r" b="b"/>
              <a:pathLst>
                <a:path w="2220" h="2219" extrusionOk="0">
                  <a:moveTo>
                    <a:pt x="1239" y="490"/>
                  </a:moveTo>
                  <a:lnTo>
                    <a:pt x="1342" y="542"/>
                  </a:lnTo>
                  <a:lnTo>
                    <a:pt x="1445" y="593"/>
                  </a:lnTo>
                  <a:lnTo>
                    <a:pt x="1549" y="671"/>
                  </a:lnTo>
                  <a:lnTo>
                    <a:pt x="1626" y="748"/>
                  </a:lnTo>
                  <a:lnTo>
                    <a:pt x="1678" y="877"/>
                  </a:lnTo>
                  <a:lnTo>
                    <a:pt x="1729" y="981"/>
                  </a:lnTo>
                  <a:lnTo>
                    <a:pt x="1729" y="1110"/>
                  </a:lnTo>
                  <a:lnTo>
                    <a:pt x="1729" y="1239"/>
                  </a:lnTo>
                  <a:lnTo>
                    <a:pt x="1678" y="1342"/>
                  </a:lnTo>
                  <a:lnTo>
                    <a:pt x="1626" y="1445"/>
                  </a:lnTo>
                  <a:lnTo>
                    <a:pt x="1549" y="1548"/>
                  </a:lnTo>
                  <a:lnTo>
                    <a:pt x="1445" y="1626"/>
                  </a:lnTo>
                  <a:lnTo>
                    <a:pt x="1342" y="1677"/>
                  </a:lnTo>
                  <a:lnTo>
                    <a:pt x="1239" y="1703"/>
                  </a:lnTo>
                  <a:lnTo>
                    <a:pt x="1110" y="1729"/>
                  </a:lnTo>
                  <a:lnTo>
                    <a:pt x="981" y="1703"/>
                  </a:lnTo>
                  <a:lnTo>
                    <a:pt x="878" y="1677"/>
                  </a:lnTo>
                  <a:lnTo>
                    <a:pt x="775" y="1626"/>
                  </a:lnTo>
                  <a:lnTo>
                    <a:pt x="671" y="1548"/>
                  </a:lnTo>
                  <a:lnTo>
                    <a:pt x="594" y="1445"/>
                  </a:lnTo>
                  <a:lnTo>
                    <a:pt x="542" y="1342"/>
                  </a:lnTo>
                  <a:lnTo>
                    <a:pt x="491" y="1239"/>
                  </a:lnTo>
                  <a:lnTo>
                    <a:pt x="491" y="1110"/>
                  </a:lnTo>
                  <a:lnTo>
                    <a:pt x="491" y="981"/>
                  </a:lnTo>
                  <a:lnTo>
                    <a:pt x="542" y="877"/>
                  </a:lnTo>
                  <a:lnTo>
                    <a:pt x="594" y="748"/>
                  </a:lnTo>
                  <a:lnTo>
                    <a:pt x="671" y="671"/>
                  </a:lnTo>
                  <a:lnTo>
                    <a:pt x="775" y="593"/>
                  </a:lnTo>
                  <a:lnTo>
                    <a:pt x="878" y="542"/>
                  </a:lnTo>
                  <a:lnTo>
                    <a:pt x="981" y="490"/>
                  </a:lnTo>
                  <a:close/>
                  <a:moveTo>
                    <a:pt x="1110" y="0"/>
                  </a:moveTo>
                  <a:lnTo>
                    <a:pt x="878" y="26"/>
                  </a:lnTo>
                  <a:lnTo>
                    <a:pt x="671" y="103"/>
                  </a:lnTo>
                  <a:lnTo>
                    <a:pt x="491" y="181"/>
                  </a:lnTo>
                  <a:lnTo>
                    <a:pt x="336" y="335"/>
                  </a:lnTo>
                  <a:lnTo>
                    <a:pt x="207" y="490"/>
                  </a:lnTo>
                  <a:lnTo>
                    <a:pt x="104" y="671"/>
                  </a:lnTo>
                  <a:lnTo>
                    <a:pt x="26" y="877"/>
                  </a:lnTo>
                  <a:lnTo>
                    <a:pt x="0" y="1110"/>
                  </a:lnTo>
                  <a:lnTo>
                    <a:pt x="26" y="1342"/>
                  </a:lnTo>
                  <a:lnTo>
                    <a:pt x="104" y="1548"/>
                  </a:lnTo>
                  <a:lnTo>
                    <a:pt x="207" y="1729"/>
                  </a:lnTo>
                  <a:lnTo>
                    <a:pt x="336" y="1884"/>
                  </a:lnTo>
                  <a:lnTo>
                    <a:pt x="491" y="2013"/>
                  </a:lnTo>
                  <a:lnTo>
                    <a:pt x="671" y="2116"/>
                  </a:lnTo>
                  <a:lnTo>
                    <a:pt x="878" y="2193"/>
                  </a:lnTo>
                  <a:lnTo>
                    <a:pt x="1110" y="2219"/>
                  </a:lnTo>
                  <a:lnTo>
                    <a:pt x="1342" y="2193"/>
                  </a:lnTo>
                  <a:lnTo>
                    <a:pt x="1549" y="2116"/>
                  </a:lnTo>
                  <a:lnTo>
                    <a:pt x="1729" y="2013"/>
                  </a:lnTo>
                  <a:lnTo>
                    <a:pt x="1884" y="1884"/>
                  </a:lnTo>
                  <a:lnTo>
                    <a:pt x="2013" y="1729"/>
                  </a:lnTo>
                  <a:lnTo>
                    <a:pt x="2116" y="1548"/>
                  </a:lnTo>
                  <a:lnTo>
                    <a:pt x="2194" y="1342"/>
                  </a:lnTo>
                  <a:lnTo>
                    <a:pt x="2219" y="1110"/>
                  </a:lnTo>
                  <a:lnTo>
                    <a:pt x="2194" y="877"/>
                  </a:lnTo>
                  <a:lnTo>
                    <a:pt x="2116" y="671"/>
                  </a:lnTo>
                  <a:lnTo>
                    <a:pt x="2013" y="490"/>
                  </a:lnTo>
                  <a:lnTo>
                    <a:pt x="1884" y="335"/>
                  </a:lnTo>
                  <a:lnTo>
                    <a:pt x="1729" y="181"/>
                  </a:lnTo>
                  <a:lnTo>
                    <a:pt x="1549" y="103"/>
                  </a:lnTo>
                  <a:lnTo>
                    <a:pt x="1342" y="26"/>
                  </a:lnTo>
                  <a:lnTo>
                    <a:pt x="1110"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 name="Google Shape;581;p33"/>
          <p:cNvSpPr txBox="1">
            <a:spLocks noGrp="1"/>
          </p:cNvSpPr>
          <p:nvPr>
            <p:ph type="subTitle" idx="4"/>
          </p:nvPr>
        </p:nvSpPr>
        <p:spPr>
          <a:xfrm>
            <a:off x="740227" y="2690000"/>
            <a:ext cx="2377500" cy="100584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1200" dirty="0" smtClean="0"/>
              <a:t>A</a:t>
            </a:r>
            <a:r>
              <a:rPr lang="en" sz="1200" dirty="0" smtClean="0"/>
              <a:t>rtinya sebagai bisnis yang dijalankan individu, rumah tangga, atau badan usaha ukuran kecil</a:t>
            </a:r>
            <a:endParaRPr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3"/>
        <p:cNvGrpSpPr/>
        <p:nvPr/>
      </p:nvGrpSpPr>
      <p:grpSpPr>
        <a:xfrm>
          <a:off x="0" y="0"/>
          <a:ext cx="0" cy="0"/>
          <a:chOff x="0" y="0"/>
          <a:chExt cx="0" cy="0"/>
        </a:xfrm>
      </p:grpSpPr>
      <p:sp>
        <p:nvSpPr>
          <p:cNvPr id="1177" name="Google Shape;1177;p44"/>
          <p:cNvSpPr txBox="1">
            <a:spLocks noGrp="1"/>
          </p:cNvSpPr>
          <p:nvPr>
            <p:ph type="subTitle" idx="3"/>
          </p:nvPr>
        </p:nvSpPr>
        <p:spPr>
          <a:xfrm>
            <a:off x="1144200" y="2305900"/>
            <a:ext cx="2829600" cy="1097400"/>
          </a:xfrm>
          <a:prstGeom prst="rect">
            <a:avLst/>
          </a:prstGeom>
        </p:spPr>
        <p:txBody>
          <a:bodyPr spcFirstLastPara="1" wrap="square" lIns="91425" tIns="91425" rIns="91425" bIns="91425" anchor="ctr" anchorCtr="0">
            <a:noAutofit/>
          </a:bodyPr>
          <a:lstStyle/>
          <a:p>
            <a:pPr marL="0" indent="0"/>
            <a:r>
              <a:rPr lang="en-US" noProof="1" smtClean="0"/>
              <a:t>Langkah yang diambil dari permasalahan ini adalah dengan dilakukannya perubahan logo yang akan menjadi simbolis UMKM Griya Chantik Githa. Dan perubahan tampilan instagram lainnya agar terlihat lebih menarik, seperti tampilan foto, caption, dan sebagainya.</a:t>
            </a:r>
          </a:p>
          <a:p>
            <a:pPr marL="0" lvl="0" indent="0" algn="ctr" rtl="0">
              <a:spcBef>
                <a:spcPts val="0"/>
              </a:spcBef>
              <a:spcAft>
                <a:spcPts val="0"/>
              </a:spcAft>
              <a:buNone/>
            </a:pPr>
            <a:endParaRPr lang="en-US" noProof="1"/>
          </a:p>
        </p:txBody>
      </p:sp>
      <p:sp>
        <p:nvSpPr>
          <p:cNvPr id="41" name="Google Shape;511;p28"/>
          <p:cNvSpPr/>
          <p:nvPr/>
        </p:nvSpPr>
        <p:spPr>
          <a:xfrm>
            <a:off x="2345340" y="419079"/>
            <a:ext cx="4539600" cy="548700"/>
          </a:xfrm>
          <a:prstGeom prst="roundRect">
            <a:avLst>
              <a:gd name="adj" fmla="val 50000"/>
            </a:avLst>
          </a:prstGeom>
          <a:solidFill>
            <a:schemeClr val="lt2"/>
          </a:solidFill>
          <a:ln>
            <a:noFill/>
          </a:ln>
          <a:effectLst>
            <a:outerShdw blurRad="57150" dist="95250" dir="2520000" algn="bl" rotWithShape="0">
              <a:schemeClr val="accent3">
                <a:alpha val="24000"/>
              </a:scheme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2800" noProof="1" smtClean="0">
                <a:solidFill>
                  <a:schemeClr val="bg2"/>
                </a:solidFill>
                <a:latin typeface="Days One" charset="0"/>
              </a:rPr>
              <a:t>Metode Pelaksanaan</a:t>
            </a:r>
            <a:endParaRPr lang="en-US" sz="2800" noProof="1">
              <a:solidFill>
                <a:schemeClr val="bg2"/>
              </a:solidFill>
              <a:latin typeface="Days One" charset="0"/>
            </a:endParaRPr>
          </a:p>
        </p:txBody>
      </p:sp>
      <p:pic>
        <p:nvPicPr>
          <p:cNvPr id="45" name="Picture 44"/>
          <p:cNvPicPr/>
          <p:nvPr/>
        </p:nvPicPr>
        <p:blipFill rotWithShape="1">
          <a:blip r:embed="rId3">
            <a:extLst>
              <a:ext uri="{28A0092B-C50C-407E-A947-70E740481C1C}">
                <a14:useLocalDpi xmlns:a14="http://schemas.microsoft.com/office/drawing/2010/main" val="0"/>
              </a:ext>
            </a:extLst>
          </a:blip>
          <a:srcRect t="5264"/>
          <a:stretch/>
        </p:blipFill>
        <p:spPr bwMode="auto">
          <a:xfrm>
            <a:off x="4824960" y="967779"/>
            <a:ext cx="2059980" cy="1638261"/>
          </a:xfrm>
          <a:prstGeom prst="rect">
            <a:avLst/>
          </a:prstGeom>
          <a:ln>
            <a:noFill/>
          </a:ln>
          <a:extLst>
            <a:ext uri="{53640926-AAD7-44D8-BBD7-CCE9431645EC}">
              <a14:shadowObscured xmlns:a14="http://schemas.microsoft.com/office/drawing/2010/main"/>
            </a:ext>
          </a:extLst>
        </p:spPr>
      </p:pic>
      <p:pic>
        <p:nvPicPr>
          <p:cNvPr id="46" name="Picture 45"/>
          <p:cNvPicPr/>
          <p:nvPr/>
        </p:nvPicPr>
        <p:blipFill>
          <a:blip r:embed="rId4">
            <a:extLst>
              <a:ext uri="{28A0092B-C50C-407E-A947-70E740481C1C}">
                <a14:useLocalDpi xmlns:a14="http://schemas.microsoft.com/office/drawing/2010/main" val="0"/>
              </a:ext>
            </a:extLst>
          </a:blip>
          <a:stretch>
            <a:fillRect/>
          </a:stretch>
        </p:blipFill>
        <p:spPr>
          <a:xfrm>
            <a:off x="6320790" y="2480308"/>
            <a:ext cx="1851342" cy="1835785"/>
          </a:xfrm>
          <a:prstGeom prst="rect">
            <a:avLst/>
          </a:prstGeom>
        </p:spPr>
      </p:pic>
      <p:sp>
        <p:nvSpPr>
          <p:cNvPr id="5" name="Rectangle 4"/>
          <p:cNvSpPr/>
          <p:nvPr/>
        </p:nvSpPr>
        <p:spPr>
          <a:xfrm>
            <a:off x="5425883" y="2480308"/>
            <a:ext cx="821059" cy="307777"/>
          </a:xfrm>
          <a:prstGeom prst="rect">
            <a:avLst/>
          </a:prstGeom>
        </p:spPr>
        <p:txBody>
          <a:bodyPr wrap="none">
            <a:spAutoFit/>
          </a:bodyPr>
          <a:lstStyle/>
          <a:p>
            <a:pPr lvl="0" algn="ctr"/>
            <a:r>
              <a:rPr lang="en-US" dirty="0" smtClean="0">
                <a:latin typeface="Days One" charset="0"/>
              </a:rPr>
              <a:t>before</a:t>
            </a:r>
            <a:endParaRPr lang="en-US" dirty="0">
              <a:latin typeface="Days One" charset="0"/>
            </a:endParaRPr>
          </a:p>
        </p:txBody>
      </p:sp>
      <p:sp>
        <p:nvSpPr>
          <p:cNvPr id="48" name="Rectangle 47"/>
          <p:cNvSpPr/>
          <p:nvPr/>
        </p:nvSpPr>
        <p:spPr>
          <a:xfrm>
            <a:off x="6961084" y="4162204"/>
            <a:ext cx="668774" cy="307777"/>
          </a:xfrm>
          <a:prstGeom prst="rect">
            <a:avLst/>
          </a:prstGeom>
        </p:spPr>
        <p:txBody>
          <a:bodyPr wrap="none">
            <a:spAutoFit/>
          </a:bodyPr>
          <a:lstStyle/>
          <a:p>
            <a:pPr lvl="0" algn="ctr"/>
            <a:r>
              <a:rPr lang="en-US" dirty="0" smtClean="0">
                <a:latin typeface="Days One" charset="0"/>
              </a:rPr>
              <a:t>after</a:t>
            </a:r>
            <a:endParaRPr lang="en-US" dirty="0">
              <a:latin typeface="Days One"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37"/>
          <p:cNvSpPr txBox="1">
            <a:spLocks noGrp="1"/>
          </p:cNvSpPr>
          <p:nvPr>
            <p:ph type="title"/>
          </p:nvPr>
        </p:nvSpPr>
        <p:spPr>
          <a:xfrm>
            <a:off x="720000" y="539496"/>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Before</a:t>
            </a:r>
            <a:endParaRPr dirty="0"/>
          </a:p>
        </p:txBody>
      </p:sp>
      <p:sp>
        <p:nvSpPr>
          <p:cNvPr id="689" name="Google Shape;689;p37"/>
          <p:cNvSpPr txBox="1"/>
          <p:nvPr/>
        </p:nvSpPr>
        <p:spPr>
          <a:xfrm>
            <a:off x="936509" y="336241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dirty="0">
              <a:solidFill>
                <a:schemeClr val="accent2"/>
              </a:solidFill>
              <a:latin typeface="Nunito"/>
              <a:ea typeface="Nunito"/>
              <a:cs typeface="Nunito"/>
              <a:sym typeface="Nunito"/>
            </a:endParaRPr>
          </a:p>
        </p:txBody>
      </p:sp>
      <p:sp>
        <p:nvSpPr>
          <p:cNvPr id="691" name="Google Shape;691;p37"/>
          <p:cNvSpPr txBox="1"/>
          <p:nvPr/>
        </p:nvSpPr>
        <p:spPr>
          <a:xfrm>
            <a:off x="1062160" y="340813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accent2"/>
                </a:solidFill>
                <a:latin typeface="Nunito"/>
                <a:ea typeface="Nunito"/>
                <a:cs typeface="Nunito"/>
                <a:sym typeface="Nunito"/>
              </a:rPr>
              <a:t>Informasi Instargram</a:t>
            </a:r>
            <a:endParaRPr dirty="0">
              <a:solidFill>
                <a:schemeClr val="accent2"/>
              </a:solidFill>
              <a:latin typeface="Nunito"/>
              <a:ea typeface="Nunito"/>
              <a:cs typeface="Nunito"/>
              <a:sym typeface="Nunito"/>
            </a:endParaRPr>
          </a:p>
        </p:txBody>
      </p:sp>
      <p:pic>
        <p:nvPicPr>
          <p:cNvPr id="103" name="Picture 102"/>
          <p:cNvPicPr/>
          <p:nvPr/>
        </p:nvPicPr>
        <p:blipFill>
          <a:blip r:embed="rId3" cstate="print">
            <a:extLst>
              <a:ext uri="{28A0092B-C50C-407E-A947-70E740481C1C}">
                <a14:useLocalDpi xmlns:a14="http://schemas.microsoft.com/office/drawing/2010/main" val="0"/>
              </a:ext>
            </a:extLst>
          </a:blip>
          <a:stretch>
            <a:fillRect/>
          </a:stretch>
        </p:blipFill>
        <p:spPr>
          <a:xfrm>
            <a:off x="936509" y="1739265"/>
            <a:ext cx="1542263" cy="1360255"/>
          </a:xfrm>
          <a:prstGeom prst="rect">
            <a:avLst/>
          </a:prstGeom>
        </p:spPr>
      </p:pic>
      <p:pic>
        <p:nvPicPr>
          <p:cNvPr id="104" name="Picture 103"/>
          <p:cNvPicPr/>
          <p:nvPr/>
        </p:nvPicPr>
        <p:blipFill rotWithShape="1">
          <a:blip r:embed="rId4" cstate="print">
            <a:extLst>
              <a:ext uri="{28A0092B-C50C-407E-A947-70E740481C1C}">
                <a14:useLocalDpi xmlns:a14="http://schemas.microsoft.com/office/drawing/2010/main" val="0"/>
              </a:ext>
            </a:extLst>
          </a:blip>
          <a:srcRect r="50000"/>
          <a:stretch/>
        </p:blipFill>
        <p:spPr>
          <a:xfrm>
            <a:off x="2995570" y="2017753"/>
            <a:ext cx="1371600" cy="803275"/>
          </a:xfrm>
          <a:prstGeom prst="rect">
            <a:avLst/>
          </a:prstGeom>
        </p:spPr>
      </p:pic>
      <p:pic>
        <p:nvPicPr>
          <p:cNvPr id="105" name="Picture 104"/>
          <p:cNvPicPr/>
          <p:nvPr/>
        </p:nvPicPr>
        <p:blipFill rotWithShape="1">
          <a:blip r:embed="rId5" cstate="print">
            <a:extLst>
              <a:ext uri="{28A0092B-C50C-407E-A947-70E740481C1C}">
                <a14:useLocalDpi xmlns:a14="http://schemas.microsoft.com/office/drawing/2010/main" val="0"/>
              </a:ext>
            </a:extLst>
          </a:blip>
          <a:srcRect b="6959"/>
          <a:stretch/>
        </p:blipFill>
        <p:spPr bwMode="auto">
          <a:xfrm>
            <a:off x="4954765" y="1424187"/>
            <a:ext cx="1154629" cy="1938223"/>
          </a:xfrm>
          <a:prstGeom prst="rect">
            <a:avLst/>
          </a:prstGeom>
          <a:ln>
            <a:noFill/>
          </a:ln>
          <a:extLst>
            <a:ext uri="{53640926-AAD7-44D8-BBD7-CCE9431645EC}">
              <a14:shadowObscured xmlns:a14="http://schemas.microsoft.com/office/drawing/2010/main"/>
            </a:ext>
          </a:extLst>
        </p:spPr>
      </p:pic>
      <p:sp>
        <p:nvSpPr>
          <p:cNvPr id="106" name="Google Shape;691;p37"/>
          <p:cNvSpPr txBox="1"/>
          <p:nvPr/>
        </p:nvSpPr>
        <p:spPr>
          <a:xfrm>
            <a:off x="2995570" y="340813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accent2"/>
                </a:solidFill>
                <a:latin typeface="Nunito"/>
                <a:ea typeface="Nunito"/>
                <a:cs typeface="Nunito"/>
                <a:sym typeface="Nunito"/>
              </a:rPr>
              <a:t>H</a:t>
            </a:r>
            <a:r>
              <a:rPr lang="en" dirty="0" smtClean="0">
                <a:solidFill>
                  <a:schemeClr val="accent2"/>
                </a:solidFill>
                <a:latin typeface="Nunito"/>
                <a:ea typeface="Nunito"/>
                <a:cs typeface="Nunito"/>
                <a:sym typeface="Nunito"/>
              </a:rPr>
              <a:t>ighlight</a:t>
            </a:r>
            <a:endParaRPr dirty="0">
              <a:solidFill>
                <a:schemeClr val="accent2"/>
              </a:solidFill>
              <a:latin typeface="Nunito"/>
              <a:ea typeface="Nunito"/>
              <a:cs typeface="Nunito"/>
              <a:sym typeface="Nunito"/>
            </a:endParaRPr>
          </a:p>
        </p:txBody>
      </p:sp>
      <p:sp>
        <p:nvSpPr>
          <p:cNvPr id="108" name="Google Shape;691;p37"/>
          <p:cNvSpPr txBox="1"/>
          <p:nvPr/>
        </p:nvSpPr>
        <p:spPr>
          <a:xfrm>
            <a:off x="4776829" y="345971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accent2"/>
                </a:solidFill>
                <a:latin typeface="Nunito"/>
                <a:ea typeface="Nunito"/>
                <a:cs typeface="Nunito"/>
                <a:sym typeface="Nunito"/>
              </a:rPr>
              <a:t>Feeds Instagram</a:t>
            </a:r>
            <a:endParaRPr dirty="0">
              <a:solidFill>
                <a:schemeClr val="accent2"/>
              </a:solidFill>
              <a:latin typeface="Nunito"/>
              <a:ea typeface="Nunito"/>
              <a:cs typeface="Nunito"/>
              <a:sym typeface="Nunito"/>
            </a:endParaRPr>
          </a:p>
        </p:txBody>
      </p:sp>
      <p:sp>
        <p:nvSpPr>
          <p:cNvPr id="109" name="Google Shape;691;p37"/>
          <p:cNvSpPr txBox="1"/>
          <p:nvPr/>
        </p:nvSpPr>
        <p:spPr>
          <a:xfrm>
            <a:off x="6563800" y="345971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accent2"/>
                </a:solidFill>
                <a:latin typeface="Nunito"/>
                <a:ea typeface="Nunito"/>
                <a:cs typeface="Nunito"/>
                <a:sym typeface="Nunito"/>
              </a:rPr>
              <a:t>Caption Feeds</a:t>
            </a:r>
            <a:endParaRPr dirty="0">
              <a:solidFill>
                <a:schemeClr val="accent2"/>
              </a:solidFill>
              <a:latin typeface="Nunito"/>
              <a:ea typeface="Nunito"/>
              <a:cs typeface="Nunito"/>
              <a:sym typeface="Nunito"/>
            </a:endParaRPr>
          </a:p>
        </p:txBody>
      </p:sp>
      <p:pic>
        <p:nvPicPr>
          <p:cNvPr id="110" name="Picture 109"/>
          <p:cNvPicPr/>
          <p:nvPr/>
        </p:nvPicPr>
        <p:blipFill rotWithShape="1">
          <a:blip r:embed="rId6" cstate="print">
            <a:extLst>
              <a:ext uri="{28A0092B-C50C-407E-A947-70E740481C1C}">
                <a14:useLocalDpi xmlns:a14="http://schemas.microsoft.com/office/drawing/2010/main" val="0"/>
              </a:ext>
            </a:extLst>
          </a:blip>
          <a:srcRect t="13793" b="9914"/>
          <a:stretch/>
        </p:blipFill>
        <p:spPr bwMode="auto">
          <a:xfrm>
            <a:off x="6620143" y="1660120"/>
            <a:ext cx="1397813" cy="1799590"/>
          </a:xfrm>
          <a:prstGeom prst="rect">
            <a:avLst/>
          </a:prstGeom>
          <a:ln>
            <a:no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37"/>
          <p:cNvSpPr txBox="1">
            <a:spLocks noGrp="1"/>
          </p:cNvSpPr>
          <p:nvPr>
            <p:ph type="title"/>
          </p:nvPr>
        </p:nvSpPr>
        <p:spPr>
          <a:xfrm>
            <a:off x="720000" y="539496"/>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After</a:t>
            </a:r>
            <a:endParaRPr dirty="0"/>
          </a:p>
        </p:txBody>
      </p:sp>
      <p:sp>
        <p:nvSpPr>
          <p:cNvPr id="689" name="Google Shape;689;p37"/>
          <p:cNvSpPr txBox="1"/>
          <p:nvPr/>
        </p:nvSpPr>
        <p:spPr>
          <a:xfrm>
            <a:off x="936509" y="336241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dirty="0">
              <a:solidFill>
                <a:schemeClr val="accent2"/>
              </a:solidFill>
              <a:latin typeface="Nunito"/>
              <a:ea typeface="Nunito"/>
              <a:cs typeface="Nunito"/>
              <a:sym typeface="Nunito"/>
            </a:endParaRPr>
          </a:p>
        </p:txBody>
      </p:sp>
      <p:sp>
        <p:nvSpPr>
          <p:cNvPr id="691" name="Google Shape;691;p37"/>
          <p:cNvSpPr txBox="1"/>
          <p:nvPr/>
        </p:nvSpPr>
        <p:spPr>
          <a:xfrm>
            <a:off x="1062160" y="340813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accent2"/>
                </a:solidFill>
                <a:latin typeface="Nunito"/>
                <a:ea typeface="Nunito"/>
                <a:cs typeface="Nunito"/>
                <a:sym typeface="Nunito"/>
              </a:rPr>
              <a:t>Informasi Instargram</a:t>
            </a:r>
            <a:endParaRPr dirty="0">
              <a:solidFill>
                <a:schemeClr val="accent2"/>
              </a:solidFill>
              <a:latin typeface="Nunito"/>
              <a:ea typeface="Nunito"/>
              <a:cs typeface="Nunito"/>
              <a:sym typeface="Nunito"/>
            </a:endParaRPr>
          </a:p>
        </p:txBody>
      </p:sp>
      <p:sp>
        <p:nvSpPr>
          <p:cNvPr id="106" name="Google Shape;691;p37"/>
          <p:cNvSpPr txBox="1"/>
          <p:nvPr/>
        </p:nvSpPr>
        <p:spPr>
          <a:xfrm>
            <a:off x="2995570" y="340813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accent2"/>
                </a:solidFill>
                <a:latin typeface="Nunito"/>
                <a:ea typeface="Nunito"/>
                <a:cs typeface="Nunito"/>
                <a:sym typeface="Nunito"/>
              </a:rPr>
              <a:t>H</a:t>
            </a:r>
            <a:r>
              <a:rPr lang="en" dirty="0" smtClean="0">
                <a:solidFill>
                  <a:schemeClr val="accent2"/>
                </a:solidFill>
                <a:latin typeface="Nunito"/>
                <a:ea typeface="Nunito"/>
                <a:cs typeface="Nunito"/>
                <a:sym typeface="Nunito"/>
              </a:rPr>
              <a:t>ighlight</a:t>
            </a:r>
            <a:endParaRPr dirty="0">
              <a:solidFill>
                <a:schemeClr val="accent2"/>
              </a:solidFill>
              <a:latin typeface="Nunito"/>
              <a:ea typeface="Nunito"/>
              <a:cs typeface="Nunito"/>
              <a:sym typeface="Nunito"/>
            </a:endParaRPr>
          </a:p>
        </p:txBody>
      </p:sp>
      <p:sp>
        <p:nvSpPr>
          <p:cNvPr id="108" name="Google Shape;691;p37"/>
          <p:cNvSpPr txBox="1"/>
          <p:nvPr/>
        </p:nvSpPr>
        <p:spPr>
          <a:xfrm>
            <a:off x="4776829" y="345971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accent2"/>
                </a:solidFill>
                <a:latin typeface="Nunito"/>
                <a:ea typeface="Nunito"/>
                <a:cs typeface="Nunito"/>
                <a:sym typeface="Nunito"/>
              </a:rPr>
              <a:t>Feeds Instagram</a:t>
            </a:r>
            <a:endParaRPr dirty="0">
              <a:solidFill>
                <a:schemeClr val="accent2"/>
              </a:solidFill>
              <a:latin typeface="Nunito"/>
              <a:ea typeface="Nunito"/>
              <a:cs typeface="Nunito"/>
              <a:sym typeface="Nunito"/>
            </a:endParaRPr>
          </a:p>
        </p:txBody>
      </p:sp>
      <p:sp>
        <p:nvSpPr>
          <p:cNvPr id="109" name="Google Shape;691;p37"/>
          <p:cNvSpPr txBox="1"/>
          <p:nvPr/>
        </p:nvSpPr>
        <p:spPr>
          <a:xfrm>
            <a:off x="6563800" y="3459710"/>
            <a:ext cx="1510500" cy="548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accent2"/>
                </a:solidFill>
                <a:latin typeface="Nunito"/>
                <a:ea typeface="Nunito"/>
                <a:cs typeface="Nunito"/>
                <a:sym typeface="Nunito"/>
              </a:rPr>
              <a:t>Caption Feeds</a:t>
            </a:r>
            <a:endParaRPr dirty="0">
              <a:solidFill>
                <a:schemeClr val="accent2"/>
              </a:solidFill>
              <a:latin typeface="Nunito"/>
              <a:ea typeface="Nunito"/>
              <a:cs typeface="Nunito"/>
              <a:sym typeface="Nunito"/>
            </a:endParaRPr>
          </a:p>
        </p:txBody>
      </p:sp>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1062160" y="1627505"/>
            <a:ext cx="1771650" cy="1652905"/>
          </a:xfrm>
          <a:prstGeom prst="rect">
            <a:avLst/>
          </a:prstGeom>
        </p:spPr>
      </p:pic>
      <p:pic>
        <p:nvPicPr>
          <p:cNvPr id="13" name="Picture 12"/>
          <p:cNvPicPr/>
          <p:nvPr/>
        </p:nvPicPr>
        <p:blipFill>
          <a:blip r:embed="rId4" cstate="print">
            <a:extLst>
              <a:ext uri="{28A0092B-C50C-407E-A947-70E740481C1C}">
                <a14:useLocalDpi xmlns:a14="http://schemas.microsoft.com/office/drawing/2010/main" val="0"/>
              </a:ext>
            </a:extLst>
          </a:blip>
          <a:stretch>
            <a:fillRect/>
          </a:stretch>
        </p:blipFill>
        <p:spPr>
          <a:xfrm>
            <a:off x="2833809" y="2218848"/>
            <a:ext cx="2331679" cy="698818"/>
          </a:xfrm>
          <a:prstGeom prst="rect">
            <a:avLst/>
          </a:prstGeom>
        </p:spPr>
      </p:pic>
      <p:pic>
        <p:nvPicPr>
          <p:cNvPr id="14" name="Picture 13"/>
          <p:cNvPicPr/>
          <p:nvPr/>
        </p:nvPicPr>
        <p:blipFill rotWithShape="1">
          <a:blip r:embed="rId5" cstate="print">
            <a:extLst>
              <a:ext uri="{28A0092B-C50C-407E-A947-70E740481C1C}">
                <a14:useLocalDpi xmlns:a14="http://schemas.microsoft.com/office/drawing/2010/main" val="0"/>
              </a:ext>
            </a:extLst>
          </a:blip>
          <a:srcRect b="6462"/>
          <a:stretch/>
        </p:blipFill>
        <p:spPr bwMode="auto">
          <a:xfrm>
            <a:off x="4826748" y="1353155"/>
            <a:ext cx="1460581" cy="2054975"/>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cstate="print">
            <a:extLst>
              <a:ext uri="{28A0092B-C50C-407E-A947-70E740481C1C}">
                <a14:useLocalDpi xmlns:a14="http://schemas.microsoft.com/office/drawing/2010/main" val="0"/>
              </a:ext>
            </a:extLst>
          </a:blip>
          <a:srcRect t="3236" b="11327"/>
          <a:stretch/>
        </p:blipFill>
        <p:spPr bwMode="auto">
          <a:xfrm>
            <a:off x="6563800" y="1353154"/>
            <a:ext cx="1591708" cy="22038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3055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42"/>
          <p:cNvSpPr txBox="1">
            <a:spLocks noGrp="1"/>
          </p:cNvSpPr>
          <p:nvPr>
            <p:ph type="title"/>
          </p:nvPr>
        </p:nvSpPr>
        <p:spPr>
          <a:xfrm>
            <a:off x="720000" y="539496"/>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Kesimpulan &amp; Saran</a:t>
            </a:r>
            <a:endParaRPr dirty="0"/>
          </a:p>
        </p:txBody>
      </p:sp>
      <p:sp>
        <p:nvSpPr>
          <p:cNvPr id="1013" name="Google Shape;1013;p42"/>
          <p:cNvSpPr/>
          <p:nvPr/>
        </p:nvSpPr>
        <p:spPr>
          <a:xfrm>
            <a:off x="7147236" y="1423154"/>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2"/>
          <p:cNvSpPr/>
          <p:nvPr/>
        </p:nvSpPr>
        <p:spPr>
          <a:xfrm>
            <a:off x="7471086" y="1423154"/>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2"/>
          <p:cNvSpPr/>
          <p:nvPr/>
        </p:nvSpPr>
        <p:spPr>
          <a:xfrm>
            <a:off x="7794936" y="1423154"/>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2"/>
          <p:cNvSpPr/>
          <p:nvPr/>
        </p:nvSpPr>
        <p:spPr>
          <a:xfrm>
            <a:off x="7471086" y="194130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2"/>
          <p:cNvSpPr/>
          <p:nvPr/>
        </p:nvSpPr>
        <p:spPr>
          <a:xfrm>
            <a:off x="7794936" y="194130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2"/>
          <p:cNvSpPr/>
          <p:nvPr/>
        </p:nvSpPr>
        <p:spPr>
          <a:xfrm>
            <a:off x="7147236" y="245946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2"/>
          <p:cNvSpPr/>
          <p:nvPr/>
        </p:nvSpPr>
        <p:spPr>
          <a:xfrm>
            <a:off x="7471086" y="245946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2"/>
          <p:cNvSpPr/>
          <p:nvPr/>
        </p:nvSpPr>
        <p:spPr>
          <a:xfrm>
            <a:off x="7794936" y="245946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2"/>
          <p:cNvSpPr/>
          <p:nvPr/>
        </p:nvSpPr>
        <p:spPr>
          <a:xfrm>
            <a:off x="6823386" y="297762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2"/>
          <p:cNvSpPr/>
          <p:nvPr/>
        </p:nvSpPr>
        <p:spPr>
          <a:xfrm>
            <a:off x="7147236" y="297762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2"/>
          <p:cNvSpPr/>
          <p:nvPr/>
        </p:nvSpPr>
        <p:spPr>
          <a:xfrm>
            <a:off x="7471086" y="297762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2"/>
          <p:cNvSpPr/>
          <p:nvPr/>
        </p:nvSpPr>
        <p:spPr>
          <a:xfrm>
            <a:off x="7794936" y="297762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2"/>
          <p:cNvSpPr/>
          <p:nvPr/>
        </p:nvSpPr>
        <p:spPr>
          <a:xfrm>
            <a:off x="7794936" y="349578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2"/>
          <p:cNvSpPr/>
          <p:nvPr/>
        </p:nvSpPr>
        <p:spPr>
          <a:xfrm>
            <a:off x="7147236" y="401394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2"/>
          <p:cNvSpPr/>
          <p:nvPr/>
        </p:nvSpPr>
        <p:spPr>
          <a:xfrm>
            <a:off x="7471086" y="401394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2"/>
          <p:cNvSpPr/>
          <p:nvPr/>
        </p:nvSpPr>
        <p:spPr>
          <a:xfrm>
            <a:off x="7794936" y="4013948"/>
            <a:ext cx="244800" cy="244800"/>
          </a:xfrm>
          <a:prstGeom prst="ellipse">
            <a:avLst/>
          </a:prstGeom>
          <a:gradFill>
            <a:gsLst>
              <a:gs pos="0">
                <a:srgbClr val="A68381"/>
              </a:gs>
              <a:gs pos="100000">
                <a:srgbClr val="5B4A4A"/>
              </a:gs>
            </a:gsLst>
            <a:lin ang="5400012" scaled="0"/>
          </a:gradFill>
          <a:ln>
            <a:noFill/>
          </a:ln>
          <a:effectLst>
            <a:outerShdw blurRad="85725" dist="38100" dir="5460000" algn="bl" rotWithShape="0">
              <a:srgbClr val="191919">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29" name="Google Shape;1029;p42"/>
          <p:cNvPicPr preferRelativeResize="0"/>
          <p:nvPr/>
        </p:nvPicPr>
        <p:blipFill rotWithShape="1">
          <a:blip r:embed="rId3">
            <a:alphaModFix/>
          </a:blip>
          <a:srcRect r="43700"/>
          <a:stretch/>
        </p:blipFill>
        <p:spPr>
          <a:xfrm>
            <a:off x="6499529" y="1422098"/>
            <a:ext cx="246900" cy="246900"/>
          </a:xfrm>
          <a:prstGeom prst="ellipse">
            <a:avLst/>
          </a:prstGeom>
          <a:noFill/>
          <a:ln>
            <a:noFill/>
          </a:ln>
          <a:effectLst>
            <a:outerShdw blurRad="142875" dist="47625" dir="3960000" algn="bl" rotWithShape="0">
              <a:srgbClr val="000000">
                <a:alpha val="30000"/>
              </a:srgbClr>
            </a:outerShdw>
          </a:effectLst>
        </p:spPr>
      </p:pic>
      <p:pic>
        <p:nvPicPr>
          <p:cNvPr id="1030" name="Google Shape;1030;p42"/>
          <p:cNvPicPr preferRelativeResize="0"/>
          <p:nvPr/>
        </p:nvPicPr>
        <p:blipFill rotWithShape="1">
          <a:blip r:embed="rId3">
            <a:alphaModFix/>
          </a:blip>
          <a:srcRect r="43700"/>
          <a:stretch/>
        </p:blipFill>
        <p:spPr>
          <a:xfrm>
            <a:off x="6828854" y="1422098"/>
            <a:ext cx="246900" cy="246900"/>
          </a:xfrm>
          <a:prstGeom prst="ellipse">
            <a:avLst/>
          </a:prstGeom>
          <a:noFill/>
          <a:ln>
            <a:noFill/>
          </a:ln>
          <a:effectLst>
            <a:outerShdw blurRad="142875" dist="47625" dir="3960000" algn="bl" rotWithShape="0">
              <a:srgbClr val="000000">
                <a:alpha val="30000"/>
              </a:srgbClr>
            </a:outerShdw>
          </a:effectLst>
        </p:spPr>
      </p:pic>
      <p:pic>
        <p:nvPicPr>
          <p:cNvPr id="1031" name="Google Shape;1031;p42"/>
          <p:cNvPicPr preferRelativeResize="0"/>
          <p:nvPr/>
        </p:nvPicPr>
        <p:blipFill rotWithShape="1">
          <a:blip r:embed="rId3">
            <a:alphaModFix/>
          </a:blip>
          <a:srcRect r="43700"/>
          <a:stretch/>
        </p:blipFill>
        <p:spPr>
          <a:xfrm>
            <a:off x="6497429" y="1940785"/>
            <a:ext cx="246900" cy="246900"/>
          </a:xfrm>
          <a:prstGeom prst="ellipse">
            <a:avLst/>
          </a:prstGeom>
          <a:noFill/>
          <a:ln>
            <a:noFill/>
          </a:ln>
          <a:effectLst>
            <a:outerShdw blurRad="142875" dist="47625" dir="3960000" algn="bl" rotWithShape="0">
              <a:srgbClr val="000000">
                <a:alpha val="30000"/>
              </a:srgbClr>
            </a:outerShdw>
          </a:effectLst>
        </p:spPr>
      </p:pic>
      <p:pic>
        <p:nvPicPr>
          <p:cNvPr id="1032" name="Google Shape;1032;p42"/>
          <p:cNvPicPr preferRelativeResize="0"/>
          <p:nvPr/>
        </p:nvPicPr>
        <p:blipFill rotWithShape="1">
          <a:blip r:embed="rId3">
            <a:alphaModFix/>
          </a:blip>
          <a:srcRect r="43700"/>
          <a:stretch/>
        </p:blipFill>
        <p:spPr>
          <a:xfrm>
            <a:off x="6822329" y="1940798"/>
            <a:ext cx="246900" cy="246900"/>
          </a:xfrm>
          <a:prstGeom prst="ellipse">
            <a:avLst/>
          </a:prstGeom>
          <a:noFill/>
          <a:ln>
            <a:noFill/>
          </a:ln>
          <a:effectLst>
            <a:outerShdw blurRad="142875" dist="47625" dir="3960000" algn="bl" rotWithShape="0">
              <a:srgbClr val="000000">
                <a:alpha val="30000"/>
              </a:srgbClr>
            </a:outerShdw>
          </a:effectLst>
        </p:spPr>
      </p:pic>
      <p:pic>
        <p:nvPicPr>
          <p:cNvPr id="1033" name="Google Shape;1033;p42"/>
          <p:cNvPicPr preferRelativeResize="0"/>
          <p:nvPr/>
        </p:nvPicPr>
        <p:blipFill rotWithShape="1">
          <a:blip r:embed="rId3">
            <a:alphaModFix/>
          </a:blip>
          <a:srcRect r="43700"/>
          <a:stretch/>
        </p:blipFill>
        <p:spPr>
          <a:xfrm>
            <a:off x="7146179" y="1940260"/>
            <a:ext cx="246900" cy="246900"/>
          </a:xfrm>
          <a:prstGeom prst="ellipse">
            <a:avLst/>
          </a:prstGeom>
          <a:noFill/>
          <a:ln>
            <a:noFill/>
          </a:ln>
          <a:effectLst>
            <a:outerShdw blurRad="142875" dist="47625" dir="3960000" algn="bl" rotWithShape="0">
              <a:srgbClr val="000000">
                <a:alpha val="30000"/>
              </a:srgbClr>
            </a:outerShdw>
          </a:effectLst>
        </p:spPr>
      </p:pic>
      <p:pic>
        <p:nvPicPr>
          <p:cNvPr id="1034" name="Google Shape;1034;p42"/>
          <p:cNvPicPr preferRelativeResize="0"/>
          <p:nvPr/>
        </p:nvPicPr>
        <p:blipFill rotWithShape="1">
          <a:blip r:embed="rId3">
            <a:alphaModFix/>
          </a:blip>
          <a:srcRect r="43700"/>
          <a:stretch/>
        </p:blipFill>
        <p:spPr>
          <a:xfrm>
            <a:off x="6497429" y="2459198"/>
            <a:ext cx="246900" cy="246900"/>
          </a:xfrm>
          <a:prstGeom prst="ellipse">
            <a:avLst/>
          </a:prstGeom>
          <a:noFill/>
          <a:ln>
            <a:noFill/>
          </a:ln>
          <a:effectLst>
            <a:outerShdw blurRad="142875" dist="47625" dir="3960000" algn="bl" rotWithShape="0">
              <a:srgbClr val="000000">
                <a:alpha val="30000"/>
              </a:srgbClr>
            </a:outerShdw>
          </a:effectLst>
        </p:spPr>
      </p:pic>
      <p:pic>
        <p:nvPicPr>
          <p:cNvPr id="1035" name="Google Shape;1035;p42"/>
          <p:cNvPicPr preferRelativeResize="0"/>
          <p:nvPr/>
        </p:nvPicPr>
        <p:blipFill rotWithShape="1">
          <a:blip r:embed="rId3">
            <a:alphaModFix/>
          </a:blip>
          <a:srcRect r="43700"/>
          <a:stretch/>
        </p:blipFill>
        <p:spPr>
          <a:xfrm>
            <a:off x="6822329" y="2459210"/>
            <a:ext cx="246900" cy="246900"/>
          </a:xfrm>
          <a:prstGeom prst="ellipse">
            <a:avLst/>
          </a:prstGeom>
          <a:noFill/>
          <a:ln>
            <a:noFill/>
          </a:ln>
          <a:effectLst>
            <a:outerShdw blurRad="142875" dist="47625" dir="3960000" algn="bl" rotWithShape="0">
              <a:srgbClr val="000000">
                <a:alpha val="30000"/>
              </a:srgbClr>
            </a:outerShdw>
          </a:effectLst>
        </p:spPr>
      </p:pic>
      <p:pic>
        <p:nvPicPr>
          <p:cNvPr id="1036" name="Google Shape;1036;p42"/>
          <p:cNvPicPr preferRelativeResize="0"/>
          <p:nvPr/>
        </p:nvPicPr>
        <p:blipFill rotWithShape="1">
          <a:blip r:embed="rId3">
            <a:alphaModFix/>
          </a:blip>
          <a:srcRect r="43700"/>
          <a:stretch/>
        </p:blipFill>
        <p:spPr>
          <a:xfrm>
            <a:off x="6497429" y="2977510"/>
            <a:ext cx="246900" cy="246900"/>
          </a:xfrm>
          <a:prstGeom prst="ellipse">
            <a:avLst/>
          </a:prstGeom>
          <a:noFill/>
          <a:ln>
            <a:noFill/>
          </a:ln>
          <a:effectLst>
            <a:outerShdw blurRad="142875" dist="47625" dir="3960000" algn="bl" rotWithShape="0">
              <a:srgbClr val="000000">
                <a:alpha val="30000"/>
              </a:srgbClr>
            </a:outerShdw>
          </a:effectLst>
        </p:spPr>
      </p:pic>
      <p:pic>
        <p:nvPicPr>
          <p:cNvPr id="1037" name="Google Shape;1037;p42"/>
          <p:cNvPicPr preferRelativeResize="0"/>
          <p:nvPr/>
        </p:nvPicPr>
        <p:blipFill rotWithShape="1">
          <a:blip r:embed="rId3">
            <a:alphaModFix/>
          </a:blip>
          <a:srcRect r="43700"/>
          <a:stretch/>
        </p:blipFill>
        <p:spPr>
          <a:xfrm>
            <a:off x="6497429" y="3495735"/>
            <a:ext cx="246900" cy="246900"/>
          </a:xfrm>
          <a:prstGeom prst="ellipse">
            <a:avLst/>
          </a:prstGeom>
          <a:noFill/>
          <a:ln>
            <a:noFill/>
          </a:ln>
          <a:effectLst>
            <a:outerShdw blurRad="142875" dist="47625" dir="3960000" algn="bl" rotWithShape="0">
              <a:srgbClr val="000000">
                <a:alpha val="30000"/>
              </a:srgbClr>
            </a:outerShdw>
          </a:effectLst>
        </p:spPr>
      </p:pic>
      <p:pic>
        <p:nvPicPr>
          <p:cNvPr id="1038" name="Google Shape;1038;p42"/>
          <p:cNvPicPr preferRelativeResize="0"/>
          <p:nvPr/>
        </p:nvPicPr>
        <p:blipFill rotWithShape="1">
          <a:blip r:embed="rId3">
            <a:alphaModFix/>
          </a:blip>
          <a:srcRect r="43700"/>
          <a:stretch/>
        </p:blipFill>
        <p:spPr>
          <a:xfrm>
            <a:off x="6822329" y="3494748"/>
            <a:ext cx="246900" cy="246900"/>
          </a:xfrm>
          <a:prstGeom prst="ellipse">
            <a:avLst/>
          </a:prstGeom>
          <a:noFill/>
          <a:ln>
            <a:noFill/>
          </a:ln>
          <a:effectLst>
            <a:outerShdw blurRad="142875" dist="47625" dir="3960000" algn="bl" rotWithShape="0">
              <a:srgbClr val="000000">
                <a:alpha val="30000"/>
              </a:srgbClr>
            </a:outerShdw>
          </a:effectLst>
        </p:spPr>
      </p:pic>
      <p:pic>
        <p:nvPicPr>
          <p:cNvPr id="1039" name="Google Shape;1039;p42"/>
          <p:cNvPicPr preferRelativeResize="0"/>
          <p:nvPr/>
        </p:nvPicPr>
        <p:blipFill rotWithShape="1">
          <a:blip r:embed="rId3">
            <a:alphaModFix/>
          </a:blip>
          <a:srcRect r="43700"/>
          <a:stretch/>
        </p:blipFill>
        <p:spPr>
          <a:xfrm>
            <a:off x="7146704" y="3494735"/>
            <a:ext cx="246900" cy="246900"/>
          </a:xfrm>
          <a:prstGeom prst="ellipse">
            <a:avLst/>
          </a:prstGeom>
          <a:noFill/>
          <a:ln>
            <a:noFill/>
          </a:ln>
          <a:effectLst>
            <a:outerShdw blurRad="142875" dist="47625" dir="3960000" algn="bl" rotWithShape="0">
              <a:srgbClr val="000000">
                <a:alpha val="30000"/>
              </a:srgbClr>
            </a:outerShdw>
          </a:effectLst>
        </p:spPr>
      </p:pic>
      <p:pic>
        <p:nvPicPr>
          <p:cNvPr id="1040" name="Google Shape;1040;p42"/>
          <p:cNvPicPr preferRelativeResize="0"/>
          <p:nvPr/>
        </p:nvPicPr>
        <p:blipFill rotWithShape="1">
          <a:blip r:embed="rId3">
            <a:alphaModFix/>
          </a:blip>
          <a:srcRect r="43700"/>
          <a:stretch/>
        </p:blipFill>
        <p:spPr>
          <a:xfrm>
            <a:off x="7470817" y="3494748"/>
            <a:ext cx="246900" cy="246900"/>
          </a:xfrm>
          <a:prstGeom prst="ellipse">
            <a:avLst/>
          </a:prstGeom>
          <a:noFill/>
          <a:ln>
            <a:noFill/>
          </a:ln>
          <a:effectLst>
            <a:outerShdw blurRad="142875" dist="47625" dir="3960000" algn="bl" rotWithShape="0">
              <a:srgbClr val="000000">
                <a:alpha val="30000"/>
              </a:srgbClr>
            </a:outerShdw>
          </a:effectLst>
        </p:spPr>
      </p:pic>
      <p:pic>
        <p:nvPicPr>
          <p:cNvPr id="1041" name="Google Shape;1041;p42"/>
          <p:cNvPicPr preferRelativeResize="0"/>
          <p:nvPr/>
        </p:nvPicPr>
        <p:blipFill rotWithShape="1">
          <a:blip r:embed="rId3">
            <a:alphaModFix/>
          </a:blip>
          <a:srcRect r="43700"/>
          <a:stretch/>
        </p:blipFill>
        <p:spPr>
          <a:xfrm>
            <a:off x="6822317" y="4013973"/>
            <a:ext cx="246900" cy="246900"/>
          </a:xfrm>
          <a:prstGeom prst="ellipse">
            <a:avLst/>
          </a:prstGeom>
          <a:noFill/>
          <a:ln>
            <a:noFill/>
          </a:ln>
          <a:effectLst>
            <a:outerShdw blurRad="142875" dist="47625" dir="3960000" algn="bl" rotWithShape="0">
              <a:srgbClr val="000000">
                <a:alpha val="30000"/>
              </a:srgbClr>
            </a:outerShdw>
          </a:effectLst>
        </p:spPr>
      </p:pic>
      <p:pic>
        <p:nvPicPr>
          <p:cNvPr id="1042" name="Google Shape;1042;p42"/>
          <p:cNvPicPr preferRelativeResize="0"/>
          <p:nvPr/>
        </p:nvPicPr>
        <p:blipFill rotWithShape="1">
          <a:blip r:embed="rId3">
            <a:alphaModFix/>
          </a:blip>
          <a:srcRect r="43700"/>
          <a:stretch/>
        </p:blipFill>
        <p:spPr>
          <a:xfrm>
            <a:off x="6497417" y="4013948"/>
            <a:ext cx="246900" cy="246900"/>
          </a:xfrm>
          <a:prstGeom prst="ellipse">
            <a:avLst/>
          </a:prstGeom>
          <a:noFill/>
          <a:ln>
            <a:noFill/>
          </a:ln>
          <a:effectLst>
            <a:outerShdw blurRad="142875" dist="47625" dir="3960000" algn="bl" rotWithShape="0">
              <a:srgbClr val="000000">
                <a:alpha val="30000"/>
              </a:srgbClr>
            </a:outerShdw>
          </a:effectLst>
        </p:spPr>
      </p:pic>
      <p:sp>
        <p:nvSpPr>
          <p:cNvPr id="2" name="Rectangle 1"/>
          <p:cNvSpPr/>
          <p:nvPr/>
        </p:nvSpPr>
        <p:spPr>
          <a:xfrm>
            <a:off x="1394460" y="1319228"/>
            <a:ext cx="4572000" cy="3139321"/>
          </a:xfrm>
          <a:prstGeom prst="rect">
            <a:avLst/>
          </a:prstGeom>
        </p:spPr>
        <p:txBody>
          <a:bodyPr>
            <a:spAutoFit/>
          </a:bodyPr>
          <a:lstStyle/>
          <a:p>
            <a:pPr>
              <a:lnSpc>
                <a:spcPct val="150000"/>
              </a:lnSpc>
            </a:pPr>
            <a:r>
              <a:rPr lang="en-US" sz="1200" noProof="1" smtClean="0">
                <a:solidFill>
                  <a:schemeClr val="bg2"/>
                </a:solidFill>
                <a:latin typeface="Days One" charset="0"/>
              </a:rPr>
              <a:t>  Sosial Media Griya Chantik Githa sangat berpengaruh terhadap minat beli pelanggan apalagi disituasi pandemi covid-19 yang tidak memungkin pelanggan untuk datang langsung ke tempat penjualan.</a:t>
            </a:r>
          </a:p>
          <a:p>
            <a:pPr>
              <a:lnSpc>
                <a:spcPct val="150000"/>
              </a:lnSpc>
            </a:pPr>
            <a:endParaRPr lang="en-US" sz="1200" noProof="1" smtClean="0">
              <a:solidFill>
                <a:schemeClr val="bg2"/>
              </a:solidFill>
              <a:latin typeface="Days One" charset="0"/>
            </a:endParaRPr>
          </a:p>
          <a:p>
            <a:pPr>
              <a:lnSpc>
                <a:spcPct val="150000"/>
              </a:lnSpc>
            </a:pPr>
            <a:r>
              <a:rPr lang="en-US" sz="1200" noProof="1" smtClean="0">
                <a:solidFill>
                  <a:schemeClr val="bg2"/>
                </a:solidFill>
                <a:latin typeface="Days One" charset="0"/>
              </a:rPr>
              <a:t>  Sarannya adalah agar tampilan instagram terus terlihat menarik perlu adanya ide/gagasan yang terus dimunculkan dari pihak UMKM agar sosial media instagram ini dapat berjalan sebagaimana mestinya dan berguna bagi pemilik UMKM.</a:t>
            </a:r>
            <a:endParaRPr lang="en-US" sz="1200" noProof="1">
              <a:solidFill>
                <a:schemeClr val="bg2"/>
              </a:solidFill>
              <a:latin typeface="Days One"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sp>
        <p:nvSpPr>
          <p:cNvPr id="1336" name="Google Shape;1336;p47"/>
          <p:cNvSpPr txBox="1">
            <a:spLocks noGrp="1"/>
          </p:cNvSpPr>
          <p:nvPr>
            <p:ph type="title"/>
          </p:nvPr>
        </p:nvSpPr>
        <p:spPr>
          <a:xfrm>
            <a:off x="1162200" y="1307100"/>
            <a:ext cx="68196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chemeClr val="dk1"/>
                </a:solidFill>
              </a:rPr>
              <a:t>Thank</a:t>
            </a:r>
            <a:br>
              <a:rPr lang="en" dirty="0" smtClean="0">
                <a:solidFill>
                  <a:schemeClr val="dk1"/>
                </a:solidFill>
              </a:rPr>
            </a:br>
            <a:r>
              <a:rPr lang="en" dirty="0" smtClean="0">
                <a:solidFill>
                  <a:schemeClr val="dk1"/>
                </a:solidFill>
              </a:rPr>
              <a:t>You</a:t>
            </a:r>
            <a:endParaRPr dirty="0">
              <a:solidFill>
                <a:schemeClr val="lt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radient Texture Meeting by Slidesgo">
  <a:themeElements>
    <a:clrScheme name="Simple Light">
      <a:dk1>
        <a:srgbClr val="FFFFFF"/>
      </a:dk1>
      <a:lt1>
        <a:srgbClr val="DAA9A7"/>
      </a:lt1>
      <a:dk2>
        <a:srgbClr val="86605F"/>
      </a:dk2>
      <a:lt2>
        <a:srgbClr val="F9CF6E"/>
      </a:lt2>
      <a:accent1>
        <a:srgbClr val="80B5FF"/>
      </a:accent1>
      <a:accent2>
        <a:srgbClr val="575757"/>
      </a:accent2>
      <a:accent3>
        <a:srgbClr val="2C2C2C"/>
      </a:accent3>
      <a:accent4>
        <a:srgbClr val="C9E5AD"/>
      </a:accent4>
      <a:accent5>
        <a:srgbClr val="F5F5F5"/>
      </a:accent5>
      <a:accent6>
        <a:srgbClr val="DB636E"/>
      </a:accent6>
      <a:hlink>
        <a:srgbClr val="C0919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629</TotalTime>
  <Words>429</Words>
  <Application>Microsoft Office PowerPoint</Application>
  <PresentationFormat>On-screen Show (16:9)</PresentationFormat>
  <Paragraphs>42</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Fira Sans</vt:lpstr>
      <vt:lpstr>Nunito</vt:lpstr>
      <vt:lpstr>Roboto Condensed Light</vt:lpstr>
      <vt:lpstr>Cabin</vt:lpstr>
      <vt:lpstr>Days One</vt:lpstr>
      <vt:lpstr>Gradient Texture Meeting by Slidesgo</vt:lpstr>
      <vt:lpstr>PEMANFAATAN SOSIAL MEDIA INSTAGRAM PADA UMKM GRIYA CHANTIK GITHA DALAM MENARIK MINAT BELI PELANGGAN</vt:lpstr>
      <vt:lpstr>Pendahuluan</vt:lpstr>
      <vt:lpstr>Pendahuluan</vt:lpstr>
      <vt:lpstr>Pengertian</vt:lpstr>
      <vt:lpstr>PowerPoint Presentation</vt:lpstr>
      <vt:lpstr>Before</vt:lpstr>
      <vt:lpstr>After</vt:lpstr>
      <vt:lpstr>Kesimpulan &amp; Saran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PEMANFAATAN SOSIAL MEDIA INSTAGRAM PADA UMKM GRIYA CHANTIK GITHA DALAM MENARIK MINAT BELI PELANGGAN</dc:title>
  <dc:creator>asus</dc:creator>
  <cp:lastModifiedBy>Nurliah</cp:lastModifiedBy>
  <cp:revision>11</cp:revision>
  <dcterms:modified xsi:type="dcterms:W3CDTF">2021-12-02T07:49:01Z</dcterms:modified>
</cp:coreProperties>
</file>