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4" r:id="rId7"/>
    <p:sldId id="261" r:id="rId8"/>
    <p:sldId id="262" r:id="rId9"/>
    <p:sldId id="263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7B80CF-728D-4F2B-B9B1-0D5DC591E98D}" type="datetimeFigureOut">
              <a:rPr lang="en-US" smtClean="0"/>
              <a:t>9/30/2021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3075C-A655-4076-8EAD-FCEDA93190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7B80CF-728D-4F2B-B9B1-0D5DC591E98D}" type="datetimeFigureOut">
              <a:rPr lang="en-US" smtClean="0"/>
              <a:t>9/30/2021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3075C-A655-4076-8EAD-FCEDA93190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7B80CF-728D-4F2B-B9B1-0D5DC591E98D}" type="datetimeFigureOut">
              <a:rPr lang="en-US" smtClean="0"/>
              <a:t>9/30/2021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3075C-A655-4076-8EAD-FCEDA93190CE}" type="slidenum">
              <a:rPr lang="en-US" smtClean="0"/>
              <a:t>‹#›</a:t>
            </a:fld>
            <a:endParaRPr lang="en-U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7B80CF-728D-4F2B-B9B1-0D5DC591E98D}" type="datetimeFigureOut">
              <a:rPr lang="en-US" smtClean="0"/>
              <a:t>9/30/2021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3075C-A655-4076-8EAD-FCEDA93190CE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7B80CF-728D-4F2B-B9B1-0D5DC591E98D}" type="datetimeFigureOut">
              <a:rPr lang="en-US" smtClean="0"/>
              <a:t>9/30/2021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3075C-A655-4076-8EAD-FCEDA93190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7B80CF-728D-4F2B-B9B1-0D5DC591E98D}" type="datetimeFigureOut">
              <a:rPr lang="en-US" smtClean="0"/>
              <a:t>9/30/2021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3075C-A655-4076-8EAD-FCEDA93190CE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7B80CF-728D-4F2B-B9B1-0D5DC591E98D}" type="datetimeFigureOut">
              <a:rPr lang="en-US" smtClean="0"/>
              <a:t>9/30/2021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3075C-A655-4076-8EAD-FCEDA93190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7B80CF-728D-4F2B-B9B1-0D5DC591E98D}" type="datetimeFigureOut">
              <a:rPr lang="en-US" smtClean="0"/>
              <a:t>9/30/2021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3075C-A655-4076-8EAD-FCEDA93190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7B80CF-728D-4F2B-B9B1-0D5DC591E98D}" type="datetimeFigureOut">
              <a:rPr lang="en-US" smtClean="0"/>
              <a:t>9/30/2021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3075C-A655-4076-8EAD-FCEDA93190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7B80CF-728D-4F2B-B9B1-0D5DC591E98D}" type="datetimeFigureOut">
              <a:rPr lang="en-US" smtClean="0"/>
              <a:t>9/30/2021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3075C-A655-4076-8EAD-FCEDA93190CE}" type="slidenum">
              <a:rPr lang="en-US" smtClean="0"/>
              <a:t>‹#›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7B80CF-728D-4F2B-B9B1-0D5DC591E98D}" type="datetimeFigureOut">
              <a:rPr lang="en-US" smtClean="0"/>
              <a:t>9/30/2021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3075C-A655-4076-8EAD-FCEDA93190CE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F57B80CF-728D-4F2B-B9B1-0D5DC591E98D}" type="datetimeFigureOut">
              <a:rPr lang="en-US" smtClean="0"/>
              <a:t>9/30/2021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9643075C-A655-4076-8EAD-FCEDA93190CE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Demokrasi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Kebebasan</a:t>
            </a:r>
            <a:r>
              <a:rPr lang="en-US" dirty="0" smtClean="0"/>
              <a:t> </a:t>
            </a:r>
            <a:r>
              <a:rPr lang="en-US" dirty="0" err="1" smtClean="0"/>
              <a:t>Akademik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Sholihin</a:t>
            </a:r>
            <a:r>
              <a:rPr lang="en-US" dirty="0" smtClean="0"/>
              <a:t> Bone </a:t>
            </a:r>
          </a:p>
          <a:p>
            <a:r>
              <a:rPr lang="en-US" dirty="0" smtClean="0"/>
              <a:t>01 </a:t>
            </a:r>
            <a:r>
              <a:rPr lang="en-US" dirty="0" err="1" smtClean="0"/>
              <a:t>Oktober</a:t>
            </a:r>
            <a:r>
              <a:rPr lang="en-US" dirty="0" smtClean="0"/>
              <a:t> 2021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1640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 smtClean="0"/>
              <a:t>Pasal</a:t>
            </a:r>
            <a:r>
              <a:rPr lang="en-US" dirty="0" smtClean="0"/>
              <a:t> 8 </a:t>
            </a:r>
            <a:r>
              <a:rPr lang="en-US" dirty="0" err="1" smtClean="0"/>
              <a:t>Ayat</a:t>
            </a:r>
            <a:r>
              <a:rPr lang="en-US" dirty="0" smtClean="0"/>
              <a:t> (1) : </a:t>
            </a:r>
          </a:p>
          <a:p>
            <a:pPr marL="0" indent="0" algn="just">
              <a:buNone/>
            </a:pPr>
            <a:r>
              <a:rPr lang="en-US" dirty="0" smtClean="0"/>
              <a:t>“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penyelenggaraan</a:t>
            </a:r>
            <a:r>
              <a:rPr lang="en-US" dirty="0" smtClean="0"/>
              <a:t> </a:t>
            </a:r>
            <a:r>
              <a:rPr lang="en-US" dirty="0" err="1" smtClean="0"/>
              <a:t>Pendidikan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/>
              <a:t> </a:t>
            </a:r>
            <a:r>
              <a:rPr lang="en-US" dirty="0" err="1" smtClean="0"/>
              <a:t>pengembangan</a:t>
            </a:r>
            <a:r>
              <a:rPr lang="en-US" dirty="0" smtClean="0"/>
              <a:t> </a:t>
            </a:r>
            <a:r>
              <a:rPr lang="en-US" dirty="0" err="1" smtClean="0"/>
              <a:t>Ilmu</a:t>
            </a:r>
            <a:r>
              <a:rPr lang="en-US" dirty="0" smtClean="0"/>
              <a:t> </a:t>
            </a:r>
            <a:r>
              <a:rPr lang="en-US" dirty="0" err="1" smtClean="0"/>
              <a:t>Pengetahuan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Teknologi</a:t>
            </a:r>
            <a:endParaRPr lang="en-US" dirty="0" smtClean="0"/>
          </a:p>
          <a:p>
            <a:pPr marL="0" indent="0" algn="just">
              <a:buNone/>
            </a:pPr>
            <a:r>
              <a:rPr lang="en-US" dirty="0" err="1" smtClean="0"/>
              <a:t>berlaku</a:t>
            </a:r>
            <a:r>
              <a:rPr lang="en-US" dirty="0" smtClean="0"/>
              <a:t> </a:t>
            </a:r>
            <a:r>
              <a:rPr lang="en-US" dirty="0" err="1" smtClean="0"/>
              <a:t>kebebasan</a:t>
            </a:r>
            <a:r>
              <a:rPr lang="en-US" dirty="0" smtClean="0"/>
              <a:t> </a:t>
            </a:r>
            <a:r>
              <a:rPr lang="en-US" dirty="0" err="1" smtClean="0"/>
              <a:t>akademik</a:t>
            </a:r>
            <a:r>
              <a:rPr lang="en-US" dirty="0" smtClean="0"/>
              <a:t>, </a:t>
            </a:r>
            <a:r>
              <a:rPr lang="en-US" dirty="0" err="1" smtClean="0"/>
              <a:t>kebebasan</a:t>
            </a:r>
            <a:r>
              <a:rPr lang="en-US" dirty="0" smtClean="0"/>
              <a:t> </a:t>
            </a:r>
            <a:r>
              <a:rPr lang="en-US" dirty="0" err="1" smtClean="0"/>
              <a:t>mimbar</a:t>
            </a:r>
            <a:r>
              <a:rPr lang="en-US" dirty="0"/>
              <a:t> </a:t>
            </a:r>
            <a:r>
              <a:rPr lang="en-US" dirty="0" err="1" smtClean="0"/>
              <a:t>akademik</a:t>
            </a:r>
            <a:r>
              <a:rPr lang="en-US" dirty="0" smtClean="0"/>
              <a:t>,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otonomi</a:t>
            </a:r>
            <a:r>
              <a:rPr lang="en-US" dirty="0" smtClean="0"/>
              <a:t> </a:t>
            </a:r>
            <a:r>
              <a:rPr lang="en-US" dirty="0" err="1" smtClean="0"/>
              <a:t>keilmuan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942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 err="1" smtClean="0"/>
              <a:t>Bagaimana</a:t>
            </a:r>
            <a:r>
              <a:rPr lang="en-US" dirty="0" smtClean="0"/>
              <a:t> ideal-ideal </a:t>
            </a:r>
          </a:p>
          <a:p>
            <a:pPr marL="0" indent="0" algn="ctr">
              <a:buNone/>
            </a:pPr>
            <a:r>
              <a:rPr lang="en-US" dirty="0" err="1" smtClean="0"/>
              <a:t>negara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mengelola</a:t>
            </a:r>
            <a:r>
              <a:rPr lang="en-US" dirty="0" smtClean="0"/>
              <a:t> </a:t>
            </a:r>
            <a:r>
              <a:rPr lang="en-US" dirty="0" err="1" smtClean="0"/>
              <a:t>kritik</a:t>
            </a:r>
            <a:r>
              <a:rPr lang="en-US" dirty="0" smtClean="0"/>
              <a:t> ? 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3300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Masa</a:t>
            </a:r>
            <a:r>
              <a:rPr lang="en-US" dirty="0" smtClean="0"/>
              <a:t> </a:t>
            </a:r>
            <a:r>
              <a:rPr lang="en-US" dirty="0" err="1" smtClean="0"/>
              <a:t>Depan</a:t>
            </a:r>
            <a:r>
              <a:rPr lang="en-US" dirty="0" smtClean="0"/>
              <a:t> </a:t>
            </a:r>
            <a:r>
              <a:rPr lang="en-US" dirty="0" err="1" smtClean="0"/>
              <a:t>Kampus</a:t>
            </a:r>
            <a:r>
              <a:rPr lang="en-US" dirty="0" smtClean="0"/>
              <a:t> ? </a:t>
            </a:r>
          </a:p>
          <a:p>
            <a:r>
              <a:rPr lang="en-US" dirty="0" err="1" smtClean="0"/>
              <a:t>Mase</a:t>
            </a:r>
            <a:r>
              <a:rPr lang="en-US" dirty="0" smtClean="0"/>
              <a:t> </a:t>
            </a:r>
            <a:r>
              <a:rPr lang="en-US" dirty="0" err="1" smtClean="0"/>
              <a:t>depan</a:t>
            </a:r>
            <a:r>
              <a:rPr lang="en-US" dirty="0" smtClean="0"/>
              <a:t> </a:t>
            </a:r>
            <a:r>
              <a:rPr lang="en-US" dirty="0" err="1" smtClean="0"/>
              <a:t>demokrasi</a:t>
            </a:r>
            <a:r>
              <a:rPr lang="en-US" dirty="0" smtClean="0"/>
              <a:t> ? </a:t>
            </a:r>
          </a:p>
          <a:p>
            <a:r>
              <a:rPr lang="en-US" dirty="0" err="1" smtClean="0"/>
              <a:t>Apa</a:t>
            </a:r>
            <a:r>
              <a:rPr lang="en-US" dirty="0" smtClean="0"/>
              <a:t> yang </a:t>
            </a:r>
            <a:r>
              <a:rPr lang="en-US" dirty="0" err="1" smtClean="0"/>
              <a:t>harus</a:t>
            </a:r>
            <a:r>
              <a:rPr lang="en-US" dirty="0" smtClean="0"/>
              <a:t> </a:t>
            </a:r>
            <a:r>
              <a:rPr lang="en-US" dirty="0" err="1" smtClean="0"/>
              <a:t>kita</a:t>
            </a:r>
            <a:r>
              <a:rPr lang="en-US" dirty="0" smtClean="0"/>
              <a:t> </a:t>
            </a:r>
            <a:r>
              <a:rPr lang="en-US" dirty="0" err="1" smtClean="0"/>
              <a:t>lakukan</a:t>
            </a:r>
            <a:r>
              <a:rPr lang="en-US" dirty="0" smtClean="0"/>
              <a:t> ? 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1515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v"/>
            </a:pPr>
            <a:r>
              <a:rPr lang="en-US" dirty="0" smtClean="0"/>
              <a:t> </a:t>
            </a:r>
            <a:r>
              <a:rPr lang="en-US" dirty="0" err="1"/>
              <a:t>P</a:t>
            </a:r>
            <a:r>
              <a:rPr lang="en-US" dirty="0" err="1" smtClean="0"/>
              <a:t>enguatan</a:t>
            </a:r>
            <a:r>
              <a:rPr lang="en-US" dirty="0" smtClean="0"/>
              <a:t> </a:t>
            </a:r>
            <a:r>
              <a:rPr lang="en-US" dirty="0" err="1" smtClean="0"/>
              <a:t>masyarakat</a:t>
            </a:r>
            <a:r>
              <a:rPr lang="en-US" dirty="0" smtClean="0"/>
              <a:t> </a:t>
            </a:r>
            <a:r>
              <a:rPr lang="en-US" dirty="0" err="1" smtClean="0"/>
              <a:t>madani</a:t>
            </a:r>
            <a:r>
              <a:rPr lang="en-US" dirty="0" smtClean="0"/>
              <a:t> </a:t>
            </a:r>
          </a:p>
          <a:p>
            <a:pPr>
              <a:buFont typeface="Wingdings" pitchFamily="2" charset="2"/>
              <a:buChar char="v"/>
            </a:pPr>
            <a:r>
              <a:rPr lang="en-US" dirty="0"/>
              <a:t> </a:t>
            </a:r>
            <a:r>
              <a:rPr lang="en-US" dirty="0" err="1"/>
              <a:t>P</a:t>
            </a:r>
            <a:r>
              <a:rPr lang="en-US" dirty="0" err="1" smtClean="0"/>
              <a:t>enguatan</a:t>
            </a:r>
            <a:r>
              <a:rPr lang="en-US" dirty="0" smtClean="0"/>
              <a:t> </a:t>
            </a:r>
            <a:r>
              <a:rPr lang="en-US" dirty="0" err="1" smtClean="0"/>
              <a:t>aliansi</a:t>
            </a:r>
            <a:r>
              <a:rPr lang="en-US" dirty="0" smtClean="0"/>
              <a:t> </a:t>
            </a:r>
            <a:r>
              <a:rPr lang="en-US" dirty="0" err="1" smtClean="0"/>
              <a:t>kelompok</a:t>
            </a:r>
            <a:r>
              <a:rPr lang="en-US" dirty="0" smtClean="0"/>
              <a:t> </a:t>
            </a:r>
            <a:r>
              <a:rPr lang="en-US" dirty="0" err="1" smtClean="0"/>
              <a:t>strategis</a:t>
            </a:r>
            <a:r>
              <a:rPr lang="en-US" dirty="0" smtClean="0"/>
              <a:t> </a:t>
            </a:r>
          </a:p>
          <a:p>
            <a:pPr>
              <a:buFont typeface="Wingdings" pitchFamily="2" charset="2"/>
              <a:buChar char="v"/>
            </a:pPr>
            <a:r>
              <a:rPr lang="en-US" dirty="0"/>
              <a:t> </a:t>
            </a:r>
            <a:r>
              <a:rPr lang="en-US" dirty="0" err="1"/>
              <a:t>P</a:t>
            </a:r>
            <a:r>
              <a:rPr lang="en-US" dirty="0" err="1" smtClean="0"/>
              <a:t>enyadaran</a:t>
            </a:r>
            <a:r>
              <a:rPr lang="en-US" dirty="0" smtClean="0"/>
              <a:t> </a:t>
            </a:r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kolektif</a:t>
            </a:r>
            <a:r>
              <a:rPr lang="en-US" dirty="0" smtClean="0"/>
              <a:t> </a:t>
            </a:r>
            <a:r>
              <a:rPr lang="en-US" dirty="0" err="1" smtClean="0"/>
              <a:t>kepada</a:t>
            </a:r>
            <a:r>
              <a:rPr lang="en-US" dirty="0" smtClean="0"/>
              <a:t> </a:t>
            </a:r>
            <a:r>
              <a:rPr lang="en-US" dirty="0" err="1" smtClean="0"/>
              <a:t>insan</a:t>
            </a:r>
            <a:r>
              <a:rPr lang="en-US" dirty="0" smtClean="0"/>
              <a:t> </a:t>
            </a:r>
            <a:r>
              <a:rPr lang="en-US" dirty="0" err="1" smtClean="0"/>
              <a:t>kampus</a:t>
            </a:r>
            <a:r>
              <a:rPr lang="en-US" dirty="0" smtClean="0"/>
              <a:t> (Forum </a:t>
            </a:r>
            <a:r>
              <a:rPr lang="en-US" dirty="0" err="1" smtClean="0"/>
              <a:t>rektor</a:t>
            </a:r>
            <a:r>
              <a:rPr lang="en-US" dirty="0" smtClean="0"/>
              <a:t>) </a:t>
            </a:r>
          </a:p>
          <a:p>
            <a:pPr>
              <a:buFont typeface="Wingdings" pitchFamily="2" charset="2"/>
              <a:buChar char="v"/>
            </a:pP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 err="1" smtClean="0"/>
              <a:t>ndependensi</a:t>
            </a:r>
            <a:r>
              <a:rPr lang="en-US" dirty="0" smtClean="0"/>
              <a:t> </a:t>
            </a:r>
            <a:r>
              <a:rPr lang="en-US" dirty="0" err="1" smtClean="0"/>
              <a:t>Universitas</a:t>
            </a:r>
            <a:r>
              <a:rPr lang="en-US" dirty="0" smtClean="0"/>
              <a:t> </a:t>
            </a:r>
          </a:p>
          <a:p>
            <a:pPr>
              <a:buFont typeface="Wingdings" pitchFamily="2" charset="2"/>
              <a:buChar char="v"/>
            </a:pPr>
            <a:r>
              <a:rPr lang="en-US" dirty="0" err="1" smtClean="0"/>
              <a:t>Mengikis</a:t>
            </a:r>
            <a:r>
              <a:rPr lang="en-US" dirty="0" smtClean="0"/>
              <a:t> </a:t>
            </a:r>
            <a:r>
              <a:rPr lang="en-US" dirty="0" err="1" smtClean="0"/>
              <a:t>budaya</a:t>
            </a:r>
            <a:r>
              <a:rPr lang="en-US" dirty="0" smtClean="0"/>
              <a:t> </a:t>
            </a:r>
            <a:r>
              <a:rPr lang="en-US" dirty="0" err="1" smtClean="0"/>
              <a:t>feodal</a:t>
            </a:r>
            <a:r>
              <a:rPr lang="en-US" dirty="0" smtClean="0"/>
              <a:t> </a:t>
            </a:r>
            <a:r>
              <a:rPr lang="en-US" dirty="0" err="1" smtClean="0"/>
              <a:t>dilingkungan</a:t>
            </a:r>
            <a:r>
              <a:rPr lang="en-US" dirty="0" smtClean="0"/>
              <a:t> </a:t>
            </a:r>
            <a:r>
              <a:rPr lang="en-US" dirty="0" err="1" smtClean="0"/>
              <a:t>kampus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Saran </a:t>
            </a:r>
            <a:r>
              <a:rPr lang="en-US" dirty="0" err="1" smtClean="0"/>
              <a:t>Konkrit</a:t>
            </a:r>
            <a:r>
              <a:rPr lang="en-US" dirty="0" smtClean="0"/>
              <a:t> :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315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8213" y="2362200"/>
            <a:ext cx="6135511" cy="3763963"/>
          </a:xfr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Sekian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Terima</a:t>
            </a:r>
            <a:r>
              <a:rPr lang="en-US" dirty="0" smtClean="0"/>
              <a:t> </a:t>
            </a:r>
            <a:r>
              <a:rPr lang="en-US" dirty="0" err="1" smtClean="0"/>
              <a:t>Kasih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7867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US" dirty="0" err="1" smtClean="0"/>
              <a:t>Mengapa</a:t>
            </a:r>
            <a:r>
              <a:rPr lang="en-US" dirty="0" smtClean="0"/>
              <a:t> </a:t>
            </a:r>
            <a:r>
              <a:rPr lang="en-US" dirty="0" err="1" smtClean="0"/>
              <a:t>kita</a:t>
            </a:r>
            <a:r>
              <a:rPr lang="en-US" dirty="0" smtClean="0"/>
              <a:t> </a:t>
            </a:r>
            <a:r>
              <a:rPr lang="en-US" dirty="0" err="1" smtClean="0"/>
              <a:t>mesti</a:t>
            </a:r>
            <a:r>
              <a:rPr lang="en-US" dirty="0" smtClean="0"/>
              <a:t> </a:t>
            </a:r>
            <a:r>
              <a:rPr lang="en-US" dirty="0" err="1" smtClean="0"/>
              <a:t>bernegara</a:t>
            </a:r>
            <a:r>
              <a:rPr lang="en-US" smtClean="0"/>
              <a:t> ? </a:t>
            </a:r>
          </a:p>
          <a:p>
            <a:pPr algn="just"/>
            <a:r>
              <a:rPr lang="en-US" dirty="0" err="1" smtClean="0"/>
              <a:t>Logika</a:t>
            </a:r>
            <a:r>
              <a:rPr lang="en-US" dirty="0" smtClean="0"/>
              <a:t> </a:t>
            </a:r>
            <a:r>
              <a:rPr lang="en-US" dirty="0" err="1" smtClean="0"/>
              <a:t>Demokarsi</a:t>
            </a:r>
            <a:r>
              <a:rPr lang="en-US" dirty="0" smtClean="0"/>
              <a:t> ? </a:t>
            </a:r>
          </a:p>
          <a:p>
            <a:pPr algn="just"/>
            <a:r>
              <a:rPr lang="en-US" dirty="0" smtClean="0"/>
              <a:t>Ideal-ideal </a:t>
            </a:r>
            <a:r>
              <a:rPr lang="en-US" dirty="0" err="1" smtClean="0"/>
              <a:t>kebebasan</a:t>
            </a:r>
            <a:r>
              <a:rPr lang="en-US" dirty="0" smtClean="0"/>
              <a:t> ? </a:t>
            </a:r>
          </a:p>
          <a:p>
            <a:pPr algn="just"/>
            <a:r>
              <a:rPr lang="en-US" dirty="0" err="1" smtClean="0"/>
              <a:t>Kampus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Kebebasan</a:t>
            </a:r>
            <a:r>
              <a:rPr lang="en-US" dirty="0" smtClean="0"/>
              <a:t> </a:t>
            </a:r>
            <a:r>
              <a:rPr lang="en-US" dirty="0" err="1" smtClean="0"/>
              <a:t>Akademik</a:t>
            </a:r>
            <a:r>
              <a:rPr lang="en-US" dirty="0" smtClean="0"/>
              <a:t> ? </a:t>
            </a:r>
          </a:p>
          <a:p>
            <a:pPr algn="just"/>
            <a:r>
              <a:rPr lang="en-US" dirty="0" err="1" smtClean="0"/>
              <a:t>Kritik</a:t>
            </a:r>
            <a:r>
              <a:rPr lang="en-US" dirty="0" smtClean="0"/>
              <a:t> </a:t>
            </a:r>
            <a:r>
              <a:rPr lang="en-US" dirty="0" err="1" smtClean="0"/>
              <a:t>vs</a:t>
            </a:r>
            <a:r>
              <a:rPr lang="en-US" dirty="0" smtClean="0"/>
              <a:t>  </a:t>
            </a:r>
            <a:r>
              <a:rPr lang="en-US" dirty="0" err="1" smtClean="0"/>
              <a:t>Hinaan</a:t>
            </a:r>
            <a:r>
              <a:rPr lang="en-US" dirty="0" smtClean="0"/>
              <a:t> ? </a:t>
            </a:r>
          </a:p>
          <a:p>
            <a:pPr algn="just"/>
            <a:r>
              <a:rPr lang="en-US" dirty="0" err="1" smtClean="0"/>
              <a:t>Aturan</a:t>
            </a:r>
            <a:r>
              <a:rPr lang="en-US" dirty="0" smtClean="0"/>
              <a:t> </a:t>
            </a:r>
            <a:r>
              <a:rPr lang="en-US" dirty="0" err="1" smtClean="0"/>
              <a:t>tentang</a:t>
            </a:r>
            <a:r>
              <a:rPr lang="en-US" dirty="0" smtClean="0"/>
              <a:t> </a:t>
            </a:r>
            <a:r>
              <a:rPr lang="en-US" dirty="0" err="1" smtClean="0"/>
              <a:t>kemerdekaan</a:t>
            </a:r>
            <a:r>
              <a:rPr lang="en-US" dirty="0" smtClean="0"/>
              <a:t> </a:t>
            </a:r>
            <a:r>
              <a:rPr lang="en-US" dirty="0" err="1" smtClean="0"/>
              <a:t>menyampaikan</a:t>
            </a:r>
            <a:r>
              <a:rPr lang="en-US" dirty="0" smtClean="0"/>
              <a:t> </a:t>
            </a:r>
            <a:r>
              <a:rPr lang="en-US" dirty="0" err="1" smtClean="0"/>
              <a:t>pendapat</a:t>
            </a:r>
            <a:r>
              <a:rPr lang="en-US" dirty="0"/>
              <a:t> </a:t>
            </a:r>
            <a:r>
              <a:rPr lang="en-US" dirty="0" smtClean="0"/>
              <a:t>? </a:t>
            </a:r>
          </a:p>
          <a:p>
            <a:pPr algn="just"/>
            <a:r>
              <a:rPr lang="en-US" dirty="0" smtClean="0"/>
              <a:t>UU No 12 </a:t>
            </a:r>
            <a:r>
              <a:rPr lang="en-US" dirty="0" err="1" smtClean="0"/>
              <a:t>Tahun</a:t>
            </a:r>
            <a:r>
              <a:rPr lang="en-US" dirty="0" smtClean="0"/>
              <a:t> 2012 </a:t>
            </a:r>
            <a:r>
              <a:rPr lang="en-US" dirty="0" err="1" smtClean="0"/>
              <a:t>Tentang</a:t>
            </a:r>
            <a:r>
              <a:rPr lang="en-US" dirty="0" smtClean="0"/>
              <a:t> </a:t>
            </a:r>
            <a:r>
              <a:rPr lang="en-US" dirty="0" err="1" smtClean="0"/>
              <a:t>Pendidikan</a:t>
            </a:r>
            <a:r>
              <a:rPr lang="en-US" dirty="0" smtClean="0"/>
              <a:t> </a:t>
            </a:r>
            <a:r>
              <a:rPr lang="en-US" dirty="0" err="1" smtClean="0"/>
              <a:t>Tinggi</a:t>
            </a:r>
            <a:r>
              <a:rPr lang="en-US" dirty="0" smtClean="0"/>
              <a:t> ? 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Fokus</a:t>
            </a:r>
            <a:r>
              <a:rPr lang="en-US" dirty="0" smtClean="0"/>
              <a:t> </a:t>
            </a:r>
            <a:r>
              <a:rPr lang="en-US" dirty="0" err="1" smtClean="0"/>
              <a:t>Diskusi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1039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 smtClean="0"/>
              <a:t>Catatan</a:t>
            </a:r>
            <a:r>
              <a:rPr lang="en-US" dirty="0" smtClean="0"/>
              <a:t> </a:t>
            </a:r>
            <a:r>
              <a:rPr lang="en-US" dirty="0" err="1" smtClean="0"/>
              <a:t>Reflektif</a:t>
            </a:r>
            <a:r>
              <a:rPr lang="en-US" dirty="0" smtClean="0"/>
              <a:t> ?   </a:t>
            </a:r>
          </a:p>
          <a:p>
            <a:pPr marL="0" indent="0">
              <a:buNone/>
            </a:pPr>
            <a:r>
              <a:rPr lang="en-US" dirty="0" err="1" smtClean="0"/>
              <a:t>Kasus</a:t>
            </a:r>
            <a:r>
              <a:rPr lang="en-US" dirty="0" smtClean="0"/>
              <a:t> </a:t>
            </a:r>
            <a:r>
              <a:rPr lang="en-US" dirty="0" err="1" smtClean="0"/>
              <a:t>Saiful</a:t>
            </a:r>
            <a:r>
              <a:rPr lang="en-US" dirty="0" smtClean="0"/>
              <a:t> Mahdi </a:t>
            </a:r>
            <a:r>
              <a:rPr lang="en-US" dirty="0" err="1" smtClean="0"/>
              <a:t>Dosen</a:t>
            </a:r>
            <a:r>
              <a:rPr lang="en-US" dirty="0" smtClean="0"/>
              <a:t> </a:t>
            </a:r>
            <a:r>
              <a:rPr lang="en-US" dirty="0" err="1" smtClean="0"/>
              <a:t>Universitas</a:t>
            </a:r>
            <a:r>
              <a:rPr lang="en-US" dirty="0" smtClean="0"/>
              <a:t> </a:t>
            </a:r>
            <a:r>
              <a:rPr lang="en-US" dirty="0" err="1" smtClean="0"/>
              <a:t>Syaiah</a:t>
            </a:r>
            <a:r>
              <a:rPr lang="en-US" dirty="0" smtClean="0"/>
              <a:t> Kuala Banda Aceh </a:t>
            </a:r>
          </a:p>
          <a:p>
            <a:pPr marL="0" indent="0">
              <a:buNone/>
            </a:pPr>
            <a:r>
              <a:rPr lang="en-US" dirty="0" err="1" smtClean="0"/>
              <a:t>Pembungkaman</a:t>
            </a:r>
            <a:r>
              <a:rPr lang="en-US" dirty="0" smtClean="0"/>
              <a:t> </a:t>
            </a:r>
            <a:r>
              <a:rPr lang="en-US" dirty="0" err="1" smtClean="0"/>
              <a:t>gerakan</a:t>
            </a:r>
            <a:r>
              <a:rPr lang="en-US" dirty="0" smtClean="0"/>
              <a:t> </a:t>
            </a:r>
            <a:r>
              <a:rPr lang="en-US" dirty="0" err="1" smtClean="0"/>
              <a:t>Mahasiswa</a:t>
            </a:r>
            <a:r>
              <a:rPr lang="en-US" dirty="0" smtClean="0"/>
              <a:t> </a:t>
            </a:r>
          </a:p>
          <a:p>
            <a:pPr marL="0" indent="0">
              <a:buNone/>
            </a:pPr>
            <a:r>
              <a:rPr lang="en-US" dirty="0" smtClean="0"/>
              <a:t>BEM </a:t>
            </a:r>
            <a:r>
              <a:rPr lang="en-US" dirty="0" err="1" smtClean="0"/>
              <a:t>dan</a:t>
            </a:r>
            <a:r>
              <a:rPr lang="en-US" dirty="0" smtClean="0"/>
              <a:t> Organ </a:t>
            </a:r>
            <a:r>
              <a:rPr lang="en-US" dirty="0" err="1" smtClean="0"/>
              <a:t>gerakakan</a:t>
            </a:r>
            <a:r>
              <a:rPr lang="en-US" dirty="0" smtClean="0"/>
              <a:t> </a:t>
            </a:r>
            <a:r>
              <a:rPr lang="en-US" dirty="0" err="1" smtClean="0"/>
              <a:t>lainnya</a:t>
            </a:r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Penghapusan</a:t>
            </a:r>
            <a:r>
              <a:rPr lang="en-US" dirty="0" smtClean="0"/>
              <a:t> Mural 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5745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en-US" dirty="0" err="1" smtClean="0"/>
              <a:t>Otonomi</a:t>
            </a:r>
            <a:r>
              <a:rPr lang="en-US" dirty="0" smtClean="0"/>
              <a:t> </a:t>
            </a:r>
            <a:r>
              <a:rPr lang="en-US" dirty="0" err="1" smtClean="0"/>
              <a:t>Kampus</a:t>
            </a:r>
            <a:r>
              <a:rPr lang="en-US" dirty="0" smtClean="0"/>
              <a:t> ?</a:t>
            </a:r>
          </a:p>
          <a:p>
            <a:pPr marL="0" indent="0" algn="ctr">
              <a:buNone/>
            </a:pPr>
            <a:r>
              <a:rPr lang="en-US" dirty="0" err="1" smtClean="0"/>
              <a:t>Mahasiswa</a:t>
            </a:r>
            <a:r>
              <a:rPr lang="en-US" dirty="0" smtClean="0"/>
              <a:t> </a:t>
            </a:r>
            <a:r>
              <a:rPr lang="en-US" dirty="0" err="1" smtClean="0"/>
              <a:t>Posisi</a:t>
            </a:r>
            <a:r>
              <a:rPr lang="en-US" dirty="0" smtClean="0"/>
              <a:t> Tengah ?  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2228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>
              <a:buFont typeface="+mj-lt"/>
              <a:buAutoNum type="arabicPeriod"/>
            </a:pPr>
            <a:r>
              <a:rPr lang="en-US" b="0" i="0" dirty="0" err="1" smtClean="0">
                <a:solidFill>
                  <a:srgbClr val="444444"/>
                </a:solidFill>
                <a:effectLst/>
                <a:latin typeface="+mj-lt"/>
              </a:rPr>
              <a:t>Sifat</a:t>
            </a:r>
            <a:r>
              <a:rPr lang="en-US" b="0" i="0" dirty="0" smtClean="0">
                <a:solidFill>
                  <a:srgbClr val="444444"/>
                </a:solidFill>
                <a:effectLst/>
                <a:latin typeface="+mj-lt"/>
              </a:rPr>
              <a:t> </a:t>
            </a:r>
            <a:r>
              <a:rPr lang="en-US" b="0" i="0" dirty="0" err="1" smtClean="0">
                <a:solidFill>
                  <a:srgbClr val="444444"/>
                </a:solidFill>
                <a:effectLst/>
                <a:latin typeface="+mj-lt"/>
              </a:rPr>
              <a:t>dari</a:t>
            </a:r>
            <a:r>
              <a:rPr lang="en-US" b="0" i="0" dirty="0" smtClean="0">
                <a:solidFill>
                  <a:srgbClr val="444444"/>
                </a:solidFill>
                <a:effectLst/>
                <a:latin typeface="+mj-lt"/>
              </a:rPr>
              <a:t> </a:t>
            </a:r>
            <a:r>
              <a:rPr lang="en-US" b="0" i="0" dirty="0" err="1" smtClean="0">
                <a:solidFill>
                  <a:srgbClr val="444444"/>
                </a:solidFill>
                <a:effectLst/>
                <a:latin typeface="+mj-lt"/>
              </a:rPr>
              <a:t>kebebasan</a:t>
            </a:r>
            <a:r>
              <a:rPr lang="en-US" b="0" i="0" dirty="0" smtClean="0">
                <a:solidFill>
                  <a:srgbClr val="444444"/>
                </a:solidFill>
                <a:effectLst/>
                <a:latin typeface="+mj-lt"/>
              </a:rPr>
              <a:t> </a:t>
            </a:r>
            <a:r>
              <a:rPr lang="en-US" b="0" i="0" dirty="0" err="1" smtClean="0">
                <a:solidFill>
                  <a:srgbClr val="444444"/>
                </a:solidFill>
                <a:effectLst/>
                <a:latin typeface="+mj-lt"/>
              </a:rPr>
              <a:t>akademik</a:t>
            </a:r>
            <a:r>
              <a:rPr lang="en-US" b="0" i="0" dirty="0" smtClean="0">
                <a:solidFill>
                  <a:srgbClr val="444444"/>
                </a:solidFill>
                <a:effectLst/>
                <a:latin typeface="+mj-lt"/>
              </a:rPr>
              <a:t> </a:t>
            </a:r>
            <a:r>
              <a:rPr lang="en-US" b="0" i="0" dirty="0" err="1" smtClean="0">
                <a:solidFill>
                  <a:srgbClr val="444444"/>
                </a:solidFill>
                <a:effectLst/>
                <a:latin typeface="+mj-lt"/>
              </a:rPr>
              <a:t>adalah</a:t>
            </a:r>
            <a:r>
              <a:rPr lang="en-US" b="0" i="0" dirty="0" smtClean="0">
                <a:solidFill>
                  <a:srgbClr val="444444"/>
                </a:solidFill>
                <a:effectLst/>
                <a:latin typeface="+mj-lt"/>
              </a:rPr>
              <a:t> fundamental </a:t>
            </a:r>
            <a:r>
              <a:rPr lang="en-US" b="0" i="0" dirty="0" err="1" smtClean="0">
                <a:solidFill>
                  <a:srgbClr val="444444"/>
                </a:solidFill>
                <a:effectLst/>
                <a:latin typeface="+mj-lt"/>
              </a:rPr>
              <a:t>dalam</a:t>
            </a:r>
            <a:r>
              <a:rPr lang="en-US" b="0" i="0" dirty="0" smtClean="0">
                <a:solidFill>
                  <a:srgbClr val="444444"/>
                </a:solidFill>
                <a:effectLst/>
                <a:latin typeface="+mj-lt"/>
              </a:rPr>
              <a:t> </a:t>
            </a:r>
            <a:r>
              <a:rPr lang="en-US" b="0" i="0" dirty="0" err="1" smtClean="0">
                <a:solidFill>
                  <a:srgbClr val="444444"/>
                </a:solidFill>
                <a:effectLst/>
                <a:latin typeface="+mj-lt"/>
              </a:rPr>
              <a:t>rangka</a:t>
            </a:r>
            <a:r>
              <a:rPr lang="en-US" b="0" i="0" dirty="0" smtClean="0">
                <a:solidFill>
                  <a:srgbClr val="444444"/>
                </a:solidFill>
                <a:effectLst/>
                <a:latin typeface="+mj-lt"/>
              </a:rPr>
              <a:t> </a:t>
            </a:r>
            <a:r>
              <a:rPr lang="en-US" b="0" i="0" dirty="0" err="1" smtClean="0">
                <a:solidFill>
                  <a:srgbClr val="444444"/>
                </a:solidFill>
                <a:effectLst/>
                <a:latin typeface="+mj-lt"/>
              </a:rPr>
              <a:t>mengembangkan</a:t>
            </a:r>
            <a:r>
              <a:rPr lang="en-US" b="0" i="0" dirty="0" smtClean="0">
                <a:solidFill>
                  <a:srgbClr val="444444"/>
                </a:solidFill>
                <a:effectLst/>
                <a:latin typeface="+mj-lt"/>
              </a:rPr>
              <a:t> </a:t>
            </a:r>
            <a:r>
              <a:rPr lang="en-US" b="0" i="0" dirty="0" err="1" smtClean="0">
                <a:solidFill>
                  <a:srgbClr val="444444"/>
                </a:solidFill>
                <a:effectLst/>
                <a:latin typeface="+mj-lt"/>
              </a:rPr>
              <a:t>otonomi</a:t>
            </a:r>
            <a:r>
              <a:rPr lang="en-US" b="0" i="0" dirty="0" smtClean="0">
                <a:solidFill>
                  <a:srgbClr val="444444"/>
                </a:solidFill>
                <a:effectLst/>
                <a:latin typeface="+mj-lt"/>
              </a:rPr>
              <a:t> </a:t>
            </a:r>
            <a:r>
              <a:rPr lang="en-US" b="0" i="0" dirty="0" err="1" smtClean="0">
                <a:solidFill>
                  <a:srgbClr val="444444"/>
                </a:solidFill>
                <a:effectLst/>
                <a:latin typeface="+mj-lt"/>
              </a:rPr>
              <a:t>institusi</a:t>
            </a:r>
            <a:r>
              <a:rPr lang="en-US" b="0" i="0" dirty="0" smtClean="0">
                <a:solidFill>
                  <a:srgbClr val="444444"/>
                </a:solidFill>
                <a:effectLst/>
                <a:latin typeface="+mj-lt"/>
              </a:rPr>
              <a:t> </a:t>
            </a:r>
            <a:r>
              <a:rPr lang="en-US" b="0" i="0" dirty="0" err="1" smtClean="0">
                <a:solidFill>
                  <a:srgbClr val="444444"/>
                </a:solidFill>
                <a:effectLst/>
                <a:latin typeface="+mj-lt"/>
              </a:rPr>
              <a:t>akademik</a:t>
            </a:r>
            <a:r>
              <a:rPr lang="en-US" b="0" i="0" dirty="0" smtClean="0">
                <a:solidFill>
                  <a:srgbClr val="444444"/>
                </a:solidFill>
                <a:effectLst/>
                <a:latin typeface="+mj-lt"/>
              </a:rPr>
              <a:t>.</a:t>
            </a:r>
          </a:p>
          <a:p>
            <a:pPr algn="just">
              <a:buFont typeface="+mj-lt"/>
              <a:buAutoNum type="arabicPeriod"/>
            </a:pPr>
            <a:r>
              <a:rPr lang="en-US" b="0" i="0" dirty="0" err="1" smtClean="0">
                <a:solidFill>
                  <a:srgbClr val="444444"/>
                </a:solidFill>
                <a:effectLst/>
                <a:latin typeface="+mj-lt"/>
              </a:rPr>
              <a:t>Insan</a:t>
            </a:r>
            <a:r>
              <a:rPr lang="en-US" b="0" i="0" dirty="0" smtClean="0">
                <a:solidFill>
                  <a:srgbClr val="444444"/>
                </a:solidFill>
                <a:effectLst/>
                <a:latin typeface="+mj-lt"/>
              </a:rPr>
              <a:t> </a:t>
            </a:r>
            <a:r>
              <a:rPr lang="en-US" b="0" i="0" dirty="0" err="1" smtClean="0">
                <a:solidFill>
                  <a:srgbClr val="444444"/>
                </a:solidFill>
                <a:effectLst/>
                <a:latin typeface="+mj-lt"/>
              </a:rPr>
              <a:t>akademis</a:t>
            </a:r>
            <a:r>
              <a:rPr lang="en-US" b="0" i="0" dirty="0" smtClean="0">
                <a:solidFill>
                  <a:srgbClr val="444444"/>
                </a:solidFill>
                <a:effectLst/>
                <a:latin typeface="+mj-lt"/>
              </a:rPr>
              <a:t> </a:t>
            </a:r>
            <a:r>
              <a:rPr lang="en-US" b="0" i="0" dirty="0" err="1" smtClean="0">
                <a:solidFill>
                  <a:srgbClr val="444444"/>
                </a:solidFill>
                <a:effectLst/>
                <a:latin typeface="+mj-lt"/>
              </a:rPr>
              <a:t>adalah</a:t>
            </a:r>
            <a:r>
              <a:rPr lang="en-US" b="0" i="0" dirty="0" smtClean="0">
                <a:solidFill>
                  <a:srgbClr val="444444"/>
                </a:solidFill>
                <a:effectLst/>
                <a:latin typeface="+mj-lt"/>
              </a:rPr>
              <a:t> orang yang </a:t>
            </a:r>
            <a:r>
              <a:rPr lang="en-US" b="0" i="0" dirty="0" err="1" smtClean="0">
                <a:solidFill>
                  <a:srgbClr val="444444"/>
                </a:solidFill>
                <a:effectLst/>
                <a:latin typeface="+mj-lt"/>
              </a:rPr>
              <a:t>melakukan</a:t>
            </a:r>
            <a:r>
              <a:rPr lang="en-US" b="0" i="0" dirty="0" smtClean="0">
                <a:solidFill>
                  <a:srgbClr val="444444"/>
                </a:solidFill>
                <a:effectLst/>
                <a:latin typeface="+mj-lt"/>
              </a:rPr>
              <a:t> </a:t>
            </a:r>
            <a:r>
              <a:rPr lang="en-US" b="0" i="0" dirty="0" err="1" smtClean="0">
                <a:solidFill>
                  <a:srgbClr val="444444"/>
                </a:solidFill>
                <a:effectLst/>
                <a:latin typeface="+mj-lt"/>
              </a:rPr>
              <a:t>aktivitas</a:t>
            </a:r>
            <a:r>
              <a:rPr lang="en-US" b="0" i="0" dirty="0" smtClean="0">
                <a:solidFill>
                  <a:srgbClr val="444444"/>
                </a:solidFill>
                <a:effectLst/>
                <a:latin typeface="+mj-lt"/>
              </a:rPr>
              <a:t> di </a:t>
            </a:r>
            <a:r>
              <a:rPr lang="en-US" b="0" i="0" dirty="0" err="1" smtClean="0">
                <a:solidFill>
                  <a:srgbClr val="444444"/>
                </a:solidFill>
                <a:effectLst/>
                <a:latin typeface="+mj-lt"/>
              </a:rPr>
              <a:t>ranah</a:t>
            </a:r>
            <a:r>
              <a:rPr lang="en-US" b="0" i="0" dirty="0" smtClean="0">
                <a:solidFill>
                  <a:srgbClr val="444444"/>
                </a:solidFill>
                <a:effectLst/>
                <a:latin typeface="+mj-lt"/>
              </a:rPr>
              <a:t> </a:t>
            </a:r>
            <a:r>
              <a:rPr lang="en-US" b="0" i="0" dirty="0" err="1" smtClean="0">
                <a:solidFill>
                  <a:srgbClr val="444444"/>
                </a:solidFill>
                <a:effectLst/>
                <a:latin typeface="+mj-lt"/>
              </a:rPr>
              <a:t>akademik</a:t>
            </a:r>
            <a:r>
              <a:rPr lang="en-US" b="0" i="0" dirty="0" smtClean="0">
                <a:solidFill>
                  <a:srgbClr val="444444"/>
                </a:solidFill>
                <a:effectLst/>
                <a:latin typeface="+mj-lt"/>
              </a:rPr>
              <a:t>, </a:t>
            </a:r>
            <a:r>
              <a:rPr lang="en-US" b="0" i="0" dirty="0" err="1" smtClean="0">
                <a:solidFill>
                  <a:srgbClr val="444444"/>
                </a:solidFill>
                <a:effectLst/>
                <a:latin typeface="+mj-lt"/>
              </a:rPr>
              <a:t>memiliki</a:t>
            </a:r>
            <a:r>
              <a:rPr lang="en-US" b="0" i="0" dirty="0" smtClean="0">
                <a:solidFill>
                  <a:srgbClr val="444444"/>
                </a:solidFill>
                <a:effectLst/>
                <a:latin typeface="+mj-lt"/>
              </a:rPr>
              <a:t> </a:t>
            </a:r>
            <a:r>
              <a:rPr lang="en-US" b="0" i="0" dirty="0" err="1" smtClean="0">
                <a:solidFill>
                  <a:srgbClr val="444444"/>
                </a:solidFill>
                <a:effectLst/>
                <a:latin typeface="+mj-lt"/>
              </a:rPr>
              <a:t>kebebasan</a:t>
            </a:r>
            <a:r>
              <a:rPr lang="en-US" b="0" i="0" dirty="0" smtClean="0">
                <a:solidFill>
                  <a:srgbClr val="444444"/>
                </a:solidFill>
                <a:effectLst/>
                <a:latin typeface="+mj-lt"/>
              </a:rPr>
              <a:t> </a:t>
            </a:r>
            <a:r>
              <a:rPr lang="en-US" b="0" i="0" dirty="0" err="1" smtClean="0">
                <a:solidFill>
                  <a:srgbClr val="444444"/>
                </a:solidFill>
                <a:effectLst/>
                <a:latin typeface="+mj-lt"/>
              </a:rPr>
              <a:t>dalam</a:t>
            </a:r>
            <a:r>
              <a:rPr lang="en-US" b="0" i="0" dirty="0" smtClean="0">
                <a:solidFill>
                  <a:srgbClr val="444444"/>
                </a:solidFill>
                <a:effectLst/>
                <a:latin typeface="+mj-lt"/>
              </a:rPr>
              <a:t> </a:t>
            </a:r>
            <a:r>
              <a:rPr lang="en-US" b="0" i="0" dirty="0" err="1" smtClean="0">
                <a:solidFill>
                  <a:srgbClr val="444444"/>
                </a:solidFill>
                <a:effectLst/>
                <a:latin typeface="+mj-lt"/>
              </a:rPr>
              <a:t>mengembangkan</a:t>
            </a:r>
            <a:r>
              <a:rPr lang="en-US" b="0" i="0" dirty="0" smtClean="0">
                <a:solidFill>
                  <a:srgbClr val="444444"/>
                </a:solidFill>
                <a:effectLst/>
                <a:latin typeface="+mj-lt"/>
              </a:rPr>
              <a:t> </a:t>
            </a:r>
            <a:r>
              <a:rPr lang="en-US" b="0" i="0" dirty="0" err="1" smtClean="0">
                <a:solidFill>
                  <a:srgbClr val="444444"/>
                </a:solidFill>
                <a:effectLst/>
                <a:latin typeface="+mj-lt"/>
              </a:rPr>
              <a:t>pengabdian</a:t>
            </a:r>
            <a:r>
              <a:rPr lang="en-US" b="0" i="0" dirty="0" smtClean="0">
                <a:solidFill>
                  <a:srgbClr val="444444"/>
                </a:solidFill>
                <a:effectLst/>
                <a:latin typeface="+mj-lt"/>
              </a:rPr>
              <a:t>  </a:t>
            </a:r>
            <a:r>
              <a:rPr lang="en-US" b="0" i="0" dirty="0" err="1" smtClean="0">
                <a:solidFill>
                  <a:srgbClr val="444444"/>
                </a:solidFill>
                <a:effectLst/>
                <a:latin typeface="+mj-lt"/>
              </a:rPr>
              <a:t>masyarakat</a:t>
            </a:r>
            <a:r>
              <a:rPr lang="en-US" b="0" i="0" dirty="0" smtClean="0">
                <a:solidFill>
                  <a:srgbClr val="444444"/>
                </a:solidFill>
                <a:effectLst/>
                <a:latin typeface="+mj-lt"/>
              </a:rPr>
              <a:t>, </a:t>
            </a:r>
            <a:r>
              <a:rPr lang="en-US" b="0" i="0" dirty="0" err="1" smtClean="0">
                <a:solidFill>
                  <a:srgbClr val="444444"/>
                </a:solidFill>
                <a:effectLst/>
                <a:latin typeface="+mj-lt"/>
              </a:rPr>
              <a:t>pendidikan</a:t>
            </a:r>
            <a:r>
              <a:rPr lang="en-US" b="0" i="0" dirty="0" smtClean="0">
                <a:solidFill>
                  <a:srgbClr val="444444"/>
                </a:solidFill>
                <a:effectLst/>
                <a:latin typeface="+mj-lt"/>
              </a:rPr>
              <a:t>, </a:t>
            </a:r>
            <a:r>
              <a:rPr lang="en-US" b="0" i="0" dirty="0" err="1" smtClean="0">
                <a:solidFill>
                  <a:srgbClr val="444444"/>
                </a:solidFill>
                <a:effectLst/>
                <a:latin typeface="+mj-lt"/>
              </a:rPr>
              <a:t>penelitian</a:t>
            </a:r>
            <a:r>
              <a:rPr lang="en-US" b="0" i="0" dirty="0" smtClean="0">
                <a:solidFill>
                  <a:srgbClr val="444444"/>
                </a:solidFill>
                <a:effectLst/>
                <a:latin typeface="+mj-lt"/>
              </a:rPr>
              <a:t>, </a:t>
            </a:r>
            <a:r>
              <a:rPr lang="en-US" b="0" i="0" dirty="0" err="1" smtClean="0">
                <a:solidFill>
                  <a:srgbClr val="444444"/>
                </a:solidFill>
                <a:effectLst/>
                <a:latin typeface="+mj-lt"/>
              </a:rPr>
              <a:t>serta</a:t>
            </a:r>
            <a:r>
              <a:rPr lang="en-US" b="0" i="0" dirty="0" smtClean="0">
                <a:solidFill>
                  <a:srgbClr val="444444"/>
                </a:solidFill>
                <a:effectLst/>
                <a:latin typeface="+mj-lt"/>
              </a:rPr>
              <a:t> </a:t>
            </a:r>
            <a:r>
              <a:rPr lang="en-US" b="0" i="0" dirty="0" err="1" smtClean="0">
                <a:solidFill>
                  <a:srgbClr val="444444"/>
                </a:solidFill>
                <a:effectLst/>
                <a:latin typeface="+mj-lt"/>
              </a:rPr>
              <a:t>mempublikasikan</a:t>
            </a:r>
            <a:r>
              <a:rPr lang="en-US" b="0" i="0" dirty="0" smtClean="0">
                <a:solidFill>
                  <a:srgbClr val="444444"/>
                </a:solidFill>
                <a:effectLst/>
                <a:latin typeface="+mj-lt"/>
              </a:rPr>
              <a:t> </a:t>
            </a:r>
            <a:r>
              <a:rPr lang="en-US" b="0" i="0" dirty="0" err="1" smtClean="0">
                <a:solidFill>
                  <a:srgbClr val="444444"/>
                </a:solidFill>
                <a:effectLst/>
                <a:latin typeface="+mj-lt"/>
              </a:rPr>
              <a:t>hasil-hasilnya</a:t>
            </a:r>
            <a:r>
              <a:rPr lang="en-US" b="0" i="0" dirty="0" smtClean="0">
                <a:solidFill>
                  <a:srgbClr val="444444"/>
                </a:solidFill>
                <a:effectLst/>
                <a:latin typeface="+mj-lt"/>
              </a:rPr>
              <a:t> </a:t>
            </a:r>
            <a:r>
              <a:rPr lang="en-US" b="0" i="0" dirty="0" err="1" smtClean="0">
                <a:solidFill>
                  <a:srgbClr val="444444"/>
                </a:solidFill>
                <a:effectLst/>
                <a:latin typeface="+mj-lt"/>
              </a:rPr>
              <a:t>sesuai</a:t>
            </a:r>
            <a:r>
              <a:rPr lang="en-US" b="0" i="0" dirty="0" smtClean="0">
                <a:solidFill>
                  <a:srgbClr val="444444"/>
                </a:solidFill>
                <a:effectLst/>
                <a:latin typeface="+mj-lt"/>
              </a:rPr>
              <a:t> </a:t>
            </a:r>
            <a:r>
              <a:rPr lang="en-US" b="0" i="0" dirty="0" err="1" smtClean="0">
                <a:solidFill>
                  <a:srgbClr val="444444"/>
                </a:solidFill>
                <a:effectLst/>
                <a:latin typeface="+mj-lt"/>
              </a:rPr>
              <a:t>dengan</a:t>
            </a:r>
            <a:r>
              <a:rPr lang="en-US" b="0" i="0" dirty="0" smtClean="0">
                <a:solidFill>
                  <a:srgbClr val="444444"/>
                </a:solidFill>
                <a:effectLst/>
                <a:latin typeface="+mj-lt"/>
              </a:rPr>
              <a:t> </a:t>
            </a:r>
            <a:r>
              <a:rPr lang="en-US" b="0" i="0" dirty="0" err="1" smtClean="0">
                <a:solidFill>
                  <a:srgbClr val="444444"/>
                </a:solidFill>
                <a:effectLst/>
                <a:latin typeface="+mj-lt"/>
              </a:rPr>
              <a:t>kaidah</a:t>
            </a:r>
            <a:r>
              <a:rPr lang="en-US" b="0" i="0" dirty="0" smtClean="0">
                <a:solidFill>
                  <a:srgbClr val="444444"/>
                </a:solidFill>
                <a:effectLst/>
                <a:latin typeface="+mj-lt"/>
              </a:rPr>
              <a:t> </a:t>
            </a:r>
            <a:r>
              <a:rPr lang="en-US" b="0" i="0" dirty="0" err="1" smtClean="0">
                <a:solidFill>
                  <a:srgbClr val="444444"/>
                </a:solidFill>
                <a:effectLst/>
                <a:latin typeface="+mj-lt"/>
              </a:rPr>
              <a:t>keilmuan</a:t>
            </a:r>
            <a:r>
              <a:rPr lang="en-US" b="0" i="0" dirty="0" smtClean="0">
                <a:solidFill>
                  <a:srgbClr val="444444"/>
                </a:solidFill>
                <a:effectLst/>
                <a:latin typeface="+mj-lt"/>
              </a:rPr>
              <a:t>.</a:t>
            </a:r>
          </a:p>
          <a:p>
            <a:pPr algn="just">
              <a:buFont typeface="+mj-lt"/>
              <a:buAutoNum type="arabicPeriod"/>
            </a:pPr>
            <a:r>
              <a:rPr lang="en-US" b="0" i="0" dirty="0" err="1" smtClean="0">
                <a:solidFill>
                  <a:srgbClr val="444444"/>
                </a:solidFill>
                <a:effectLst/>
                <a:latin typeface="+mj-lt"/>
              </a:rPr>
              <a:t>Insan</a:t>
            </a:r>
            <a:r>
              <a:rPr lang="en-US" b="0" i="0" dirty="0" smtClean="0">
                <a:solidFill>
                  <a:srgbClr val="444444"/>
                </a:solidFill>
                <a:effectLst/>
                <a:latin typeface="+mj-lt"/>
              </a:rPr>
              <a:t> </a:t>
            </a:r>
            <a:r>
              <a:rPr lang="en-US" b="0" i="0" dirty="0" err="1" smtClean="0">
                <a:solidFill>
                  <a:srgbClr val="444444"/>
                </a:solidFill>
                <a:effectLst/>
                <a:latin typeface="+mj-lt"/>
              </a:rPr>
              <a:t>akademis</a:t>
            </a:r>
            <a:r>
              <a:rPr lang="en-US" b="0" i="0" dirty="0" smtClean="0">
                <a:solidFill>
                  <a:srgbClr val="444444"/>
                </a:solidFill>
                <a:effectLst/>
                <a:latin typeface="+mj-lt"/>
              </a:rPr>
              <a:t> yang </a:t>
            </a:r>
            <a:r>
              <a:rPr lang="en-US" b="0" i="0" dirty="0" err="1" smtClean="0">
                <a:solidFill>
                  <a:srgbClr val="444444"/>
                </a:solidFill>
                <a:effectLst/>
                <a:latin typeface="+mj-lt"/>
              </a:rPr>
              <a:t>bekerja</a:t>
            </a:r>
            <a:r>
              <a:rPr lang="en-US" b="0" i="0" dirty="0" smtClean="0">
                <a:solidFill>
                  <a:srgbClr val="444444"/>
                </a:solidFill>
                <a:effectLst/>
                <a:latin typeface="+mj-lt"/>
              </a:rPr>
              <a:t> </a:t>
            </a:r>
            <a:r>
              <a:rPr lang="en-US" b="0" i="0" dirty="0" err="1" smtClean="0">
                <a:solidFill>
                  <a:srgbClr val="444444"/>
                </a:solidFill>
                <a:effectLst/>
                <a:latin typeface="+mj-lt"/>
              </a:rPr>
              <a:t>sebagai</a:t>
            </a:r>
            <a:r>
              <a:rPr lang="en-US" b="0" i="0" dirty="0" smtClean="0">
                <a:solidFill>
                  <a:srgbClr val="444444"/>
                </a:solidFill>
                <a:effectLst/>
                <a:latin typeface="+mj-lt"/>
              </a:rPr>
              <a:t> </a:t>
            </a:r>
            <a:r>
              <a:rPr lang="en-US" b="0" i="0" dirty="0" err="1" smtClean="0">
                <a:solidFill>
                  <a:srgbClr val="444444"/>
                </a:solidFill>
                <a:effectLst/>
                <a:latin typeface="+mj-lt"/>
              </a:rPr>
              <a:t>pengajar</a:t>
            </a:r>
            <a:r>
              <a:rPr lang="en-US" b="0" i="0" dirty="0" smtClean="0">
                <a:solidFill>
                  <a:srgbClr val="444444"/>
                </a:solidFill>
                <a:effectLst/>
                <a:latin typeface="+mj-lt"/>
              </a:rPr>
              <a:t> </a:t>
            </a:r>
            <a:r>
              <a:rPr lang="en-US" b="0" i="0" dirty="0" err="1" smtClean="0">
                <a:solidFill>
                  <a:srgbClr val="444444"/>
                </a:solidFill>
                <a:effectLst/>
                <a:latin typeface="+mj-lt"/>
              </a:rPr>
              <a:t>dalam</a:t>
            </a:r>
            <a:r>
              <a:rPr lang="en-US" b="0" i="0" dirty="0" smtClean="0">
                <a:solidFill>
                  <a:srgbClr val="444444"/>
                </a:solidFill>
                <a:effectLst/>
                <a:latin typeface="+mj-lt"/>
              </a:rPr>
              <a:t> </a:t>
            </a:r>
            <a:r>
              <a:rPr lang="en-US" b="0" i="0" dirty="0" err="1" smtClean="0">
                <a:solidFill>
                  <a:srgbClr val="444444"/>
                </a:solidFill>
                <a:effectLst/>
                <a:latin typeface="+mj-lt"/>
              </a:rPr>
              <a:t>dunia</a:t>
            </a:r>
            <a:r>
              <a:rPr lang="en-US" b="0" i="0" dirty="0" smtClean="0">
                <a:solidFill>
                  <a:srgbClr val="444444"/>
                </a:solidFill>
                <a:effectLst/>
                <a:latin typeface="+mj-lt"/>
              </a:rPr>
              <a:t> </a:t>
            </a:r>
            <a:r>
              <a:rPr lang="en-US" b="0" i="0" dirty="0" err="1" smtClean="0">
                <a:solidFill>
                  <a:srgbClr val="444444"/>
                </a:solidFill>
                <a:effectLst/>
                <a:latin typeface="+mj-lt"/>
              </a:rPr>
              <a:t>pendidikan</a:t>
            </a:r>
            <a:r>
              <a:rPr lang="en-US" b="0" i="0" dirty="0" smtClean="0">
                <a:solidFill>
                  <a:srgbClr val="444444"/>
                </a:solidFill>
                <a:effectLst/>
                <a:latin typeface="+mj-lt"/>
              </a:rPr>
              <a:t> </a:t>
            </a:r>
            <a:r>
              <a:rPr lang="en-US" b="0" i="0" dirty="0" err="1" smtClean="0">
                <a:solidFill>
                  <a:srgbClr val="444444"/>
                </a:solidFill>
                <a:effectLst/>
                <a:latin typeface="+mj-lt"/>
              </a:rPr>
              <a:t>memiliki</a:t>
            </a:r>
            <a:r>
              <a:rPr lang="en-US" b="0" i="0" dirty="0" smtClean="0">
                <a:solidFill>
                  <a:srgbClr val="444444"/>
                </a:solidFill>
                <a:effectLst/>
                <a:latin typeface="+mj-lt"/>
              </a:rPr>
              <a:t> </a:t>
            </a:r>
            <a:r>
              <a:rPr lang="en-US" b="0" i="0" dirty="0" err="1" smtClean="0">
                <a:solidFill>
                  <a:srgbClr val="444444"/>
                </a:solidFill>
                <a:effectLst/>
                <a:latin typeface="+mj-lt"/>
              </a:rPr>
              <a:t>kebebasan</a:t>
            </a:r>
            <a:r>
              <a:rPr lang="en-US" b="0" i="0" dirty="0" smtClean="0">
                <a:solidFill>
                  <a:srgbClr val="444444"/>
                </a:solidFill>
                <a:effectLst/>
                <a:latin typeface="+mj-lt"/>
              </a:rPr>
              <a:t> di </a:t>
            </a:r>
            <a:r>
              <a:rPr lang="en-US" b="0" i="0" dirty="0" err="1" smtClean="0">
                <a:solidFill>
                  <a:srgbClr val="444444"/>
                </a:solidFill>
                <a:effectLst/>
                <a:latin typeface="+mj-lt"/>
              </a:rPr>
              <a:t>dalam</a:t>
            </a:r>
            <a:r>
              <a:rPr lang="en-US" b="0" i="0" dirty="0" smtClean="0">
                <a:solidFill>
                  <a:srgbClr val="444444"/>
                </a:solidFill>
                <a:effectLst/>
                <a:latin typeface="+mj-lt"/>
              </a:rPr>
              <a:t> </a:t>
            </a:r>
            <a:r>
              <a:rPr lang="en-US" b="0" i="0" dirty="0" err="1" smtClean="0">
                <a:solidFill>
                  <a:srgbClr val="444444"/>
                </a:solidFill>
                <a:effectLst/>
                <a:latin typeface="+mj-lt"/>
              </a:rPr>
              <a:t>kelas</a:t>
            </a:r>
            <a:r>
              <a:rPr lang="en-US" b="0" i="0" dirty="0" smtClean="0">
                <a:solidFill>
                  <a:srgbClr val="444444"/>
                </a:solidFill>
                <a:effectLst/>
                <a:latin typeface="+mj-lt"/>
              </a:rPr>
              <a:t> </a:t>
            </a:r>
            <a:r>
              <a:rPr lang="en-US" b="0" i="0" dirty="0" err="1" smtClean="0">
                <a:solidFill>
                  <a:srgbClr val="444444"/>
                </a:solidFill>
                <a:effectLst/>
                <a:latin typeface="+mj-lt"/>
              </a:rPr>
              <a:t>untuk</a:t>
            </a:r>
            <a:r>
              <a:rPr lang="en-US" b="0" i="0" dirty="0" smtClean="0">
                <a:solidFill>
                  <a:srgbClr val="444444"/>
                </a:solidFill>
                <a:effectLst/>
                <a:latin typeface="+mj-lt"/>
              </a:rPr>
              <a:t> </a:t>
            </a:r>
            <a:r>
              <a:rPr lang="en-US" b="0" i="0" dirty="0" err="1" smtClean="0">
                <a:solidFill>
                  <a:srgbClr val="444444"/>
                </a:solidFill>
                <a:effectLst/>
                <a:latin typeface="+mj-lt"/>
              </a:rPr>
              <a:t>mendiskusikan</a:t>
            </a:r>
            <a:r>
              <a:rPr lang="en-US" b="0" i="0" dirty="0" smtClean="0">
                <a:solidFill>
                  <a:srgbClr val="444444"/>
                </a:solidFill>
                <a:effectLst/>
                <a:latin typeface="+mj-lt"/>
              </a:rPr>
              <a:t> </a:t>
            </a:r>
            <a:r>
              <a:rPr lang="en-US" b="0" i="0" dirty="0" err="1" smtClean="0">
                <a:solidFill>
                  <a:srgbClr val="444444"/>
                </a:solidFill>
                <a:effectLst/>
                <a:latin typeface="+mj-lt"/>
              </a:rPr>
              <a:t>mata</a:t>
            </a:r>
            <a:r>
              <a:rPr lang="en-US" b="0" i="0" dirty="0" smtClean="0">
                <a:solidFill>
                  <a:srgbClr val="444444"/>
                </a:solidFill>
                <a:effectLst/>
                <a:latin typeface="+mj-lt"/>
              </a:rPr>
              <a:t> </a:t>
            </a:r>
            <a:r>
              <a:rPr lang="en-US" b="0" i="0" dirty="0" err="1" smtClean="0">
                <a:solidFill>
                  <a:srgbClr val="444444"/>
                </a:solidFill>
                <a:effectLst/>
                <a:latin typeface="+mj-lt"/>
              </a:rPr>
              <a:t>kuliah</a:t>
            </a:r>
            <a:r>
              <a:rPr lang="en-US" b="0" i="0" dirty="0" smtClean="0">
                <a:solidFill>
                  <a:srgbClr val="444444"/>
                </a:solidFill>
                <a:effectLst/>
                <a:latin typeface="+mj-lt"/>
              </a:rPr>
              <a:t> </a:t>
            </a:r>
            <a:r>
              <a:rPr lang="en-US" b="0" i="0" dirty="0" err="1" smtClean="0">
                <a:solidFill>
                  <a:srgbClr val="444444"/>
                </a:solidFill>
                <a:effectLst/>
                <a:latin typeface="+mj-lt"/>
              </a:rPr>
              <a:t>dengan</a:t>
            </a:r>
            <a:r>
              <a:rPr lang="en-US" b="0" i="0" dirty="0" smtClean="0">
                <a:solidFill>
                  <a:srgbClr val="444444"/>
                </a:solidFill>
                <a:effectLst/>
                <a:latin typeface="+mj-lt"/>
              </a:rPr>
              <a:t> </a:t>
            </a:r>
            <a:r>
              <a:rPr lang="en-US" b="0" i="0" dirty="0" err="1" smtClean="0">
                <a:solidFill>
                  <a:srgbClr val="444444"/>
                </a:solidFill>
                <a:effectLst/>
                <a:latin typeface="+mj-lt"/>
              </a:rPr>
              <a:t>mempertimbangkan</a:t>
            </a:r>
            <a:r>
              <a:rPr lang="en-US" b="0" i="0" dirty="0" smtClean="0">
                <a:solidFill>
                  <a:srgbClr val="444444"/>
                </a:solidFill>
                <a:effectLst/>
                <a:latin typeface="+mj-lt"/>
              </a:rPr>
              <a:t> </a:t>
            </a:r>
            <a:r>
              <a:rPr lang="en-US" b="0" i="0" dirty="0" err="1" smtClean="0">
                <a:solidFill>
                  <a:srgbClr val="444444"/>
                </a:solidFill>
                <a:effectLst/>
                <a:latin typeface="+mj-lt"/>
              </a:rPr>
              <a:t>kompetensi</a:t>
            </a:r>
            <a:r>
              <a:rPr lang="en-US" b="0" i="0" dirty="0" smtClean="0">
                <a:solidFill>
                  <a:srgbClr val="444444"/>
                </a:solidFill>
                <a:effectLst/>
                <a:latin typeface="+mj-lt"/>
              </a:rPr>
              <a:t> </a:t>
            </a:r>
            <a:r>
              <a:rPr lang="en-US" b="0" i="0" dirty="0" err="1" smtClean="0">
                <a:solidFill>
                  <a:srgbClr val="444444"/>
                </a:solidFill>
                <a:effectLst/>
                <a:latin typeface="+mj-lt"/>
              </a:rPr>
              <a:t>keilmuan</a:t>
            </a:r>
            <a:r>
              <a:rPr lang="en-US" b="0" i="0" dirty="0" smtClean="0">
                <a:solidFill>
                  <a:srgbClr val="444444"/>
                </a:solidFill>
                <a:effectLst/>
                <a:latin typeface="+mj-lt"/>
              </a:rPr>
              <a:t> </a:t>
            </a:r>
            <a:r>
              <a:rPr lang="en-US" b="0" i="0" dirty="0" err="1" smtClean="0">
                <a:solidFill>
                  <a:srgbClr val="444444"/>
                </a:solidFill>
                <a:effectLst/>
                <a:latin typeface="+mj-lt"/>
              </a:rPr>
              <a:t>dan</a:t>
            </a:r>
            <a:r>
              <a:rPr lang="en-US" b="0" i="0" dirty="0" smtClean="0">
                <a:solidFill>
                  <a:srgbClr val="444444"/>
                </a:solidFill>
                <a:effectLst/>
                <a:latin typeface="+mj-lt"/>
              </a:rPr>
              <a:t> </a:t>
            </a:r>
            <a:r>
              <a:rPr lang="en-US" b="0" i="0" dirty="0" err="1" smtClean="0">
                <a:solidFill>
                  <a:srgbClr val="444444"/>
                </a:solidFill>
                <a:effectLst/>
                <a:latin typeface="+mj-lt"/>
              </a:rPr>
              <a:t>penghormatan</a:t>
            </a:r>
            <a:r>
              <a:rPr lang="en-US" b="0" i="0" dirty="0" smtClean="0">
                <a:solidFill>
                  <a:srgbClr val="444444"/>
                </a:solidFill>
                <a:effectLst/>
                <a:latin typeface="+mj-lt"/>
              </a:rPr>
              <a:t> </a:t>
            </a:r>
            <a:r>
              <a:rPr lang="en-US" b="0" i="0" dirty="0" err="1" smtClean="0">
                <a:solidFill>
                  <a:srgbClr val="444444"/>
                </a:solidFill>
                <a:effectLst/>
                <a:latin typeface="+mj-lt"/>
              </a:rPr>
              <a:t>terhadap</a:t>
            </a:r>
            <a:r>
              <a:rPr lang="en-US" b="0" i="0" dirty="0" smtClean="0">
                <a:solidFill>
                  <a:srgbClr val="444444"/>
                </a:solidFill>
                <a:effectLst/>
                <a:latin typeface="+mj-lt"/>
              </a:rPr>
              <a:t> </a:t>
            </a:r>
            <a:r>
              <a:rPr lang="en-US" b="0" i="0" dirty="0" err="1" smtClean="0">
                <a:solidFill>
                  <a:srgbClr val="444444"/>
                </a:solidFill>
                <a:effectLst/>
                <a:latin typeface="+mj-lt"/>
              </a:rPr>
              <a:t>nilai-nilai</a:t>
            </a:r>
            <a:r>
              <a:rPr lang="en-US" b="0" i="0" dirty="0" smtClean="0">
                <a:solidFill>
                  <a:srgbClr val="444444"/>
                </a:solidFill>
                <a:effectLst/>
                <a:latin typeface="+mj-lt"/>
              </a:rPr>
              <a:t> </a:t>
            </a:r>
            <a:r>
              <a:rPr lang="en-US" b="0" i="0" dirty="0" err="1" smtClean="0">
                <a:solidFill>
                  <a:srgbClr val="444444"/>
                </a:solidFill>
                <a:effectLst/>
                <a:latin typeface="+mj-lt"/>
              </a:rPr>
              <a:t>kemanusiaan</a:t>
            </a:r>
            <a:r>
              <a:rPr lang="en-US" b="0" i="0" dirty="0" smtClean="0">
                <a:solidFill>
                  <a:srgbClr val="444444"/>
                </a:solidFill>
                <a:effectLst/>
                <a:latin typeface="+mj-lt"/>
              </a:rPr>
              <a:t>.</a:t>
            </a:r>
          </a:p>
          <a:p>
            <a:pPr algn="just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Prinsip2 </a:t>
            </a:r>
            <a:r>
              <a:rPr lang="en-US" dirty="0" err="1" smtClean="0"/>
              <a:t>Kebebasan</a:t>
            </a:r>
            <a:r>
              <a:rPr lang="en-US" dirty="0" smtClean="0"/>
              <a:t> </a:t>
            </a:r>
            <a:r>
              <a:rPr lang="en-US" dirty="0" err="1" smtClean="0"/>
              <a:t>Akademik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2704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 algn="just">
              <a:buNone/>
            </a:pPr>
            <a:r>
              <a:rPr lang="en-US" sz="2000" dirty="0" smtClean="0">
                <a:solidFill>
                  <a:srgbClr val="444444"/>
                </a:solidFill>
                <a:latin typeface="PT Sans"/>
              </a:rPr>
              <a:t>4. </a:t>
            </a:r>
            <a:r>
              <a:rPr lang="en-US" sz="2000" dirty="0" err="1" smtClean="0">
                <a:solidFill>
                  <a:srgbClr val="444444"/>
                </a:solidFill>
                <a:latin typeface="+mj-lt"/>
              </a:rPr>
              <a:t>Insan</a:t>
            </a:r>
            <a:r>
              <a:rPr lang="en-US" sz="2000" dirty="0" smtClean="0">
                <a:solidFill>
                  <a:srgbClr val="444444"/>
                </a:solidFill>
                <a:latin typeface="+mj-lt"/>
              </a:rPr>
              <a:t> </a:t>
            </a:r>
            <a:r>
              <a:rPr lang="en-US" sz="2000" dirty="0" err="1">
                <a:solidFill>
                  <a:srgbClr val="444444"/>
                </a:solidFill>
                <a:latin typeface="+mj-lt"/>
              </a:rPr>
              <a:t>akademis</a:t>
            </a:r>
            <a:r>
              <a:rPr lang="en-US" sz="2000" dirty="0">
                <a:solidFill>
                  <a:srgbClr val="444444"/>
                </a:solidFill>
                <a:latin typeface="+mj-lt"/>
              </a:rPr>
              <a:t> </a:t>
            </a:r>
            <a:r>
              <a:rPr lang="en-US" sz="2000" dirty="0" err="1">
                <a:solidFill>
                  <a:srgbClr val="444444"/>
                </a:solidFill>
                <a:latin typeface="+mj-lt"/>
              </a:rPr>
              <a:t>harus</a:t>
            </a:r>
            <a:r>
              <a:rPr lang="en-US" sz="2000" dirty="0">
                <a:solidFill>
                  <a:srgbClr val="444444"/>
                </a:solidFill>
                <a:latin typeface="+mj-lt"/>
              </a:rPr>
              <a:t> </a:t>
            </a:r>
            <a:r>
              <a:rPr lang="en-US" sz="2000" dirty="0" err="1">
                <a:solidFill>
                  <a:srgbClr val="444444"/>
                </a:solidFill>
                <a:latin typeface="+mj-lt"/>
              </a:rPr>
              <a:t>bebas</a:t>
            </a:r>
            <a:r>
              <a:rPr lang="en-US" sz="2000" dirty="0">
                <a:solidFill>
                  <a:srgbClr val="444444"/>
                </a:solidFill>
                <a:latin typeface="+mj-lt"/>
              </a:rPr>
              <a:t> </a:t>
            </a:r>
            <a:r>
              <a:rPr lang="en-US" sz="2000" dirty="0" err="1">
                <a:solidFill>
                  <a:srgbClr val="444444"/>
                </a:solidFill>
                <a:latin typeface="+mj-lt"/>
              </a:rPr>
              <a:t>dari</a:t>
            </a:r>
            <a:r>
              <a:rPr lang="en-US" sz="2000" dirty="0">
                <a:solidFill>
                  <a:srgbClr val="444444"/>
                </a:solidFill>
                <a:latin typeface="+mj-lt"/>
              </a:rPr>
              <a:t> </a:t>
            </a:r>
            <a:r>
              <a:rPr lang="en-US" sz="2000" dirty="0" err="1">
                <a:solidFill>
                  <a:srgbClr val="444444"/>
                </a:solidFill>
                <a:latin typeface="+mj-lt"/>
              </a:rPr>
              <a:t>pembatasan</a:t>
            </a:r>
            <a:r>
              <a:rPr lang="en-US" sz="2000" dirty="0">
                <a:solidFill>
                  <a:srgbClr val="444444"/>
                </a:solidFill>
                <a:latin typeface="+mj-lt"/>
              </a:rPr>
              <a:t> </a:t>
            </a:r>
            <a:r>
              <a:rPr lang="en-US" sz="2000" dirty="0" err="1">
                <a:solidFill>
                  <a:srgbClr val="444444"/>
                </a:solidFill>
                <a:latin typeface="+mj-lt"/>
              </a:rPr>
              <a:t>dan</a:t>
            </a:r>
            <a:r>
              <a:rPr lang="en-US" sz="2000" dirty="0">
                <a:solidFill>
                  <a:srgbClr val="444444"/>
                </a:solidFill>
                <a:latin typeface="+mj-lt"/>
              </a:rPr>
              <a:t> </a:t>
            </a:r>
            <a:r>
              <a:rPr lang="en-US" sz="2000" dirty="0" err="1">
                <a:solidFill>
                  <a:srgbClr val="444444"/>
                </a:solidFill>
                <a:latin typeface="+mj-lt"/>
              </a:rPr>
              <a:t>pendisiplinan</a:t>
            </a:r>
            <a:r>
              <a:rPr lang="en-US" sz="2000" dirty="0">
                <a:solidFill>
                  <a:srgbClr val="444444"/>
                </a:solidFill>
                <a:latin typeface="+mj-lt"/>
              </a:rPr>
              <a:t> </a:t>
            </a:r>
            <a:r>
              <a:rPr lang="en-US" sz="2000" dirty="0" err="1">
                <a:solidFill>
                  <a:srgbClr val="444444"/>
                </a:solidFill>
                <a:latin typeface="+mj-lt"/>
              </a:rPr>
              <a:t>dalam</a:t>
            </a:r>
            <a:r>
              <a:rPr lang="en-US" sz="2000" dirty="0">
                <a:solidFill>
                  <a:srgbClr val="444444"/>
                </a:solidFill>
                <a:latin typeface="+mj-lt"/>
              </a:rPr>
              <a:t> </a:t>
            </a:r>
            <a:r>
              <a:rPr lang="en-US" sz="2000" dirty="0" err="1">
                <a:solidFill>
                  <a:srgbClr val="444444"/>
                </a:solidFill>
                <a:latin typeface="+mj-lt"/>
              </a:rPr>
              <a:t>rangka</a:t>
            </a:r>
            <a:r>
              <a:rPr lang="en-US" sz="2000" dirty="0">
                <a:solidFill>
                  <a:srgbClr val="444444"/>
                </a:solidFill>
                <a:latin typeface="+mj-lt"/>
              </a:rPr>
              <a:t> </a:t>
            </a:r>
            <a:r>
              <a:rPr lang="en-US" sz="2000" dirty="0" err="1">
                <a:solidFill>
                  <a:srgbClr val="444444"/>
                </a:solidFill>
                <a:latin typeface="+mj-lt"/>
              </a:rPr>
              <a:t>mengembangkan</a:t>
            </a:r>
            <a:r>
              <a:rPr lang="en-US" sz="2000" dirty="0">
                <a:solidFill>
                  <a:srgbClr val="444444"/>
                </a:solidFill>
                <a:latin typeface="+mj-lt"/>
              </a:rPr>
              <a:t> </a:t>
            </a:r>
            <a:r>
              <a:rPr lang="en-US" sz="2000" dirty="0" err="1">
                <a:solidFill>
                  <a:srgbClr val="444444"/>
                </a:solidFill>
                <a:latin typeface="+mj-lt"/>
              </a:rPr>
              <a:t>budaya</a:t>
            </a:r>
            <a:r>
              <a:rPr lang="en-US" sz="2000" dirty="0">
                <a:solidFill>
                  <a:srgbClr val="444444"/>
                </a:solidFill>
                <a:latin typeface="+mj-lt"/>
              </a:rPr>
              <a:t> </a:t>
            </a:r>
            <a:r>
              <a:rPr lang="en-US" sz="2000" dirty="0" err="1">
                <a:solidFill>
                  <a:srgbClr val="444444"/>
                </a:solidFill>
                <a:latin typeface="+mj-lt"/>
              </a:rPr>
              <a:t>akademik</a:t>
            </a:r>
            <a:r>
              <a:rPr lang="en-US" sz="2000" dirty="0">
                <a:solidFill>
                  <a:srgbClr val="444444"/>
                </a:solidFill>
                <a:latin typeface="+mj-lt"/>
              </a:rPr>
              <a:t> yang </a:t>
            </a:r>
            <a:r>
              <a:rPr lang="en-US" sz="2000" dirty="0" err="1">
                <a:solidFill>
                  <a:srgbClr val="444444"/>
                </a:solidFill>
                <a:latin typeface="+mj-lt"/>
              </a:rPr>
              <a:t>bertanggung</a:t>
            </a:r>
            <a:r>
              <a:rPr lang="en-US" sz="2000" dirty="0">
                <a:solidFill>
                  <a:srgbClr val="444444"/>
                </a:solidFill>
                <a:latin typeface="+mj-lt"/>
              </a:rPr>
              <a:t> </a:t>
            </a:r>
            <a:r>
              <a:rPr lang="en-US" sz="2000" dirty="0" err="1">
                <a:solidFill>
                  <a:srgbClr val="444444"/>
                </a:solidFill>
                <a:latin typeface="+mj-lt"/>
              </a:rPr>
              <a:t>jawab</a:t>
            </a:r>
            <a:r>
              <a:rPr lang="en-US" sz="2000" dirty="0">
                <a:solidFill>
                  <a:srgbClr val="444444"/>
                </a:solidFill>
                <a:latin typeface="+mj-lt"/>
              </a:rPr>
              <a:t> </a:t>
            </a:r>
            <a:r>
              <a:rPr lang="en-US" sz="2000" dirty="0" err="1">
                <a:solidFill>
                  <a:srgbClr val="444444"/>
                </a:solidFill>
                <a:latin typeface="+mj-lt"/>
              </a:rPr>
              <a:t>dan</a:t>
            </a:r>
            <a:r>
              <a:rPr lang="en-US" sz="2000" dirty="0">
                <a:solidFill>
                  <a:srgbClr val="444444"/>
                </a:solidFill>
                <a:latin typeface="+mj-lt"/>
              </a:rPr>
              <a:t> </a:t>
            </a:r>
            <a:r>
              <a:rPr lang="en-US" sz="2000" dirty="0" err="1">
                <a:solidFill>
                  <a:srgbClr val="444444"/>
                </a:solidFill>
                <a:latin typeface="+mj-lt"/>
              </a:rPr>
              <a:t>memiliki</a:t>
            </a:r>
            <a:r>
              <a:rPr lang="en-US" sz="2000" dirty="0">
                <a:solidFill>
                  <a:srgbClr val="444444"/>
                </a:solidFill>
                <a:latin typeface="+mj-lt"/>
              </a:rPr>
              <a:t> </a:t>
            </a:r>
            <a:r>
              <a:rPr lang="en-US" sz="2000" dirty="0" err="1">
                <a:solidFill>
                  <a:srgbClr val="444444"/>
                </a:solidFill>
                <a:latin typeface="+mj-lt"/>
              </a:rPr>
              <a:t>integritas</a:t>
            </a:r>
            <a:r>
              <a:rPr lang="en-US" sz="2000" dirty="0">
                <a:solidFill>
                  <a:srgbClr val="444444"/>
                </a:solidFill>
                <a:latin typeface="+mj-lt"/>
              </a:rPr>
              <a:t> </a:t>
            </a:r>
            <a:r>
              <a:rPr lang="en-US" sz="2000" dirty="0" err="1">
                <a:solidFill>
                  <a:srgbClr val="444444"/>
                </a:solidFill>
                <a:latin typeface="+mj-lt"/>
              </a:rPr>
              <a:t>keilmuan</a:t>
            </a:r>
            <a:r>
              <a:rPr lang="en-US" sz="2000" dirty="0">
                <a:solidFill>
                  <a:srgbClr val="444444"/>
                </a:solidFill>
                <a:latin typeface="+mj-lt"/>
              </a:rPr>
              <a:t> </a:t>
            </a:r>
            <a:r>
              <a:rPr lang="en-US" sz="2000" dirty="0" err="1">
                <a:solidFill>
                  <a:srgbClr val="444444"/>
                </a:solidFill>
                <a:latin typeface="+mj-lt"/>
              </a:rPr>
              <a:t>untuk</a:t>
            </a:r>
            <a:r>
              <a:rPr lang="en-US" sz="2000" dirty="0">
                <a:solidFill>
                  <a:srgbClr val="444444"/>
                </a:solidFill>
                <a:latin typeface="+mj-lt"/>
              </a:rPr>
              <a:t> </a:t>
            </a:r>
            <a:r>
              <a:rPr lang="en-US" sz="2000" dirty="0" err="1">
                <a:solidFill>
                  <a:srgbClr val="444444"/>
                </a:solidFill>
                <a:latin typeface="+mj-lt"/>
              </a:rPr>
              <a:t>kemanusiaan</a:t>
            </a:r>
            <a:r>
              <a:rPr lang="en-US" sz="2000" dirty="0">
                <a:solidFill>
                  <a:srgbClr val="444444"/>
                </a:solidFill>
                <a:latin typeface="+mj-lt"/>
              </a:rPr>
              <a:t>.</a:t>
            </a:r>
          </a:p>
          <a:p>
            <a:pPr marL="0" lvl="0" indent="0" algn="just">
              <a:buNone/>
            </a:pPr>
            <a:r>
              <a:rPr lang="en-US" sz="2000" dirty="0" smtClean="0">
                <a:solidFill>
                  <a:srgbClr val="444444"/>
                </a:solidFill>
                <a:latin typeface="+mj-lt"/>
              </a:rPr>
              <a:t>5. </a:t>
            </a:r>
            <a:r>
              <a:rPr lang="en-US" sz="2000" dirty="0" err="1" smtClean="0">
                <a:solidFill>
                  <a:srgbClr val="444444"/>
                </a:solidFill>
                <a:latin typeface="+mj-lt"/>
              </a:rPr>
              <a:t>Otoritas</a:t>
            </a:r>
            <a:r>
              <a:rPr lang="en-US" sz="2000" dirty="0" smtClean="0">
                <a:solidFill>
                  <a:srgbClr val="444444"/>
                </a:solidFill>
                <a:latin typeface="+mj-lt"/>
              </a:rPr>
              <a:t> </a:t>
            </a:r>
            <a:r>
              <a:rPr lang="en-US" sz="2000" dirty="0" err="1">
                <a:solidFill>
                  <a:srgbClr val="444444"/>
                </a:solidFill>
                <a:latin typeface="+mj-lt"/>
              </a:rPr>
              <a:t>publik</a:t>
            </a:r>
            <a:r>
              <a:rPr lang="en-US" sz="2000" dirty="0">
                <a:solidFill>
                  <a:srgbClr val="444444"/>
                </a:solidFill>
                <a:latin typeface="+mj-lt"/>
              </a:rPr>
              <a:t> </a:t>
            </a:r>
            <a:r>
              <a:rPr lang="en-US" sz="2000" dirty="0" err="1">
                <a:solidFill>
                  <a:srgbClr val="444444"/>
                </a:solidFill>
                <a:latin typeface="+mj-lt"/>
              </a:rPr>
              <a:t>memiliki</a:t>
            </a:r>
            <a:r>
              <a:rPr lang="en-US" sz="2000" dirty="0">
                <a:solidFill>
                  <a:srgbClr val="444444"/>
                </a:solidFill>
                <a:latin typeface="+mj-lt"/>
              </a:rPr>
              <a:t> </a:t>
            </a:r>
            <a:r>
              <a:rPr lang="en-US" sz="2000" dirty="0" err="1">
                <a:solidFill>
                  <a:srgbClr val="444444"/>
                </a:solidFill>
                <a:latin typeface="+mj-lt"/>
              </a:rPr>
              <a:t>kewajiban</a:t>
            </a:r>
            <a:r>
              <a:rPr lang="en-US" sz="2000" dirty="0">
                <a:solidFill>
                  <a:srgbClr val="444444"/>
                </a:solidFill>
                <a:latin typeface="+mj-lt"/>
              </a:rPr>
              <a:t> </a:t>
            </a:r>
            <a:r>
              <a:rPr lang="en-US" sz="2000" dirty="0" err="1">
                <a:solidFill>
                  <a:srgbClr val="444444"/>
                </a:solidFill>
                <a:latin typeface="+mj-lt"/>
              </a:rPr>
              <a:t>untuk</a:t>
            </a:r>
            <a:r>
              <a:rPr lang="en-US" sz="2000" dirty="0">
                <a:solidFill>
                  <a:srgbClr val="444444"/>
                </a:solidFill>
                <a:latin typeface="+mj-lt"/>
              </a:rPr>
              <a:t> </a:t>
            </a:r>
            <a:r>
              <a:rPr lang="en-US" sz="2000" dirty="0" err="1">
                <a:solidFill>
                  <a:srgbClr val="444444"/>
                </a:solidFill>
                <a:latin typeface="+mj-lt"/>
              </a:rPr>
              <a:t>menghargai</a:t>
            </a:r>
            <a:r>
              <a:rPr lang="en-US" sz="2000" dirty="0">
                <a:solidFill>
                  <a:srgbClr val="444444"/>
                </a:solidFill>
                <a:latin typeface="+mj-lt"/>
              </a:rPr>
              <a:t> </a:t>
            </a:r>
            <a:r>
              <a:rPr lang="en-US" sz="2000" dirty="0" err="1">
                <a:solidFill>
                  <a:srgbClr val="444444"/>
                </a:solidFill>
                <a:latin typeface="+mj-lt"/>
              </a:rPr>
              <a:t>dan</a:t>
            </a:r>
            <a:r>
              <a:rPr lang="en-US" sz="2000" dirty="0">
                <a:solidFill>
                  <a:srgbClr val="444444"/>
                </a:solidFill>
                <a:latin typeface="+mj-lt"/>
              </a:rPr>
              <a:t> </a:t>
            </a:r>
            <a:r>
              <a:rPr lang="en-US" sz="2000" dirty="0" err="1">
                <a:solidFill>
                  <a:srgbClr val="444444"/>
                </a:solidFill>
                <a:latin typeface="+mj-lt"/>
              </a:rPr>
              <a:t>melidungi</a:t>
            </a:r>
            <a:r>
              <a:rPr lang="en-US" sz="2000" dirty="0">
                <a:solidFill>
                  <a:srgbClr val="444444"/>
                </a:solidFill>
                <a:latin typeface="+mj-lt"/>
              </a:rPr>
              <a:t> </a:t>
            </a:r>
            <a:r>
              <a:rPr lang="en-US" sz="2000" dirty="0" err="1">
                <a:solidFill>
                  <a:srgbClr val="444444"/>
                </a:solidFill>
                <a:latin typeface="+mj-lt"/>
              </a:rPr>
              <a:t>serta</a:t>
            </a:r>
            <a:r>
              <a:rPr lang="en-US" sz="2000" dirty="0">
                <a:solidFill>
                  <a:srgbClr val="444444"/>
                </a:solidFill>
                <a:latin typeface="+mj-lt"/>
              </a:rPr>
              <a:t> </a:t>
            </a:r>
            <a:r>
              <a:rPr lang="en-US" sz="2000" dirty="0" err="1">
                <a:solidFill>
                  <a:srgbClr val="444444"/>
                </a:solidFill>
                <a:latin typeface="+mj-lt"/>
              </a:rPr>
              <a:t>memastikan</a:t>
            </a:r>
            <a:r>
              <a:rPr lang="en-US" sz="2000" dirty="0">
                <a:solidFill>
                  <a:srgbClr val="444444"/>
                </a:solidFill>
                <a:latin typeface="+mj-lt"/>
              </a:rPr>
              <a:t> </a:t>
            </a:r>
            <a:r>
              <a:rPr lang="en-US" sz="2000" dirty="0" err="1">
                <a:solidFill>
                  <a:srgbClr val="444444"/>
                </a:solidFill>
                <a:latin typeface="+mj-lt"/>
              </a:rPr>
              <a:t>langkah-langkah</a:t>
            </a:r>
            <a:r>
              <a:rPr lang="en-US" sz="2000" dirty="0">
                <a:solidFill>
                  <a:srgbClr val="444444"/>
                </a:solidFill>
                <a:latin typeface="+mj-lt"/>
              </a:rPr>
              <a:t> </a:t>
            </a:r>
            <a:r>
              <a:rPr lang="en-US" sz="2000" dirty="0" err="1">
                <a:solidFill>
                  <a:srgbClr val="444444"/>
                </a:solidFill>
                <a:latin typeface="+mj-lt"/>
              </a:rPr>
              <a:t>untuk</a:t>
            </a:r>
            <a:r>
              <a:rPr lang="en-US" sz="2000" dirty="0">
                <a:solidFill>
                  <a:srgbClr val="444444"/>
                </a:solidFill>
                <a:latin typeface="+mj-lt"/>
              </a:rPr>
              <a:t> </a:t>
            </a:r>
            <a:r>
              <a:rPr lang="en-US" sz="2000" dirty="0" err="1">
                <a:solidFill>
                  <a:srgbClr val="444444"/>
                </a:solidFill>
                <a:latin typeface="+mj-lt"/>
              </a:rPr>
              <a:t>menjamin</a:t>
            </a:r>
            <a:r>
              <a:rPr lang="en-US" sz="2000" dirty="0">
                <a:solidFill>
                  <a:srgbClr val="444444"/>
                </a:solidFill>
                <a:latin typeface="+mj-lt"/>
              </a:rPr>
              <a:t> </a:t>
            </a:r>
            <a:r>
              <a:rPr lang="en-US" sz="2000" dirty="0" err="1">
                <a:solidFill>
                  <a:srgbClr val="444444"/>
                </a:solidFill>
                <a:latin typeface="+mj-lt"/>
              </a:rPr>
              <a:t>kebebasan</a:t>
            </a:r>
            <a:r>
              <a:rPr lang="en-US" sz="2000" dirty="0">
                <a:solidFill>
                  <a:srgbClr val="444444"/>
                </a:solidFill>
                <a:latin typeface="+mj-lt"/>
              </a:rPr>
              <a:t> </a:t>
            </a:r>
            <a:r>
              <a:rPr lang="en-US" sz="2000" dirty="0" err="1">
                <a:solidFill>
                  <a:srgbClr val="444444"/>
                </a:solidFill>
                <a:latin typeface="+mj-lt"/>
              </a:rPr>
              <a:t>akademik</a:t>
            </a:r>
            <a:r>
              <a:rPr lang="en-US" sz="2000" dirty="0">
                <a:solidFill>
                  <a:srgbClr val="444444"/>
                </a:solidFill>
                <a:latin typeface="+mj-lt"/>
              </a:rPr>
              <a:t>.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4142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Basis </a:t>
            </a:r>
            <a:r>
              <a:rPr lang="en-US" dirty="0" err="1" smtClean="0"/>
              <a:t>Aturan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DUHAM 1948 </a:t>
            </a:r>
          </a:p>
          <a:p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pPr marL="365760" lvl="0" indent="-365760" algn="just">
              <a:buClr>
                <a:srgbClr val="873624"/>
              </a:buClr>
              <a:buFont typeface="Wingdings" pitchFamily="2" charset="2"/>
              <a:buChar char=""/>
            </a:pPr>
            <a:r>
              <a:rPr lang="en-US" sz="1900" dirty="0" err="1">
                <a:solidFill>
                  <a:prstClr val="black">
                    <a:lumMod val="85000"/>
                    <a:lumOff val="15000"/>
                  </a:prstClr>
                </a:solidFill>
                <a:latin typeface="+mj-lt"/>
              </a:rPr>
              <a:t>Pasal</a:t>
            </a:r>
            <a:r>
              <a:rPr lang="en-US" sz="1900" dirty="0">
                <a:solidFill>
                  <a:prstClr val="black">
                    <a:lumMod val="85000"/>
                    <a:lumOff val="15000"/>
                  </a:prstClr>
                </a:solidFill>
                <a:latin typeface="+mj-lt"/>
              </a:rPr>
              <a:t> 19 </a:t>
            </a:r>
            <a:r>
              <a:rPr lang="en-US" sz="1900" dirty="0" err="1">
                <a:solidFill>
                  <a:prstClr val="black">
                    <a:lumMod val="85000"/>
                    <a:lumOff val="15000"/>
                  </a:prstClr>
                </a:solidFill>
                <a:latin typeface="+mj-lt"/>
              </a:rPr>
              <a:t>Setiap</a:t>
            </a:r>
            <a:r>
              <a:rPr lang="en-US" sz="1900" dirty="0">
                <a:solidFill>
                  <a:prstClr val="black">
                    <a:lumMod val="85000"/>
                    <a:lumOff val="15000"/>
                  </a:prstClr>
                </a:solidFill>
                <a:latin typeface="+mj-lt"/>
              </a:rPr>
              <a:t> orang </a:t>
            </a:r>
            <a:r>
              <a:rPr lang="en-US" sz="1900" dirty="0" err="1">
                <a:solidFill>
                  <a:prstClr val="black">
                    <a:lumMod val="85000"/>
                    <a:lumOff val="15000"/>
                  </a:prstClr>
                </a:solidFill>
                <a:latin typeface="+mj-lt"/>
              </a:rPr>
              <a:t>berhak</a:t>
            </a:r>
            <a:r>
              <a:rPr lang="en-US" sz="1900" dirty="0">
                <a:solidFill>
                  <a:prstClr val="black">
                    <a:lumMod val="85000"/>
                    <a:lumOff val="15000"/>
                  </a:prstClr>
                </a:solidFill>
                <a:latin typeface="+mj-lt"/>
              </a:rPr>
              <a:t> </a:t>
            </a:r>
            <a:r>
              <a:rPr lang="en-US" sz="1900" dirty="0" err="1">
                <a:solidFill>
                  <a:prstClr val="black">
                    <a:lumMod val="85000"/>
                    <a:lumOff val="15000"/>
                  </a:prstClr>
                </a:solidFill>
                <a:latin typeface="+mj-lt"/>
              </a:rPr>
              <a:t>atas</a:t>
            </a:r>
            <a:r>
              <a:rPr lang="en-US" sz="1900" dirty="0">
                <a:solidFill>
                  <a:prstClr val="black">
                    <a:lumMod val="85000"/>
                    <a:lumOff val="15000"/>
                  </a:prstClr>
                </a:solidFill>
                <a:latin typeface="+mj-lt"/>
              </a:rPr>
              <a:t> </a:t>
            </a:r>
            <a:r>
              <a:rPr lang="en-US" sz="1900" dirty="0" err="1">
                <a:solidFill>
                  <a:prstClr val="black">
                    <a:lumMod val="85000"/>
                    <a:lumOff val="15000"/>
                  </a:prstClr>
                </a:solidFill>
                <a:latin typeface="+mj-lt"/>
              </a:rPr>
              <a:t>kebebasan</a:t>
            </a:r>
            <a:r>
              <a:rPr lang="en-US" sz="1900" dirty="0">
                <a:solidFill>
                  <a:prstClr val="black">
                    <a:lumMod val="85000"/>
                    <a:lumOff val="15000"/>
                  </a:prstClr>
                </a:solidFill>
                <a:latin typeface="+mj-lt"/>
              </a:rPr>
              <a:t> </a:t>
            </a:r>
            <a:r>
              <a:rPr lang="en-US" sz="1900" dirty="0" err="1">
                <a:solidFill>
                  <a:prstClr val="black">
                    <a:lumMod val="85000"/>
                    <a:lumOff val="15000"/>
                  </a:prstClr>
                </a:solidFill>
                <a:latin typeface="+mj-lt"/>
              </a:rPr>
              <a:t>mempunyai</a:t>
            </a:r>
            <a:r>
              <a:rPr lang="en-US" sz="1900" dirty="0">
                <a:solidFill>
                  <a:prstClr val="black">
                    <a:lumMod val="85000"/>
                    <a:lumOff val="15000"/>
                  </a:prstClr>
                </a:solidFill>
                <a:latin typeface="+mj-lt"/>
              </a:rPr>
              <a:t> </a:t>
            </a:r>
            <a:r>
              <a:rPr lang="en-US" sz="1900" dirty="0" err="1">
                <a:solidFill>
                  <a:prstClr val="black">
                    <a:lumMod val="85000"/>
                    <a:lumOff val="15000"/>
                  </a:prstClr>
                </a:solidFill>
                <a:latin typeface="+mj-lt"/>
              </a:rPr>
              <a:t>dan</a:t>
            </a:r>
            <a:r>
              <a:rPr lang="en-US" sz="1900" dirty="0">
                <a:solidFill>
                  <a:prstClr val="black">
                    <a:lumMod val="85000"/>
                    <a:lumOff val="15000"/>
                  </a:prstClr>
                </a:solidFill>
                <a:latin typeface="+mj-lt"/>
              </a:rPr>
              <a:t> </a:t>
            </a:r>
            <a:r>
              <a:rPr lang="en-US" sz="1900" dirty="0" err="1">
                <a:solidFill>
                  <a:prstClr val="black">
                    <a:lumMod val="85000"/>
                    <a:lumOff val="15000"/>
                  </a:prstClr>
                </a:solidFill>
                <a:latin typeface="+mj-lt"/>
              </a:rPr>
              <a:t>mengeluarkan</a:t>
            </a:r>
            <a:r>
              <a:rPr lang="en-US" sz="1900" dirty="0">
                <a:solidFill>
                  <a:prstClr val="black">
                    <a:lumMod val="85000"/>
                    <a:lumOff val="15000"/>
                  </a:prstClr>
                </a:solidFill>
                <a:latin typeface="+mj-lt"/>
              </a:rPr>
              <a:t> </a:t>
            </a:r>
            <a:r>
              <a:rPr lang="en-US" sz="1900" dirty="0" err="1">
                <a:solidFill>
                  <a:prstClr val="black">
                    <a:lumMod val="85000"/>
                    <a:lumOff val="15000"/>
                  </a:prstClr>
                </a:solidFill>
                <a:latin typeface="+mj-lt"/>
              </a:rPr>
              <a:t>pendapat</a:t>
            </a:r>
            <a:r>
              <a:rPr lang="en-US" sz="1900" dirty="0">
                <a:solidFill>
                  <a:prstClr val="black">
                    <a:lumMod val="85000"/>
                    <a:lumOff val="15000"/>
                  </a:prstClr>
                </a:solidFill>
                <a:latin typeface="+mj-lt"/>
              </a:rPr>
              <a:t>; </a:t>
            </a:r>
            <a:r>
              <a:rPr lang="en-US" sz="1900" dirty="0" err="1">
                <a:solidFill>
                  <a:prstClr val="black">
                    <a:lumMod val="85000"/>
                    <a:lumOff val="15000"/>
                  </a:prstClr>
                </a:solidFill>
                <a:latin typeface="+mj-lt"/>
              </a:rPr>
              <a:t>dalam</a:t>
            </a:r>
            <a:r>
              <a:rPr lang="en-US" sz="1900" dirty="0">
                <a:solidFill>
                  <a:prstClr val="black">
                    <a:lumMod val="85000"/>
                    <a:lumOff val="15000"/>
                  </a:prstClr>
                </a:solidFill>
                <a:latin typeface="+mj-lt"/>
              </a:rPr>
              <a:t> </a:t>
            </a:r>
            <a:r>
              <a:rPr lang="en-US" sz="1900" dirty="0" err="1">
                <a:solidFill>
                  <a:prstClr val="black">
                    <a:lumMod val="85000"/>
                    <a:lumOff val="15000"/>
                  </a:prstClr>
                </a:solidFill>
                <a:latin typeface="+mj-lt"/>
              </a:rPr>
              <a:t>hal</a:t>
            </a:r>
            <a:r>
              <a:rPr lang="en-US" sz="1900" dirty="0">
                <a:solidFill>
                  <a:prstClr val="black">
                    <a:lumMod val="85000"/>
                    <a:lumOff val="15000"/>
                  </a:prstClr>
                </a:solidFill>
                <a:latin typeface="+mj-lt"/>
              </a:rPr>
              <a:t> </a:t>
            </a:r>
            <a:r>
              <a:rPr lang="en-US" sz="1900" dirty="0" err="1">
                <a:solidFill>
                  <a:prstClr val="black">
                    <a:lumMod val="85000"/>
                    <a:lumOff val="15000"/>
                  </a:prstClr>
                </a:solidFill>
                <a:latin typeface="+mj-lt"/>
              </a:rPr>
              <a:t>ini</a:t>
            </a:r>
            <a:r>
              <a:rPr lang="en-US" sz="1900" dirty="0">
                <a:solidFill>
                  <a:prstClr val="black">
                    <a:lumMod val="85000"/>
                    <a:lumOff val="15000"/>
                  </a:prstClr>
                </a:solidFill>
                <a:latin typeface="+mj-lt"/>
              </a:rPr>
              <a:t> </a:t>
            </a:r>
            <a:r>
              <a:rPr lang="en-US" sz="1900" dirty="0" err="1">
                <a:solidFill>
                  <a:prstClr val="black">
                    <a:lumMod val="85000"/>
                    <a:lumOff val="15000"/>
                  </a:prstClr>
                </a:solidFill>
                <a:latin typeface="+mj-lt"/>
              </a:rPr>
              <a:t>termasuk</a:t>
            </a:r>
            <a:r>
              <a:rPr lang="en-US" sz="1900" dirty="0">
                <a:solidFill>
                  <a:prstClr val="black">
                    <a:lumMod val="85000"/>
                    <a:lumOff val="15000"/>
                  </a:prstClr>
                </a:solidFill>
                <a:latin typeface="+mj-lt"/>
              </a:rPr>
              <a:t> </a:t>
            </a:r>
            <a:r>
              <a:rPr lang="en-US" sz="1900" dirty="0" err="1">
                <a:solidFill>
                  <a:prstClr val="black">
                    <a:lumMod val="85000"/>
                    <a:lumOff val="15000"/>
                  </a:prstClr>
                </a:solidFill>
                <a:latin typeface="+mj-lt"/>
              </a:rPr>
              <a:t>kebebasan</a:t>
            </a:r>
            <a:r>
              <a:rPr lang="en-US" sz="1900" dirty="0">
                <a:solidFill>
                  <a:prstClr val="black">
                    <a:lumMod val="85000"/>
                    <a:lumOff val="15000"/>
                  </a:prstClr>
                </a:solidFill>
                <a:latin typeface="+mj-lt"/>
              </a:rPr>
              <a:t> </a:t>
            </a:r>
            <a:r>
              <a:rPr lang="en-US" sz="1900" dirty="0" err="1">
                <a:solidFill>
                  <a:prstClr val="black">
                    <a:lumMod val="85000"/>
                    <a:lumOff val="15000"/>
                  </a:prstClr>
                </a:solidFill>
                <a:latin typeface="+mj-lt"/>
              </a:rPr>
              <a:t>menganut</a:t>
            </a:r>
            <a:r>
              <a:rPr lang="en-US" sz="1900" dirty="0">
                <a:solidFill>
                  <a:prstClr val="black">
                    <a:lumMod val="85000"/>
                    <a:lumOff val="15000"/>
                  </a:prstClr>
                </a:solidFill>
                <a:latin typeface="+mj-lt"/>
              </a:rPr>
              <a:t> </a:t>
            </a:r>
            <a:r>
              <a:rPr lang="en-US" sz="1900" dirty="0" err="1">
                <a:solidFill>
                  <a:prstClr val="black">
                    <a:lumMod val="85000"/>
                    <a:lumOff val="15000"/>
                  </a:prstClr>
                </a:solidFill>
                <a:latin typeface="+mj-lt"/>
              </a:rPr>
              <a:t>pendapat</a:t>
            </a:r>
            <a:r>
              <a:rPr lang="en-US" sz="1900" dirty="0">
                <a:solidFill>
                  <a:prstClr val="black">
                    <a:lumMod val="85000"/>
                    <a:lumOff val="15000"/>
                  </a:prstClr>
                </a:solidFill>
                <a:latin typeface="+mj-lt"/>
              </a:rPr>
              <a:t> </a:t>
            </a:r>
            <a:r>
              <a:rPr lang="en-US" sz="1900" dirty="0" err="1">
                <a:solidFill>
                  <a:prstClr val="black">
                    <a:lumMod val="85000"/>
                    <a:lumOff val="15000"/>
                  </a:prstClr>
                </a:solidFill>
                <a:latin typeface="+mj-lt"/>
              </a:rPr>
              <a:t>tanpa</a:t>
            </a:r>
            <a:r>
              <a:rPr lang="en-US" sz="1900" dirty="0">
                <a:solidFill>
                  <a:prstClr val="black">
                    <a:lumMod val="85000"/>
                    <a:lumOff val="15000"/>
                  </a:prstClr>
                </a:solidFill>
                <a:latin typeface="+mj-lt"/>
              </a:rPr>
              <a:t> </a:t>
            </a:r>
            <a:r>
              <a:rPr lang="en-US" sz="1900" dirty="0" err="1">
                <a:solidFill>
                  <a:prstClr val="black">
                    <a:lumMod val="85000"/>
                    <a:lumOff val="15000"/>
                  </a:prstClr>
                </a:solidFill>
                <a:latin typeface="+mj-lt"/>
              </a:rPr>
              <a:t>mendapat</a:t>
            </a:r>
            <a:r>
              <a:rPr lang="en-US" sz="1900" dirty="0">
                <a:solidFill>
                  <a:prstClr val="black">
                    <a:lumMod val="85000"/>
                    <a:lumOff val="15000"/>
                  </a:prstClr>
                </a:solidFill>
                <a:latin typeface="+mj-lt"/>
              </a:rPr>
              <a:t> </a:t>
            </a:r>
            <a:r>
              <a:rPr lang="en-US" sz="1900" dirty="0" err="1">
                <a:solidFill>
                  <a:prstClr val="black">
                    <a:lumMod val="85000"/>
                    <a:lumOff val="15000"/>
                  </a:prstClr>
                </a:solidFill>
                <a:latin typeface="+mj-lt"/>
              </a:rPr>
              <a:t>gangguan</a:t>
            </a:r>
            <a:r>
              <a:rPr lang="en-US" sz="1900" dirty="0">
                <a:solidFill>
                  <a:prstClr val="black">
                    <a:lumMod val="85000"/>
                    <a:lumOff val="15000"/>
                  </a:prstClr>
                </a:solidFill>
                <a:latin typeface="+mj-lt"/>
              </a:rPr>
              <a:t>, </a:t>
            </a:r>
            <a:r>
              <a:rPr lang="en-US" sz="1900" dirty="0" err="1">
                <a:solidFill>
                  <a:prstClr val="black">
                    <a:lumMod val="85000"/>
                    <a:lumOff val="15000"/>
                  </a:prstClr>
                </a:solidFill>
                <a:latin typeface="+mj-lt"/>
              </a:rPr>
              <a:t>dan</a:t>
            </a:r>
            <a:r>
              <a:rPr lang="en-US" sz="1900" dirty="0">
                <a:solidFill>
                  <a:prstClr val="black">
                    <a:lumMod val="85000"/>
                    <a:lumOff val="15000"/>
                  </a:prstClr>
                </a:solidFill>
                <a:latin typeface="+mj-lt"/>
              </a:rPr>
              <a:t> </a:t>
            </a:r>
            <a:r>
              <a:rPr lang="en-US" sz="1900" dirty="0" err="1">
                <a:solidFill>
                  <a:prstClr val="black">
                    <a:lumMod val="85000"/>
                    <a:lumOff val="15000"/>
                  </a:prstClr>
                </a:solidFill>
                <a:latin typeface="+mj-lt"/>
              </a:rPr>
              <a:t>untuk</a:t>
            </a:r>
            <a:r>
              <a:rPr lang="en-US" sz="1900" dirty="0">
                <a:solidFill>
                  <a:prstClr val="black">
                    <a:lumMod val="85000"/>
                    <a:lumOff val="15000"/>
                  </a:prstClr>
                </a:solidFill>
                <a:latin typeface="+mj-lt"/>
              </a:rPr>
              <a:t> </a:t>
            </a:r>
            <a:r>
              <a:rPr lang="en-US" sz="1900" dirty="0" err="1">
                <a:solidFill>
                  <a:prstClr val="black">
                    <a:lumMod val="85000"/>
                    <a:lumOff val="15000"/>
                  </a:prstClr>
                </a:solidFill>
                <a:latin typeface="+mj-lt"/>
              </a:rPr>
              <a:t>mencari</a:t>
            </a:r>
            <a:r>
              <a:rPr lang="en-US" sz="1900" dirty="0">
                <a:solidFill>
                  <a:prstClr val="black">
                    <a:lumMod val="85000"/>
                    <a:lumOff val="15000"/>
                  </a:prstClr>
                </a:solidFill>
                <a:latin typeface="+mj-lt"/>
              </a:rPr>
              <a:t>, </a:t>
            </a:r>
            <a:r>
              <a:rPr lang="en-US" sz="1900" dirty="0" err="1">
                <a:solidFill>
                  <a:prstClr val="black">
                    <a:lumMod val="85000"/>
                    <a:lumOff val="15000"/>
                  </a:prstClr>
                </a:solidFill>
                <a:latin typeface="+mj-lt"/>
              </a:rPr>
              <a:t>menerima</a:t>
            </a:r>
            <a:r>
              <a:rPr lang="en-US" sz="1900" dirty="0">
                <a:solidFill>
                  <a:prstClr val="black">
                    <a:lumMod val="85000"/>
                    <a:lumOff val="15000"/>
                  </a:prstClr>
                </a:solidFill>
                <a:latin typeface="+mj-lt"/>
              </a:rPr>
              <a:t> </a:t>
            </a:r>
            <a:r>
              <a:rPr lang="en-US" sz="1900" dirty="0" err="1">
                <a:solidFill>
                  <a:prstClr val="black">
                    <a:lumMod val="85000"/>
                    <a:lumOff val="15000"/>
                  </a:prstClr>
                </a:solidFill>
                <a:latin typeface="+mj-lt"/>
              </a:rPr>
              <a:t>dan</a:t>
            </a:r>
            <a:r>
              <a:rPr lang="en-US" sz="1900" dirty="0">
                <a:solidFill>
                  <a:prstClr val="black">
                    <a:lumMod val="85000"/>
                    <a:lumOff val="15000"/>
                  </a:prstClr>
                </a:solidFill>
                <a:latin typeface="+mj-lt"/>
              </a:rPr>
              <a:t> </a:t>
            </a:r>
            <a:r>
              <a:rPr lang="en-US" sz="1900" dirty="0" err="1">
                <a:solidFill>
                  <a:prstClr val="black">
                    <a:lumMod val="85000"/>
                    <a:lumOff val="15000"/>
                  </a:prstClr>
                </a:solidFill>
                <a:latin typeface="+mj-lt"/>
              </a:rPr>
              <a:t>menyampaikan</a:t>
            </a:r>
            <a:r>
              <a:rPr lang="en-US" sz="1900" dirty="0">
                <a:solidFill>
                  <a:prstClr val="black">
                    <a:lumMod val="85000"/>
                    <a:lumOff val="15000"/>
                  </a:prstClr>
                </a:solidFill>
                <a:latin typeface="+mj-lt"/>
              </a:rPr>
              <a:t> </a:t>
            </a:r>
            <a:r>
              <a:rPr lang="en-US" sz="1900" dirty="0" err="1">
                <a:solidFill>
                  <a:prstClr val="black">
                    <a:lumMod val="85000"/>
                    <a:lumOff val="15000"/>
                  </a:prstClr>
                </a:solidFill>
                <a:latin typeface="+mj-lt"/>
              </a:rPr>
              <a:t>keterangan-keterangan</a:t>
            </a:r>
            <a:r>
              <a:rPr lang="en-US" sz="1900" dirty="0">
                <a:solidFill>
                  <a:prstClr val="black">
                    <a:lumMod val="85000"/>
                    <a:lumOff val="15000"/>
                  </a:prstClr>
                </a:solidFill>
                <a:latin typeface="+mj-lt"/>
              </a:rPr>
              <a:t> </a:t>
            </a:r>
            <a:r>
              <a:rPr lang="en-US" sz="1900" dirty="0" err="1">
                <a:solidFill>
                  <a:prstClr val="black">
                    <a:lumMod val="85000"/>
                    <a:lumOff val="15000"/>
                  </a:prstClr>
                </a:solidFill>
                <a:latin typeface="+mj-lt"/>
              </a:rPr>
              <a:t>dan</a:t>
            </a:r>
            <a:r>
              <a:rPr lang="en-US" sz="1900" dirty="0">
                <a:solidFill>
                  <a:prstClr val="black">
                    <a:lumMod val="85000"/>
                    <a:lumOff val="15000"/>
                  </a:prstClr>
                </a:solidFill>
                <a:latin typeface="+mj-lt"/>
              </a:rPr>
              <a:t> </a:t>
            </a:r>
            <a:r>
              <a:rPr lang="en-US" sz="1900" dirty="0" err="1">
                <a:solidFill>
                  <a:prstClr val="black">
                    <a:lumMod val="85000"/>
                    <a:lumOff val="15000"/>
                  </a:prstClr>
                </a:solidFill>
                <a:latin typeface="+mj-lt"/>
              </a:rPr>
              <a:t>pendapat</a:t>
            </a:r>
            <a:r>
              <a:rPr lang="en-US" sz="1900" dirty="0">
                <a:solidFill>
                  <a:prstClr val="black">
                    <a:lumMod val="85000"/>
                    <a:lumOff val="15000"/>
                  </a:prstClr>
                </a:solidFill>
                <a:latin typeface="+mj-lt"/>
              </a:rPr>
              <a:t> </a:t>
            </a:r>
            <a:r>
              <a:rPr lang="en-US" sz="1900" dirty="0" err="1">
                <a:solidFill>
                  <a:prstClr val="black">
                    <a:lumMod val="85000"/>
                    <a:lumOff val="15000"/>
                  </a:prstClr>
                </a:solidFill>
                <a:latin typeface="+mj-lt"/>
              </a:rPr>
              <a:t>dengan</a:t>
            </a:r>
            <a:r>
              <a:rPr lang="en-US" sz="1900" dirty="0">
                <a:solidFill>
                  <a:prstClr val="black">
                    <a:lumMod val="85000"/>
                    <a:lumOff val="15000"/>
                  </a:prstClr>
                </a:solidFill>
                <a:latin typeface="+mj-lt"/>
              </a:rPr>
              <a:t> </a:t>
            </a:r>
            <a:r>
              <a:rPr lang="en-US" sz="1900" dirty="0" err="1">
                <a:solidFill>
                  <a:prstClr val="black">
                    <a:lumMod val="85000"/>
                    <a:lumOff val="15000"/>
                  </a:prstClr>
                </a:solidFill>
                <a:latin typeface="+mj-lt"/>
              </a:rPr>
              <a:t>cara</a:t>
            </a:r>
            <a:r>
              <a:rPr lang="en-US" sz="1900" dirty="0">
                <a:solidFill>
                  <a:prstClr val="black">
                    <a:lumMod val="85000"/>
                    <a:lumOff val="15000"/>
                  </a:prstClr>
                </a:solidFill>
                <a:latin typeface="+mj-lt"/>
              </a:rPr>
              <a:t> </a:t>
            </a:r>
            <a:r>
              <a:rPr lang="en-US" sz="1900" dirty="0" err="1">
                <a:solidFill>
                  <a:prstClr val="black">
                    <a:lumMod val="85000"/>
                    <a:lumOff val="15000"/>
                  </a:prstClr>
                </a:solidFill>
                <a:latin typeface="+mj-lt"/>
              </a:rPr>
              <a:t>apa</a:t>
            </a:r>
            <a:r>
              <a:rPr lang="en-US" sz="1900" dirty="0">
                <a:solidFill>
                  <a:prstClr val="black">
                    <a:lumMod val="85000"/>
                    <a:lumOff val="15000"/>
                  </a:prstClr>
                </a:solidFill>
                <a:latin typeface="+mj-lt"/>
              </a:rPr>
              <a:t> pun </a:t>
            </a:r>
            <a:r>
              <a:rPr lang="en-US" sz="1900" dirty="0" err="1">
                <a:solidFill>
                  <a:prstClr val="black">
                    <a:lumMod val="85000"/>
                    <a:lumOff val="15000"/>
                  </a:prstClr>
                </a:solidFill>
                <a:latin typeface="+mj-lt"/>
              </a:rPr>
              <a:t>dan</a:t>
            </a:r>
            <a:r>
              <a:rPr lang="en-US" sz="1900" dirty="0">
                <a:solidFill>
                  <a:prstClr val="black">
                    <a:lumMod val="85000"/>
                    <a:lumOff val="15000"/>
                  </a:prstClr>
                </a:solidFill>
                <a:latin typeface="+mj-lt"/>
              </a:rPr>
              <a:t> </a:t>
            </a:r>
            <a:r>
              <a:rPr lang="en-US" sz="1900" dirty="0" err="1">
                <a:solidFill>
                  <a:prstClr val="black">
                    <a:lumMod val="85000"/>
                    <a:lumOff val="15000"/>
                  </a:prstClr>
                </a:solidFill>
                <a:latin typeface="+mj-lt"/>
              </a:rPr>
              <a:t>dengan</a:t>
            </a:r>
            <a:r>
              <a:rPr lang="en-US" sz="1900" dirty="0">
                <a:solidFill>
                  <a:prstClr val="black">
                    <a:lumMod val="85000"/>
                    <a:lumOff val="15000"/>
                  </a:prstClr>
                </a:solidFill>
                <a:latin typeface="+mj-lt"/>
              </a:rPr>
              <a:t> </a:t>
            </a:r>
            <a:r>
              <a:rPr lang="en-US" sz="1900" dirty="0" err="1">
                <a:solidFill>
                  <a:prstClr val="black">
                    <a:lumMod val="85000"/>
                    <a:lumOff val="15000"/>
                  </a:prstClr>
                </a:solidFill>
                <a:latin typeface="+mj-lt"/>
              </a:rPr>
              <a:t>tidak</a:t>
            </a:r>
            <a:r>
              <a:rPr lang="en-US" sz="1900" dirty="0">
                <a:solidFill>
                  <a:prstClr val="black">
                    <a:lumMod val="85000"/>
                    <a:lumOff val="15000"/>
                  </a:prstClr>
                </a:solidFill>
                <a:latin typeface="+mj-lt"/>
              </a:rPr>
              <a:t> </a:t>
            </a:r>
            <a:r>
              <a:rPr lang="en-US" sz="1900" dirty="0" err="1">
                <a:solidFill>
                  <a:prstClr val="black">
                    <a:lumMod val="85000"/>
                    <a:lumOff val="15000"/>
                  </a:prstClr>
                </a:solidFill>
                <a:latin typeface="+mj-lt"/>
              </a:rPr>
              <a:t>memandang</a:t>
            </a:r>
            <a:r>
              <a:rPr lang="en-US" sz="1900" dirty="0">
                <a:solidFill>
                  <a:prstClr val="black">
                    <a:lumMod val="85000"/>
                    <a:lumOff val="15000"/>
                  </a:prstClr>
                </a:solidFill>
                <a:latin typeface="+mj-lt"/>
              </a:rPr>
              <a:t> </a:t>
            </a:r>
            <a:r>
              <a:rPr lang="en-US" sz="1900" dirty="0" err="1">
                <a:solidFill>
                  <a:prstClr val="black">
                    <a:lumMod val="85000"/>
                    <a:lumOff val="15000"/>
                  </a:prstClr>
                </a:solidFill>
                <a:latin typeface="+mj-lt"/>
              </a:rPr>
              <a:t>batas-batas</a:t>
            </a:r>
            <a:r>
              <a:rPr lang="en-US" sz="1900" dirty="0">
                <a:solidFill>
                  <a:prstClr val="black">
                    <a:lumMod val="85000"/>
                    <a:lumOff val="15000"/>
                  </a:prstClr>
                </a:solidFill>
                <a:latin typeface="+mj-lt"/>
              </a:rPr>
              <a:t>.</a:t>
            </a:r>
          </a:p>
          <a:p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 fontScale="92500"/>
          </a:bodyPr>
          <a:lstStyle/>
          <a:p>
            <a:r>
              <a:rPr lang="en-US" dirty="0" err="1" smtClean="0"/>
              <a:t>Kovenan</a:t>
            </a:r>
            <a:r>
              <a:rPr lang="en-US" dirty="0" smtClean="0"/>
              <a:t> </a:t>
            </a:r>
            <a:r>
              <a:rPr lang="en-US" dirty="0" err="1" smtClean="0"/>
              <a:t>Hak</a:t>
            </a:r>
            <a:r>
              <a:rPr lang="en-US" dirty="0" smtClean="0"/>
              <a:t> </a:t>
            </a:r>
            <a:r>
              <a:rPr lang="en-US" dirty="0" err="1" smtClean="0"/>
              <a:t>Sipil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Politik</a:t>
            </a:r>
            <a:r>
              <a:rPr lang="en-US" dirty="0" smtClean="0"/>
              <a:t> </a:t>
            </a:r>
          </a:p>
          <a:p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85000" lnSpcReduction="10000"/>
          </a:bodyPr>
          <a:lstStyle/>
          <a:p>
            <a:pPr marL="365760" lvl="0" indent="-365760" algn="just">
              <a:buClr>
                <a:srgbClr val="873624"/>
              </a:buClr>
              <a:buFont typeface="Wingdings" pitchFamily="2" charset="2"/>
              <a:buChar char=""/>
            </a:pPr>
            <a:r>
              <a:rPr lang="en-US" sz="1900" dirty="0" err="1">
                <a:solidFill>
                  <a:prstClr val="black">
                    <a:lumMod val="85000"/>
                    <a:lumOff val="15000"/>
                  </a:prstClr>
                </a:solidFill>
                <a:latin typeface="+mj-lt"/>
              </a:rPr>
              <a:t>Pasal</a:t>
            </a:r>
            <a:r>
              <a:rPr lang="en-US" sz="1900" dirty="0">
                <a:solidFill>
                  <a:prstClr val="black">
                    <a:lumMod val="85000"/>
                    <a:lumOff val="15000"/>
                  </a:prstClr>
                </a:solidFill>
                <a:latin typeface="+mj-lt"/>
              </a:rPr>
              <a:t> 19 </a:t>
            </a:r>
            <a:r>
              <a:rPr lang="en-US" sz="1900" dirty="0" err="1">
                <a:solidFill>
                  <a:prstClr val="black">
                    <a:lumMod val="85000"/>
                    <a:lumOff val="15000"/>
                  </a:prstClr>
                </a:solidFill>
                <a:latin typeface="+mj-lt"/>
              </a:rPr>
              <a:t>Ayat</a:t>
            </a:r>
            <a:r>
              <a:rPr lang="en-US" sz="1900" dirty="0">
                <a:solidFill>
                  <a:prstClr val="black">
                    <a:lumMod val="85000"/>
                    <a:lumOff val="15000"/>
                  </a:prstClr>
                </a:solidFill>
                <a:latin typeface="+mj-lt"/>
              </a:rPr>
              <a:t> (2) </a:t>
            </a:r>
          </a:p>
          <a:p>
            <a:pPr marL="365760" lvl="0" indent="-365760" algn="just">
              <a:buClr>
                <a:srgbClr val="873624"/>
              </a:buClr>
              <a:buFont typeface="Wingdings" pitchFamily="2" charset="2"/>
              <a:buChar char=""/>
            </a:pPr>
            <a:r>
              <a:rPr lang="en-US" sz="1900" dirty="0" err="1">
                <a:solidFill>
                  <a:prstClr val="black">
                    <a:lumMod val="85000"/>
                    <a:lumOff val="15000"/>
                  </a:prstClr>
                </a:solidFill>
                <a:latin typeface="+mj-lt"/>
              </a:rPr>
              <a:t>Setiap</a:t>
            </a:r>
            <a:r>
              <a:rPr lang="en-US" sz="1900" dirty="0">
                <a:solidFill>
                  <a:prstClr val="black">
                    <a:lumMod val="85000"/>
                    <a:lumOff val="15000"/>
                  </a:prstClr>
                </a:solidFill>
                <a:latin typeface="+mj-lt"/>
              </a:rPr>
              <a:t> orang </a:t>
            </a:r>
            <a:r>
              <a:rPr lang="en-US" sz="1900" dirty="0" err="1">
                <a:solidFill>
                  <a:prstClr val="black">
                    <a:lumMod val="85000"/>
                    <a:lumOff val="15000"/>
                  </a:prstClr>
                </a:solidFill>
                <a:latin typeface="+mj-lt"/>
              </a:rPr>
              <a:t>berhak</a:t>
            </a:r>
            <a:r>
              <a:rPr lang="en-US" sz="1900" dirty="0">
                <a:solidFill>
                  <a:prstClr val="black">
                    <a:lumMod val="85000"/>
                    <a:lumOff val="15000"/>
                  </a:prstClr>
                </a:solidFill>
                <a:latin typeface="+mj-lt"/>
              </a:rPr>
              <a:t> </a:t>
            </a:r>
            <a:r>
              <a:rPr lang="en-US" sz="1900" dirty="0" err="1">
                <a:solidFill>
                  <a:prstClr val="black">
                    <a:lumMod val="85000"/>
                    <a:lumOff val="15000"/>
                  </a:prstClr>
                </a:solidFill>
                <a:latin typeface="+mj-lt"/>
              </a:rPr>
              <a:t>atas</a:t>
            </a:r>
            <a:r>
              <a:rPr lang="en-US" sz="1900" dirty="0">
                <a:solidFill>
                  <a:prstClr val="black">
                    <a:lumMod val="85000"/>
                    <a:lumOff val="15000"/>
                  </a:prstClr>
                </a:solidFill>
                <a:latin typeface="+mj-lt"/>
              </a:rPr>
              <a:t> </a:t>
            </a:r>
            <a:r>
              <a:rPr lang="en-US" sz="1900" dirty="0" err="1">
                <a:solidFill>
                  <a:prstClr val="black">
                    <a:lumMod val="85000"/>
                    <a:lumOff val="15000"/>
                  </a:prstClr>
                </a:solidFill>
                <a:latin typeface="+mj-lt"/>
              </a:rPr>
              <a:t>kebebasan</a:t>
            </a:r>
            <a:r>
              <a:rPr lang="en-US" sz="1900" dirty="0">
                <a:solidFill>
                  <a:prstClr val="black">
                    <a:lumMod val="85000"/>
                    <a:lumOff val="15000"/>
                  </a:prstClr>
                </a:solidFill>
                <a:latin typeface="+mj-lt"/>
              </a:rPr>
              <a:t> </a:t>
            </a:r>
            <a:r>
              <a:rPr lang="en-US" sz="1900" dirty="0" err="1">
                <a:solidFill>
                  <a:prstClr val="black">
                    <a:lumMod val="85000"/>
                    <a:lumOff val="15000"/>
                  </a:prstClr>
                </a:solidFill>
                <a:latin typeface="+mj-lt"/>
              </a:rPr>
              <a:t>untuk</a:t>
            </a:r>
            <a:r>
              <a:rPr lang="en-US" sz="1900" dirty="0">
                <a:solidFill>
                  <a:prstClr val="black">
                    <a:lumMod val="85000"/>
                    <a:lumOff val="15000"/>
                  </a:prstClr>
                </a:solidFill>
                <a:latin typeface="+mj-lt"/>
              </a:rPr>
              <a:t> </a:t>
            </a:r>
            <a:r>
              <a:rPr lang="en-US" sz="1900" dirty="0" err="1">
                <a:solidFill>
                  <a:prstClr val="black">
                    <a:lumMod val="85000"/>
                    <a:lumOff val="15000"/>
                  </a:prstClr>
                </a:solidFill>
                <a:latin typeface="+mj-lt"/>
              </a:rPr>
              <a:t>menyatakan</a:t>
            </a:r>
            <a:r>
              <a:rPr lang="en-US" sz="1900" dirty="0">
                <a:solidFill>
                  <a:prstClr val="black">
                    <a:lumMod val="85000"/>
                    <a:lumOff val="15000"/>
                  </a:prstClr>
                </a:solidFill>
                <a:latin typeface="+mj-lt"/>
              </a:rPr>
              <a:t> </a:t>
            </a:r>
            <a:r>
              <a:rPr lang="en-US" sz="1900" dirty="0" err="1">
                <a:solidFill>
                  <a:prstClr val="black">
                    <a:lumMod val="85000"/>
                    <a:lumOff val="15000"/>
                  </a:prstClr>
                </a:solidFill>
                <a:latin typeface="+mj-lt"/>
              </a:rPr>
              <a:t>pendapat</a:t>
            </a:r>
            <a:r>
              <a:rPr lang="en-US" sz="1900" dirty="0">
                <a:solidFill>
                  <a:prstClr val="black">
                    <a:lumMod val="85000"/>
                    <a:lumOff val="15000"/>
                  </a:prstClr>
                </a:solidFill>
                <a:latin typeface="+mj-lt"/>
              </a:rPr>
              <a:t>; </a:t>
            </a:r>
            <a:r>
              <a:rPr lang="en-US" sz="1900" dirty="0" err="1">
                <a:solidFill>
                  <a:prstClr val="black">
                    <a:lumMod val="85000"/>
                    <a:lumOff val="15000"/>
                  </a:prstClr>
                </a:solidFill>
                <a:latin typeface="+mj-lt"/>
              </a:rPr>
              <a:t>hak</a:t>
            </a:r>
            <a:r>
              <a:rPr lang="en-US" sz="1900" dirty="0">
                <a:solidFill>
                  <a:prstClr val="black">
                    <a:lumMod val="85000"/>
                    <a:lumOff val="15000"/>
                  </a:prstClr>
                </a:solidFill>
                <a:latin typeface="+mj-lt"/>
              </a:rPr>
              <a:t> </a:t>
            </a:r>
            <a:r>
              <a:rPr lang="en-US" sz="1900" dirty="0" err="1">
                <a:solidFill>
                  <a:prstClr val="black">
                    <a:lumMod val="85000"/>
                    <a:lumOff val="15000"/>
                  </a:prstClr>
                </a:solidFill>
                <a:latin typeface="+mj-lt"/>
              </a:rPr>
              <a:t>ini</a:t>
            </a:r>
            <a:r>
              <a:rPr lang="en-US" sz="1900" dirty="0">
                <a:solidFill>
                  <a:prstClr val="black">
                    <a:lumMod val="85000"/>
                    <a:lumOff val="15000"/>
                  </a:prstClr>
                </a:solidFill>
                <a:latin typeface="+mj-lt"/>
              </a:rPr>
              <a:t> </a:t>
            </a:r>
            <a:r>
              <a:rPr lang="en-US" sz="1900" dirty="0" err="1">
                <a:solidFill>
                  <a:prstClr val="black">
                    <a:lumMod val="85000"/>
                    <a:lumOff val="15000"/>
                  </a:prstClr>
                </a:solidFill>
                <a:latin typeface="+mj-lt"/>
              </a:rPr>
              <a:t>termasuk</a:t>
            </a:r>
            <a:r>
              <a:rPr lang="en-US" sz="1900" dirty="0">
                <a:solidFill>
                  <a:prstClr val="black">
                    <a:lumMod val="85000"/>
                    <a:lumOff val="15000"/>
                  </a:prstClr>
                </a:solidFill>
                <a:latin typeface="+mj-lt"/>
              </a:rPr>
              <a:t> </a:t>
            </a:r>
            <a:r>
              <a:rPr lang="en-US" sz="1900" dirty="0" err="1">
                <a:solidFill>
                  <a:prstClr val="black">
                    <a:lumMod val="85000"/>
                    <a:lumOff val="15000"/>
                  </a:prstClr>
                </a:solidFill>
                <a:latin typeface="+mj-lt"/>
              </a:rPr>
              <a:t>kebebasan</a:t>
            </a:r>
            <a:r>
              <a:rPr lang="en-US" sz="1900" dirty="0">
                <a:solidFill>
                  <a:prstClr val="black">
                    <a:lumMod val="85000"/>
                    <a:lumOff val="15000"/>
                  </a:prstClr>
                </a:solidFill>
                <a:latin typeface="+mj-lt"/>
              </a:rPr>
              <a:t> </a:t>
            </a:r>
            <a:r>
              <a:rPr lang="en-US" sz="1900" dirty="0" err="1">
                <a:solidFill>
                  <a:prstClr val="black">
                    <a:lumMod val="85000"/>
                    <a:lumOff val="15000"/>
                  </a:prstClr>
                </a:solidFill>
                <a:latin typeface="+mj-lt"/>
              </a:rPr>
              <a:t>untuk</a:t>
            </a:r>
            <a:r>
              <a:rPr lang="en-US" sz="1900" dirty="0">
                <a:solidFill>
                  <a:prstClr val="black">
                    <a:lumMod val="85000"/>
                    <a:lumOff val="15000"/>
                  </a:prstClr>
                </a:solidFill>
                <a:latin typeface="+mj-lt"/>
              </a:rPr>
              <a:t> </a:t>
            </a:r>
            <a:r>
              <a:rPr lang="en-US" sz="1900" dirty="0" err="1">
                <a:solidFill>
                  <a:prstClr val="black">
                    <a:lumMod val="85000"/>
                    <a:lumOff val="15000"/>
                  </a:prstClr>
                </a:solidFill>
                <a:latin typeface="+mj-lt"/>
              </a:rPr>
              <a:t>mencari</a:t>
            </a:r>
            <a:r>
              <a:rPr lang="en-US" sz="1900" dirty="0">
                <a:solidFill>
                  <a:prstClr val="black">
                    <a:lumMod val="85000"/>
                    <a:lumOff val="15000"/>
                  </a:prstClr>
                </a:solidFill>
                <a:latin typeface="+mj-lt"/>
              </a:rPr>
              <a:t>, </a:t>
            </a:r>
            <a:r>
              <a:rPr lang="en-US" sz="1900" dirty="0" err="1">
                <a:solidFill>
                  <a:prstClr val="black">
                    <a:lumMod val="85000"/>
                    <a:lumOff val="15000"/>
                  </a:prstClr>
                </a:solidFill>
                <a:latin typeface="+mj-lt"/>
              </a:rPr>
              <a:t>menerima</a:t>
            </a:r>
            <a:r>
              <a:rPr lang="en-US" sz="1900" dirty="0">
                <a:solidFill>
                  <a:prstClr val="black">
                    <a:lumMod val="85000"/>
                    <a:lumOff val="15000"/>
                  </a:prstClr>
                </a:solidFill>
                <a:latin typeface="+mj-lt"/>
              </a:rPr>
              <a:t> </a:t>
            </a:r>
            <a:r>
              <a:rPr lang="en-US" sz="1900" dirty="0" err="1">
                <a:solidFill>
                  <a:prstClr val="black">
                    <a:lumMod val="85000"/>
                    <a:lumOff val="15000"/>
                  </a:prstClr>
                </a:solidFill>
                <a:latin typeface="+mj-lt"/>
              </a:rPr>
              <a:t>dan</a:t>
            </a:r>
            <a:r>
              <a:rPr lang="en-US" sz="1900" dirty="0">
                <a:solidFill>
                  <a:prstClr val="black">
                    <a:lumMod val="85000"/>
                    <a:lumOff val="15000"/>
                  </a:prstClr>
                </a:solidFill>
                <a:latin typeface="+mj-lt"/>
              </a:rPr>
              <a:t> </a:t>
            </a:r>
            <a:r>
              <a:rPr lang="en-US" sz="1900" dirty="0" err="1">
                <a:solidFill>
                  <a:prstClr val="black">
                    <a:lumMod val="85000"/>
                    <a:lumOff val="15000"/>
                  </a:prstClr>
                </a:solidFill>
                <a:latin typeface="+mj-lt"/>
              </a:rPr>
              <a:t>memberikan</a:t>
            </a:r>
            <a:r>
              <a:rPr lang="en-US" sz="1900" dirty="0">
                <a:solidFill>
                  <a:prstClr val="black">
                    <a:lumMod val="85000"/>
                    <a:lumOff val="15000"/>
                  </a:prstClr>
                </a:solidFill>
                <a:latin typeface="+mj-lt"/>
              </a:rPr>
              <a:t> </a:t>
            </a:r>
            <a:r>
              <a:rPr lang="en-US" sz="1900" dirty="0" err="1">
                <a:solidFill>
                  <a:prstClr val="black">
                    <a:lumMod val="85000"/>
                    <a:lumOff val="15000"/>
                  </a:prstClr>
                </a:solidFill>
                <a:latin typeface="+mj-lt"/>
              </a:rPr>
              <a:t>informasi</a:t>
            </a:r>
            <a:r>
              <a:rPr lang="en-US" sz="1900" dirty="0">
                <a:solidFill>
                  <a:prstClr val="black">
                    <a:lumMod val="85000"/>
                    <a:lumOff val="15000"/>
                  </a:prstClr>
                </a:solidFill>
                <a:latin typeface="+mj-lt"/>
              </a:rPr>
              <a:t> </a:t>
            </a:r>
            <a:r>
              <a:rPr lang="en-US" sz="1900" dirty="0" err="1">
                <a:solidFill>
                  <a:prstClr val="black">
                    <a:lumMod val="85000"/>
                    <a:lumOff val="15000"/>
                  </a:prstClr>
                </a:solidFill>
                <a:latin typeface="+mj-lt"/>
              </a:rPr>
              <a:t>dan</a:t>
            </a:r>
            <a:r>
              <a:rPr lang="en-US" sz="1900" dirty="0">
                <a:solidFill>
                  <a:prstClr val="black">
                    <a:lumMod val="85000"/>
                    <a:lumOff val="15000"/>
                  </a:prstClr>
                </a:solidFill>
                <a:latin typeface="+mj-lt"/>
              </a:rPr>
              <a:t> </a:t>
            </a:r>
            <a:r>
              <a:rPr lang="en-US" sz="1900" dirty="0" err="1">
                <a:solidFill>
                  <a:prstClr val="black">
                    <a:lumMod val="85000"/>
                    <a:lumOff val="15000"/>
                  </a:prstClr>
                </a:solidFill>
                <a:latin typeface="+mj-lt"/>
              </a:rPr>
              <a:t>pemikiran</a:t>
            </a:r>
            <a:r>
              <a:rPr lang="en-US" sz="1900" dirty="0">
                <a:solidFill>
                  <a:prstClr val="black">
                    <a:lumMod val="85000"/>
                    <a:lumOff val="15000"/>
                  </a:prstClr>
                </a:solidFill>
                <a:latin typeface="+mj-lt"/>
              </a:rPr>
              <a:t> </a:t>
            </a:r>
            <a:r>
              <a:rPr lang="en-US" sz="1900" dirty="0" err="1">
                <a:solidFill>
                  <a:prstClr val="black">
                    <a:lumMod val="85000"/>
                    <a:lumOff val="15000"/>
                  </a:prstClr>
                </a:solidFill>
                <a:latin typeface="+mj-lt"/>
              </a:rPr>
              <a:t>apapun</a:t>
            </a:r>
            <a:r>
              <a:rPr lang="en-US" sz="1900" dirty="0">
                <a:solidFill>
                  <a:prstClr val="black">
                    <a:lumMod val="85000"/>
                    <a:lumOff val="15000"/>
                  </a:prstClr>
                </a:solidFill>
                <a:latin typeface="+mj-lt"/>
              </a:rPr>
              <a:t>, </a:t>
            </a:r>
            <a:r>
              <a:rPr lang="en-US" sz="1900" dirty="0" err="1">
                <a:solidFill>
                  <a:prstClr val="black">
                    <a:lumMod val="85000"/>
                    <a:lumOff val="15000"/>
                  </a:prstClr>
                </a:solidFill>
                <a:latin typeface="+mj-lt"/>
              </a:rPr>
              <a:t>terlepas</a:t>
            </a:r>
            <a:r>
              <a:rPr lang="en-US" sz="1900" dirty="0">
                <a:solidFill>
                  <a:prstClr val="black">
                    <a:lumMod val="85000"/>
                    <a:lumOff val="15000"/>
                  </a:prstClr>
                </a:solidFill>
                <a:latin typeface="+mj-lt"/>
              </a:rPr>
              <a:t> </a:t>
            </a:r>
            <a:r>
              <a:rPr lang="en-US" sz="1900" dirty="0" err="1">
                <a:solidFill>
                  <a:prstClr val="black">
                    <a:lumMod val="85000"/>
                    <a:lumOff val="15000"/>
                  </a:prstClr>
                </a:solidFill>
                <a:latin typeface="+mj-lt"/>
              </a:rPr>
              <a:t>dari</a:t>
            </a:r>
            <a:r>
              <a:rPr lang="en-US" sz="1900" dirty="0">
                <a:solidFill>
                  <a:prstClr val="black">
                    <a:lumMod val="85000"/>
                    <a:lumOff val="15000"/>
                  </a:prstClr>
                </a:solidFill>
                <a:latin typeface="+mj-lt"/>
              </a:rPr>
              <a:t> </a:t>
            </a:r>
            <a:r>
              <a:rPr lang="en-US" sz="1900" dirty="0" err="1">
                <a:solidFill>
                  <a:prstClr val="black">
                    <a:lumMod val="85000"/>
                    <a:lumOff val="15000"/>
                  </a:prstClr>
                </a:solidFill>
                <a:latin typeface="+mj-lt"/>
              </a:rPr>
              <a:t>pembatasanpembatasan</a:t>
            </a:r>
            <a:r>
              <a:rPr lang="en-US" sz="1900" dirty="0">
                <a:solidFill>
                  <a:prstClr val="black">
                    <a:lumMod val="85000"/>
                    <a:lumOff val="15000"/>
                  </a:prstClr>
                </a:solidFill>
                <a:latin typeface="+mj-lt"/>
              </a:rPr>
              <a:t> </a:t>
            </a:r>
            <a:r>
              <a:rPr lang="en-US" sz="1900" dirty="0" err="1">
                <a:solidFill>
                  <a:prstClr val="black">
                    <a:lumMod val="85000"/>
                    <a:lumOff val="15000"/>
                  </a:prstClr>
                </a:solidFill>
                <a:latin typeface="+mj-lt"/>
              </a:rPr>
              <a:t>secara</a:t>
            </a:r>
            <a:r>
              <a:rPr lang="en-US" sz="1900" dirty="0">
                <a:solidFill>
                  <a:prstClr val="black">
                    <a:lumMod val="85000"/>
                    <a:lumOff val="15000"/>
                  </a:prstClr>
                </a:solidFill>
                <a:latin typeface="+mj-lt"/>
              </a:rPr>
              <a:t> </a:t>
            </a:r>
            <a:r>
              <a:rPr lang="en-US" sz="1900" dirty="0" err="1">
                <a:solidFill>
                  <a:prstClr val="black">
                    <a:lumMod val="85000"/>
                    <a:lumOff val="15000"/>
                  </a:prstClr>
                </a:solidFill>
                <a:latin typeface="+mj-lt"/>
              </a:rPr>
              <a:t>lisan</a:t>
            </a:r>
            <a:r>
              <a:rPr lang="en-US" sz="1900" dirty="0">
                <a:solidFill>
                  <a:prstClr val="black">
                    <a:lumMod val="85000"/>
                    <a:lumOff val="15000"/>
                  </a:prstClr>
                </a:solidFill>
                <a:latin typeface="+mj-lt"/>
              </a:rPr>
              <a:t>, </a:t>
            </a:r>
            <a:r>
              <a:rPr lang="en-US" sz="1900" dirty="0" err="1">
                <a:solidFill>
                  <a:prstClr val="black">
                    <a:lumMod val="85000"/>
                    <a:lumOff val="15000"/>
                  </a:prstClr>
                </a:solidFill>
                <a:latin typeface="+mj-lt"/>
              </a:rPr>
              <a:t>tertulis</a:t>
            </a:r>
            <a:r>
              <a:rPr lang="en-US" sz="1900" dirty="0">
                <a:solidFill>
                  <a:prstClr val="black">
                    <a:lumMod val="85000"/>
                    <a:lumOff val="15000"/>
                  </a:prstClr>
                </a:solidFill>
                <a:latin typeface="+mj-lt"/>
              </a:rPr>
              <a:t>, </a:t>
            </a:r>
            <a:r>
              <a:rPr lang="en-US" sz="1900" dirty="0" err="1">
                <a:solidFill>
                  <a:prstClr val="black">
                    <a:lumMod val="85000"/>
                    <a:lumOff val="15000"/>
                  </a:prstClr>
                </a:solidFill>
                <a:latin typeface="+mj-lt"/>
              </a:rPr>
              <a:t>atau</a:t>
            </a:r>
            <a:r>
              <a:rPr lang="en-US" sz="1900" dirty="0">
                <a:solidFill>
                  <a:prstClr val="black">
                    <a:lumMod val="85000"/>
                    <a:lumOff val="15000"/>
                  </a:prstClr>
                </a:solidFill>
                <a:latin typeface="+mj-lt"/>
              </a:rPr>
              <a:t> </a:t>
            </a:r>
            <a:r>
              <a:rPr lang="en-US" sz="1900" dirty="0" err="1">
                <a:solidFill>
                  <a:prstClr val="black">
                    <a:lumMod val="85000"/>
                    <a:lumOff val="15000"/>
                  </a:prstClr>
                </a:solidFill>
                <a:latin typeface="+mj-lt"/>
              </a:rPr>
              <a:t>dalam</a:t>
            </a:r>
            <a:r>
              <a:rPr lang="en-US" sz="1900" dirty="0">
                <a:solidFill>
                  <a:prstClr val="black">
                    <a:lumMod val="85000"/>
                    <a:lumOff val="15000"/>
                  </a:prstClr>
                </a:solidFill>
                <a:latin typeface="+mj-lt"/>
              </a:rPr>
              <a:t> </a:t>
            </a:r>
            <a:r>
              <a:rPr lang="en-US" sz="1900" dirty="0" err="1">
                <a:solidFill>
                  <a:prstClr val="black">
                    <a:lumMod val="85000"/>
                    <a:lumOff val="15000"/>
                  </a:prstClr>
                </a:solidFill>
                <a:latin typeface="+mj-lt"/>
              </a:rPr>
              <a:t>bentuk</a:t>
            </a:r>
            <a:r>
              <a:rPr lang="en-US" sz="1900" dirty="0">
                <a:solidFill>
                  <a:prstClr val="black">
                    <a:lumMod val="85000"/>
                    <a:lumOff val="15000"/>
                  </a:prstClr>
                </a:solidFill>
                <a:latin typeface="+mj-lt"/>
              </a:rPr>
              <a:t> </a:t>
            </a:r>
            <a:r>
              <a:rPr lang="en-US" sz="1900" dirty="0" err="1">
                <a:solidFill>
                  <a:prstClr val="black">
                    <a:lumMod val="85000"/>
                    <a:lumOff val="15000"/>
                  </a:prstClr>
                </a:solidFill>
                <a:latin typeface="+mj-lt"/>
              </a:rPr>
              <a:t>cetakan</a:t>
            </a:r>
            <a:r>
              <a:rPr lang="en-US" sz="1900" dirty="0">
                <a:solidFill>
                  <a:prstClr val="black">
                    <a:lumMod val="85000"/>
                    <a:lumOff val="15000"/>
                  </a:prstClr>
                </a:solidFill>
                <a:latin typeface="+mj-lt"/>
              </a:rPr>
              <a:t>, </a:t>
            </a:r>
            <a:r>
              <a:rPr lang="en-US" sz="1900" dirty="0" err="1">
                <a:solidFill>
                  <a:prstClr val="black">
                    <a:lumMod val="85000"/>
                    <a:lumOff val="15000"/>
                  </a:prstClr>
                </a:solidFill>
                <a:latin typeface="+mj-lt"/>
              </a:rPr>
              <a:t>karya</a:t>
            </a:r>
            <a:r>
              <a:rPr lang="en-US" sz="1900" dirty="0">
                <a:solidFill>
                  <a:prstClr val="black">
                    <a:lumMod val="85000"/>
                    <a:lumOff val="15000"/>
                  </a:prstClr>
                </a:solidFill>
                <a:latin typeface="+mj-lt"/>
              </a:rPr>
              <a:t> </a:t>
            </a:r>
            <a:r>
              <a:rPr lang="en-US" sz="1900" dirty="0" err="1">
                <a:solidFill>
                  <a:prstClr val="black">
                    <a:lumMod val="85000"/>
                    <a:lumOff val="15000"/>
                  </a:prstClr>
                </a:solidFill>
                <a:latin typeface="+mj-lt"/>
              </a:rPr>
              <a:t>seni</a:t>
            </a:r>
            <a:r>
              <a:rPr lang="en-US" sz="1900" dirty="0">
                <a:solidFill>
                  <a:prstClr val="black">
                    <a:lumMod val="85000"/>
                    <a:lumOff val="15000"/>
                  </a:prstClr>
                </a:solidFill>
                <a:latin typeface="+mj-lt"/>
              </a:rPr>
              <a:t> </a:t>
            </a:r>
            <a:r>
              <a:rPr lang="en-US" sz="1900" dirty="0" err="1">
                <a:solidFill>
                  <a:prstClr val="black">
                    <a:lumMod val="85000"/>
                    <a:lumOff val="15000"/>
                  </a:prstClr>
                </a:solidFill>
                <a:latin typeface="+mj-lt"/>
              </a:rPr>
              <a:t>atau</a:t>
            </a:r>
            <a:r>
              <a:rPr lang="en-US" sz="1900" dirty="0">
                <a:solidFill>
                  <a:prstClr val="black">
                    <a:lumMod val="85000"/>
                    <a:lumOff val="15000"/>
                  </a:prstClr>
                </a:solidFill>
                <a:latin typeface="+mj-lt"/>
              </a:rPr>
              <a:t> </a:t>
            </a:r>
            <a:r>
              <a:rPr lang="en-US" sz="1900" dirty="0" err="1">
                <a:solidFill>
                  <a:prstClr val="black">
                    <a:lumMod val="85000"/>
                    <a:lumOff val="15000"/>
                  </a:prstClr>
                </a:solidFill>
                <a:latin typeface="+mj-lt"/>
              </a:rPr>
              <a:t>melalui</a:t>
            </a:r>
            <a:r>
              <a:rPr lang="en-US" sz="1900" dirty="0">
                <a:solidFill>
                  <a:prstClr val="black">
                    <a:lumMod val="85000"/>
                    <a:lumOff val="15000"/>
                  </a:prstClr>
                </a:solidFill>
                <a:latin typeface="+mj-lt"/>
              </a:rPr>
              <a:t> media lain </a:t>
            </a:r>
            <a:r>
              <a:rPr lang="en-US" sz="1900" dirty="0" err="1">
                <a:solidFill>
                  <a:prstClr val="black">
                    <a:lumMod val="85000"/>
                    <a:lumOff val="15000"/>
                  </a:prstClr>
                </a:solidFill>
                <a:latin typeface="+mj-lt"/>
              </a:rPr>
              <a:t>sesuai</a:t>
            </a:r>
            <a:r>
              <a:rPr lang="en-US" sz="1900" dirty="0">
                <a:solidFill>
                  <a:prstClr val="black">
                    <a:lumMod val="85000"/>
                    <a:lumOff val="15000"/>
                  </a:prstClr>
                </a:solidFill>
                <a:latin typeface="+mj-lt"/>
              </a:rPr>
              <a:t> </a:t>
            </a:r>
            <a:r>
              <a:rPr lang="en-US" sz="1900" dirty="0" err="1">
                <a:solidFill>
                  <a:prstClr val="black">
                    <a:lumMod val="85000"/>
                    <a:lumOff val="15000"/>
                  </a:prstClr>
                </a:solidFill>
                <a:latin typeface="+mj-lt"/>
              </a:rPr>
              <a:t>dengan</a:t>
            </a:r>
            <a:r>
              <a:rPr lang="en-US" sz="1900" dirty="0">
                <a:solidFill>
                  <a:prstClr val="black">
                    <a:lumMod val="85000"/>
                    <a:lumOff val="15000"/>
                  </a:prstClr>
                </a:solidFill>
                <a:latin typeface="+mj-lt"/>
              </a:rPr>
              <a:t> </a:t>
            </a:r>
            <a:r>
              <a:rPr lang="en-US" sz="1900" dirty="0" err="1">
                <a:solidFill>
                  <a:prstClr val="black">
                    <a:lumMod val="85000"/>
                    <a:lumOff val="15000"/>
                  </a:prstClr>
                </a:solidFill>
                <a:latin typeface="+mj-lt"/>
              </a:rPr>
              <a:t>pilihannya</a:t>
            </a:r>
            <a:r>
              <a:rPr lang="en-US" sz="1900" dirty="0">
                <a:solidFill>
                  <a:prstClr val="black">
                    <a:lumMod val="85000"/>
                    <a:lumOff val="15000"/>
                  </a:prstClr>
                </a:solidFill>
                <a:latin typeface="+mj-lt"/>
              </a:rPr>
              <a:t>. </a:t>
            </a:r>
          </a:p>
          <a:p>
            <a:endParaRPr lang="en-US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305501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 algn="ctr">
              <a:buClr>
                <a:srgbClr val="873624"/>
              </a:buClr>
            </a:pPr>
            <a:r>
              <a:rPr lang="en-US" b="0" dirty="0">
                <a:solidFill>
                  <a:srgbClr val="895D1D"/>
                </a:solidFill>
              </a:rPr>
              <a:t>UUD NRI </a:t>
            </a:r>
            <a:r>
              <a:rPr lang="en-US" b="0" dirty="0" err="1">
                <a:solidFill>
                  <a:srgbClr val="895D1D"/>
                </a:solidFill>
              </a:rPr>
              <a:t>Tahun</a:t>
            </a:r>
            <a:r>
              <a:rPr lang="en-US" b="0" dirty="0">
                <a:solidFill>
                  <a:srgbClr val="895D1D"/>
                </a:solidFill>
              </a:rPr>
              <a:t> 1945 </a:t>
            </a:r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pPr marL="365760" lvl="0" indent="-365760">
              <a:buClr>
                <a:srgbClr val="873624"/>
              </a:buClr>
              <a:buFont typeface="Wingdings" pitchFamily="2" charset="2"/>
              <a:buChar char=""/>
            </a:pPr>
            <a:r>
              <a:rPr lang="en-US" sz="1900" dirty="0" err="1">
                <a:solidFill>
                  <a:prstClr val="black">
                    <a:lumMod val="85000"/>
                    <a:lumOff val="15000"/>
                  </a:prstClr>
                </a:solidFill>
                <a:latin typeface="+mj-lt"/>
              </a:rPr>
              <a:t>Pasal</a:t>
            </a:r>
            <a:r>
              <a:rPr lang="en-US" sz="1900" dirty="0">
                <a:solidFill>
                  <a:prstClr val="black">
                    <a:lumMod val="85000"/>
                    <a:lumOff val="15000"/>
                  </a:prstClr>
                </a:solidFill>
                <a:latin typeface="+mj-lt"/>
              </a:rPr>
              <a:t> 28 E </a:t>
            </a:r>
          </a:p>
          <a:p>
            <a:pPr marL="365760" lvl="0" indent="-365760" algn="just">
              <a:buClr>
                <a:srgbClr val="873624"/>
              </a:buClr>
              <a:buFont typeface="Wingdings" pitchFamily="2" charset="2"/>
              <a:buChar char=""/>
            </a:pPr>
            <a:r>
              <a:rPr lang="en-US" sz="1900" dirty="0" err="1">
                <a:solidFill>
                  <a:srgbClr val="4C4C4C"/>
                </a:solidFill>
                <a:latin typeface="+mj-lt"/>
              </a:rPr>
              <a:t>Kemerdekaan</a:t>
            </a:r>
            <a:r>
              <a:rPr lang="en-US" sz="1900" dirty="0">
                <a:solidFill>
                  <a:srgbClr val="4C4C4C"/>
                </a:solidFill>
                <a:latin typeface="+mj-lt"/>
              </a:rPr>
              <a:t> </a:t>
            </a:r>
            <a:r>
              <a:rPr lang="en-US" sz="1900" dirty="0" err="1">
                <a:solidFill>
                  <a:srgbClr val="4C4C4C"/>
                </a:solidFill>
                <a:latin typeface="+mj-lt"/>
              </a:rPr>
              <a:t>berserikat</a:t>
            </a:r>
            <a:r>
              <a:rPr lang="en-US" sz="1900" dirty="0">
                <a:solidFill>
                  <a:srgbClr val="4C4C4C"/>
                </a:solidFill>
                <a:latin typeface="+mj-lt"/>
              </a:rPr>
              <a:t> </a:t>
            </a:r>
            <a:r>
              <a:rPr lang="en-US" sz="1900" dirty="0" err="1">
                <a:solidFill>
                  <a:srgbClr val="4C4C4C"/>
                </a:solidFill>
                <a:latin typeface="+mj-lt"/>
              </a:rPr>
              <a:t>dan</a:t>
            </a:r>
            <a:r>
              <a:rPr lang="en-US" sz="1900" dirty="0">
                <a:solidFill>
                  <a:srgbClr val="4C4C4C"/>
                </a:solidFill>
                <a:latin typeface="+mj-lt"/>
              </a:rPr>
              <a:t> </a:t>
            </a:r>
            <a:r>
              <a:rPr lang="en-US" sz="1900" dirty="0" err="1">
                <a:solidFill>
                  <a:srgbClr val="4C4C4C"/>
                </a:solidFill>
                <a:latin typeface="+mj-lt"/>
              </a:rPr>
              <a:t>berkumpul</a:t>
            </a:r>
            <a:r>
              <a:rPr lang="en-US" sz="1900" dirty="0">
                <a:solidFill>
                  <a:srgbClr val="4C4C4C"/>
                </a:solidFill>
                <a:latin typeface="+mj-lt"/>
              </a:rPr>
              <a:t>, </a:t>
            </a:r>
            <a:r>
              <a:rPr lang="en-US" sz="1900" dirty="0" err="1">
                <a:solidFill>
                  <a:srgbClr val="4C4C4C"/>
                </a:solidFill>
                <a:latin typeface="+mj-lt"/>
              </a:rPr>
              <a:t>mengeluarkan</a:t>
            </a:r>
            <a:r>
              <a:rPr lang="en-US" sz="1900" dirty="0">
                <a:solidFill>
                  <a:srgbClr val="4C4C4C"/>
                </a:solidFill>
                <a:latin typeface="+mj-lt"/>
              </a:rPr>
              <a:t> </a:t>
            </a:r>
            <a:r>
              <a:rPr lang="en-US" sz="1900" dirty="0" err="1">
                <a:solidFill>
                  <a:srgbClr val="4C4C4C"/>
                </a:solidFill>
                <a:latin typeface="+mj-lt"/>
              </a:rPr>
              <a:t>pikiran</a:t>
            </a:r>
            <a:r>
              <a:rPr lang="en-US" sz="1900" dirty="0">
                <a:solidFill>
                  <a:srgbClr val="4C4C4C"/>
                </a:solidFill>
                <a:latin typeface="+mj-lt"/>
              </a:rPr>
              <a:t> </a:t>
            </a:r>
            <a:r>
              <a:rPr lang="en-US" sz="1900" dirty="0" err="1">
                <a:solidFill>
                  <a:srgbClr val="4C4C4C"/>
                </a:solidFill>
                <a:latin typeface="+mj-lt"/>
              </a:rPr>
              <a:t>dengan</a:t>
            </a:r>
            <a:r>
              <a:rPr lang="en-US" sz="1900" dirty="0">
                <a:solidFill>
                  <a:srgbClr val="4C4C4C"/>
                </a:solidFill>
                <a:latin typeface="+mj-lt"/>
              </a:rPr>
              <a:t> </a:t>
            </a:r>
            <a:r>
              <a:rPr lang="en-US" sz="1900" dirty="0" err="1">
                <a:solidFill>
                  <a:srgbClr val="4C4C4C"/>
                </a:solidFill>
                <a:latin typeface="+mj-lt"/>
              </a:rPr>
              <a:t>lisan</a:t>
            </a:r>
            <a:r>
              <a:rPr lang="en-US" sz="1900" dirty="0">
                <a:solidFill>
                  <a:srgbClr val="4C4C4C"/>
                </a:solidFill>
                <a:latin typeface="+mj-lt"/>
              </a:rPr>
              <a:t> </a:t>
            </a:r>
            <a:r>
              <a:rPr lang="en-US" sz="1900" dirty="0" err="1">
                <a:solidFill>
                  <a:srgbClr val="4C4C4C"/>
                </a:solidFill>
                <a:latin typeface="+mj-lt"/>
              </a:rPr>
              <a:t>dan</a:t>
            </a:r>
            <a:r>
              <a:rPr lang="en-US" sz="1900" dirty="0">
                <a:solidFill>
                  <a:srgbClr val="4C4C4C"/>
                </a:solidFill>
                <a:latin typeface="+mj-lt"/>
              </a:rPr>
              <a:t> </a:t>
            </a:r>
            <a:r>
              <a:rPr lang="en-US" sz="1900" dirty="0" err="1">
                <a:solidFill>
                  <a:srgbClr val="4C4C4C"/>
                </a:solidFill>
                <a:latin typeface="+mj-lt"/>
              </a:rPr>
              <a:t>tulisan</a:t>
            </a:r>
            <a:r>
              <a:rPr lang="en-US" sz="1900" dirty="0">
                <a:solidFill>
                  <a:srgbClr val="4C4C4C"/>
                </a:solidFill>
                <a:latin typeface="+mj-lt"/>
              </a:rPr>
              <a:t> </a:t>
            </a:r>
            <a:r>
              <a:rPr lang="en-US" sz="1900" dirty="0" err="1">
                <a:solidFill>
                  <a:srgbClr val="4C4C4C"/>
                </a:solidFill>
                <a:latin typeface="+mj-lt"/>
              </a:rPr>
              <a:t>dan</a:t>
            </a:r>
            <a:r>
              <a:rPr lang="en-US" sz="1900" dirty="0">
                <a:solidFill>
                  <a:srgbClr val="4C4C4C"/>
                </a:solidFill>
                <a:latin typeface="+mj-lt"/>
              </a:rPr>
              <a:t> </a:t>
            </a:r>
            <a:r>
              <a:rPr lang="en-US" sz="1900" dirty="0" err="1">
                <a:solidFill>
                  <a:srgbClr val="4C4C4C"/>
                </a:solidFill>
                <a:latin typeface="+mj-lt"/>
              </a:rPr>
              <a:t>sebagainya</a:t>
            </a:r>
            <a:r>
              <a:rPr lang="en-US" sz="1900" dirty="0">
                <a:solidFill>
                  <a:srgbClr val="4C4C4C"/>
                </a:solidFill>
                <a:latin typeface="+mj-lt"/>
              </a:rPr>
              <a:t> </a:t>
            </a:r>
            <a:r>
              <a:rPr lang="en-US" sz="1900" dirty="0" err="1">
                <a:solidFill>
                  <a:srgbClr val="4C4C4C"/>
                </a:solidFill>
                <a:latin typeface="+mj-lt"/>
              </a:rPr>
              <a:t>ditetapkan</a:t>
            </a:r>
            <a:r>
              <a:rPr lang="en-US" sz="1900" dirty="0">
                <a:solidFill>
                  <a:srgbClr val="4C4C4C"/>
                </a:solidFill>
                <a:latin typeface="+mj-lt"/>
              </a:rPr>
              <a:t> </a:t>
            </a:r>
            <a:r>
              <a:rPr lang="en-US" sz="1900" dirty="0" err="1">
                <a:solidFill>
                  <a:srgbClr val="4C4C4C"/>
                </a:solidFill>
                <a:latin typeface="+mj-lt"/>
              </a:rPr>
              <a:t>dengan</a:t>
            </a:r>
            <a:r>
              <a:rPr lang="en-US" sz="1900" dirty="0">
                <a:solidFill>
                  <a:srgbClr val="4C4C4C"/>
                </a:solidFill>
                <a:latin typeface="+mj-lt"/>
              </a:rPr>
              <a:t> </a:t>
            </a:r>
            <a:r>
              <a:rPr lang="en-US" sz="1900" dirty="0" err="1">
                <a:solidFill>
                  <a:srgbClr val="4C4C4C"/>
                </a:solidFill>
                <a:latin typeface="+mj-lt"/>
              </a:rPr>
              <a:t>undang-undang</a:t>
            </a:r>
            <a:r>
              <a:rPr lang="en-US" sz="1900" dirty="0">
                <a:solidFill>
                  <a:srgbClr val="4C4C4C"/>
                </a:solidFill>
                <a:latin typeface="+mj-lt"/>
              </a:rPr>
              <a:t>.</a:t>
            </a:r>
            <a:endParaRPr lang="en-US" sz="1900" dirty="0">
              <a:solidFill>
                <a:prstClr val="black">
                  <a:lumMod val="85000"/>
                  <a:lumOff val="15000"/>
                </a:prstClr>
              </a:solidFill>
              <a:latin typeface="+mj-lt"/>
            </a:endParaRPr>
          </a:p>
          <a:p>
            <a:pPr marL="365760" lvl="0" indent="-365760">
              <a:buClr>
                <a:srgbClr val="873624"/>
              </a:buClr>
              <a:buFont typeface="Wingdings" pitchFamily="2" charset="2"/>
              <a:buChar char=""/>
            </a:pPr>
            <a:r>
              <a:rPr lang="en-US" sz="1900" dirty="0">
                <a:solidFill>
                  <a:prstClr val="black">
                    <a:lumMod val="85000"/>
                    <a:lumOff val="15000"/>
                  </a:prstClr>
                </a:solidFill>
                <a:latin typeface="+mj-lt"/>
              </a:rPr>
              <a:t>28 E </a:t>
            </a:r>
            <a:r>
              <a:rPr lang="en-US" sz="1900" dirty="0" err="1">
                <a:solidFill>
                  <a:prstClr val="black">
                    <a:lumMod val="85000"/>
                    <a:lumOff val="15000"/>
                  </a:prstClr>
                </a:solidFill>
                <a:latin typeface="+mj-lt"/>
              </a:rPr>
              <a:t>Ayat</a:t>
            </a:r>
            <a:r>
              <a:rPr lang="en-US" sz="1900" dirty="0">
                <a:solidFill>
                  <a:prstClr val="black">
                    <a:lumMod val="85000"/>
                    <a:lumOff val="15000"/>
                  </a:prstClr>
                </a:solidFill>
                <a:latin typeface="+mj-lt"/>
              </a:rPr>
              <a:t> (3)</a:t>
            </a:r>
          </a:p>
          <a:p>
            <a:pPr marL="365760" lvl="0" indent="-365760" algn="just">
              <a:buClr>
                <a:srgbClr val="873624"/>
              </a:buClr>
              <a:buFont typeface="Wingdings" pitchFamily="2" charset="2"/>
              <a:buChar char=""/>
            </a:pPr>
            <a:r>
              <a:rPr lang="en-US" sz="1900" dirty="0" err="1">
                <a:solidFill>
                  <a:srgbClr val="4C4C4C"/>
                </a:solidFill>
                <a:latin typeface="+mj-lt"/>
              </a:rPr>
              <a:t>Setiap</a:t>
            </a:r>
            <a:r>
              <a:rPr lang="en-US" sz="1900" dirty="0">
                <a:solidFill>
                  <a:srgbClr val="4C4C4C"/>
                </a:solidFill>
                <a:latin typeface="+mj-lt"/>
              </a:rPr>
              <a:t> orang </a:t>
            </a:r>
            <a:r>
              <a:rPr lang="en-US" sz="1900" dirty="0" err="1">
                <a:solidFill>
                  <a:srgbClr val="4C4C4C"/>
                </a:solidFill>
                <a:latin typeface="+mj-lt"/>
              </a:rPr>
              <a:t>berhak</a:t>
            </a:r>
            <a:r>
              <a:rPr lang="en-US" sz="1900" dirty="0">
                <a:solidFill>
                  <a:srgbClr val="4C4C4C"/>
                </a:solidFill>
                <a:latin typeface="+mj-lt"/>
              </a:rPr>
              <a:t> </a:t>
            </a:r>
            <a:r>
              <a:rPr lang="en-US" sz="1900" dirty="0" err="1">
                <a:solidFill>
                  <a:srgbClr val="4C4C4C"/>
                </a:solidFill>
                <a:latin typeface="+mj-lt"/>
              </a:rPr>
              <a:t>atas</a:t>
            </a:r>
            <a:r>
              <a:rPr lang="en-US" sz="1900" dirty="0">
                <a:solidFill>
                  <a:srgbClr val="4C4C4C"/>
                </a:solidFill>
                <a:latin typeface="+mj-lt"/>
              </a:rPr>
              <a:t> </a:t>
            </a:r>
            <a:r>
              <a:rPr lang="en-US" sz="1900" dirty="0" err="1">
                <a:solidFill>
                  <a:srgbClr val="4C4C4C"/>
                </a:solidFill>
                <a:latin typeface="+mj-lt"/>
              </a:rPr>
              <a:t>kebebasan</a:t>
            </a:r>
            <a:r>
              <a:rPr lang="en-US" sz="1900" dirty="0">
                <a:solidFill>
                  <a:srgbClr val="4C4C4C"/>
                </a:solidFill>
                <a:latin typeface="+mj-lt"/>
              </a:rPr>
              <a:t> </a:t>
            </a:r>
            <a:r>
              <a:rPr lang="en-US" sz="1900" dirty="0" err="1">
                <a:solidFill>
                  <a:srgbClr val="4C4C4C"/>
                </a:solidFill>
                <a:latin typeface="+mj-lt"/>
              </a:rPr>
              <a:t>berserikat</a:t>
            </a:r>
            <a:r>
              <a:rPr lang="en-US" sz="1900" dirty="0">
                <a:solidFill>
                  <a:srgbClr val="4C4C4C"/>
                </a:solidFill>
                <a:latin typeface="+mj-lt"/>
              </a:rPr>
              <a:t>, </a:t>
            </a:r>
            <a:r>
              <a:rPr lang="en-US" sz="1900" dirty="0" err="1">
                <a:solidFill>
                  <a:srgbClr val="4C4C4C"/>
                </a:solidFill>
                <a:latin typeface="+mj-lt"/>
              </a:rPr>
              <a:t>berkumpul</a:t>
            </a:r>
            <a:r>
              <a:rPr lang="en-US" sz="1900" dirty="0">
                <a:solidFill>
                  <a:srgbClr val="4C4C4C"/>
                </a:solidFill>
                <a:latin typeface="+mj-lt"/>
              </a:rPr>
              <a:t> </a:t>
            </a:r>
            <a:r>
              <a:rPr lang="en-US" sz="1900" dirty="0" err="1">
                <a:solidFill>
                  <a:srgbClr val="4C4C4C"/>
                </a:solidFill>
                <a:latin typeface="+mj-lt"/>
              </a:rPr>
              <a:t>dan</a:t>
            </a:r>
            <a:r>
              <a:rPr lang="en-US" sz="1900" dirty="0">
                <a:solidFill>
                  <a:srgbClr val="4C4C4C"/>
                </a:solidFill>
                <a:latin typeface="+mj-lt"/>
              </a:rPr>
              <a:t> </a:t>
            </a:r>
            <a:r>
              <a:rPr lang="en-US" sz="1900" dirty="0" err="1">
                <a:solidFill>
                  <a:srgbClr val="4C4C4C"/>
                </a:solidFill>
                <a:latin typeface="+mj-lt"/>
              </a:rPr>
              <a:t>mengeluarkan</a:t>
            </a:r>
            <a:r>
              <a:rPr lang="en-US" sz="1900" dirty="0">
                <a:solidFill>
                  <a:srgbClr val="4C4C4C"/>
                </a:solidFill>
                <a:latin typeface="+mj-lt"/>
              </a:rPr>
              <a:t> </a:t>
            </a:r>
            <a:r>
              <a:rPr lang="en-US" sz="1900" dirty="0" err="1">
                <a:solidFill>
                  <a:srgbClr val="4C4C4C"/>
                </a:solidFill>
                <a:latin typeface="+mj-lt"/>
              </a:rPr>
              <a:t>pendapat</a:t>
            </a:r>
            <a:r>
              <a:rPr lang="en-US" sz="1900" dirty="0">
                <a:solidFill>
                  <a:srgbClr val="4C4C4C"/>
                </a:solidFill>
                <a:latin typeface="+mj-lt"/>
              </a:rPr>
              <a:t>.</a:t>
            </a:r>
            <a:endParaRPr lang="en-US" sz="1900" dirty="0">
              <a:solidFill>
                <a:prstClr val="black">
                  <a:lumMod val="85000"/>
                  <a:lumOff val="15000"/>
                </a:prstClr>
              </a:solidFill>
              <a:latin typeface="+mj-lt"/>
            </a:endParaRPr>
          </a:p>
          <a:p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 fontScale="92500"/>
          </a:bodyPr>
          <a:lstStyle/>
          <a:p>
            <a:pPr lvl="0" algn="ctr">
              <a:buClr>
                <a:srgbClr val="873624"/>
              </a:buClr>
            </a:pPr>
            <a:r>
              <a:rPr lang="en-US" sz="2200" b="0" dirty="0">
                <a:solidFill>
                  <a:srgbClr val="895D1D"/>
                </a:solidFill>
              </a:rPr>
              <a:t>UU No 39 </a:t>
            </a:r>
            <a:r>
              <a:rPr lang="en-US" sz="2200" b="0" dirty="0" err="1">
                <a:solidFill>
                  <a:srgbClr val="895D1D"/>
                </a:solidFill>
              </a:rPr>
              <a:t>Tahun</a:t>
            </a:r>
            <a:r>
              <a:rPr lang="en-US" sz="2200" b="0" dirty="0">
                <a:solidFill>
                  <a:srgbClr val="895D1D"/>
                </a:solidFill>
              </a:rPr>
              <a:t> 1999 </a:t>
            </a:r>
            <a:r>
              <a:rPr lang="en-US" sz="2200" b="0" dirty="0" err="1">
                <a:solidFill>
                  <a:srgbClr val="895D1D"/>
                </a:solidFill>
              </a:rPr>
              <a:t>Ttg</a:t>
            </a:r>
            <a:r>
              <a:rPr lang="en-US" sz="2200" b="0" dirty="0">
                <a:solidFill>
                  <a:srgbClr val="895D1D"/>
                </a:solidFill>
              </a:rPr>
              <a:t> HAM </a:t>
            </a:r>
          </a:p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 lnSpcReduction="20000"/>
          </a:bodyPr>
          <a:lstStyle/>
          <a:p>
            <a:pPr marL="365760" lvl="0" indent="-365760" algn="just">
              <a:buClr>
                <a:srgbClr val="873624"/>
              </a:buClr>
              <a:buFont typeface="Wingdings" pitchFamily="2" charset="2"/>
              <a:buChar char=""/>
            </a:pPr>
            <a:r>
              <a:rPr lang="en-US" sz="1500" dirty="0" err="1">
                <a:solidFill>
                  <a:prstClr val="black">
                    <a:lumMod val="85000"/>
                    <a:lumOff val="15000"/>
                  </a:prstClr>
                </a:solidFill>
                <a:latin typeface="+mj-lt"/>
              </a:rPr>
              <a:t>Pasal</a:t>
            </a:r>
            <a:r>
              <a:rPr lang="en-US" sz="1500" dirty="0">
                <a:solidFill>
                  <a:prstClr val="black">
                    <a:lumMod val="85000"/>
                    <a:lumOff val="15000"/>
                  </a:prstClr>
                </a:solidFill>
                <a:latin typeface="+mj-lt"/>
              </a:rPr>
              <a:t> 23 </a:t>
            </a:r>
            <a:r>
              <a:rPr lang="en-US" sz="1500" dirty="0" err="1">
                <a:solidFill>
                  <a:prstClr val="black">
                    <a:lumMod val="85000"/>
                    <a:lumOff val="15000"/>
                  </a:prstClr>
                </a:solidFill>
                <a:latin typeface="+mj-lt"/>
              </a:rPr>
              <a:t>Ayat</a:t>
            </a:r>
            <a:r>
              <a:rPr lang="en-US" sz="1500" dirty="0">
                <a:solidFill>
                  <a:prstClr val="black">
                    <a:lumMod val="85000"/>
                    <a:lumOff val="15000"/>
                  </a:prstClr>
                </a:solidFill>
                <a:latin typeface="+mj-lt"/>
              </a:rPr>
              <a:t> (2) </a:t>
            </a:r>
          </a:p>
          <a:p>
            <a:pPr marL="365760" lvl="0" indent="-365760" algn="just">
              <a:buClr>
                <a:srgbClr val="873624"/>
              </a:buClr>
              <a:buFont typeface="Wingdings" pitchFamily="2" charset="2"/>
              <a:buChar char=""/>
            </a:pPr>
            <a:r>
              <a:rPr lang="en-US" sz="1500" dirty="0" err="1">
                <a:solidFill>
                  <a:srgbClr val="000000"/>
                </a:solidFill>
                <a:latin typeface="+mj-lt"/>
              </a:rPr>
              <a:t>Setiap</a:t>
            </a:r>
            <a:r>
              <a:rPr lang="en-US" sz="1500" dirty="0">
                <a:solidFill>
                  <a:srgbClr val="000000"/>
                </a:solidFill>
                <a:latin typeface="+mj-lt"/>
              </a:rPr>
              <a:t> orang </a:t>
            </a:r>
            <a:r>
              <a:rPr lang="en-US" sz="1500" dirty="0" err="1">
                <a:solidFill>
                  <a:srgbClr val="000000"/>
                </a:solidFill>
                <a:latin typeface="+mj-lt"/>
              </a:rPr>
              <a:t>bebas</a:t>
            </a:r>
            <a:r>
              <a:rPr lang="en-US" sz="1500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US" sz="1500" dirty="0" err="1">
                <a:solidFill>
                  <a:srgbClr val="000000"/>
                </a:solidFill>
                <a:latin typeface="+mj-lt"/>
              </a:rPr>
              <a:t>untuk</a:t>
            </a:r>
            <a:r>
              <a:rPr lang="en-US" sz="1500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US" sz="1500" dirty="0" err="1">
                <a:solidFill>
                  <a:srgbClr val="000000"/>
                </a:solidFill>
                <a:latin typeface="+mj-lt"/>
              </a:rPr>
              <a:t>mempunyai</a:t>
            </a:r>
            <a:r>
              <a:rPr lang="en-US" sz="1500" dirty="0">
                <a:solidFill>
                  <a:srgbClr val="000000"/>
                </a:solidFill>
                <a:latin typeface="+mj-lt"/>
              </a:rPr>
              <a:t>, </a:t>
            </a:r>
            <a:r>
              <a:rPr lang="en-US" sz="1500" dirty="0" err="1">
                <a:solidFill>
                  <a:srgbClr val="000000"/>
                </a:solidFill>
                <a:latin typeface="+mj-lt"/>
              </a:rPr>
              <a:t>mengeluarkan</a:t>
            </a:r>
            <a:r>
              <a:rPr lang="en-US" sz="1500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US" sz="1500" dirty="0" err="1">
                <a:solidFill>
                  <a:srgbClr val="000000"/>
                </a:solidFill>
                <a:latin typeface="+mj-lt"/>
              </a:rPr>
              <a:t>dan</a:t>
            </a:r>
            <a:r>
              <a:rPr lang="en-US" sz="1500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US" sz="1500" dirty="0" err="1">
                <a:solidFill>
                  <a:srgbClr val="000000"/>
                </a:solidFill>
                <a:latin typeface="+mj-lt"/>
              </a:rPr>
              <a:t>menyebarluaskan</a:t>
            </a:r>
            <a:r>
              <a:rPr lang="en-US" sz="1500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US" sz="1500" dirty="0" err="1">
                <a:solidFill>
                  <a:srgbClr val="000000"/>
                </a:solidFill>
                <a:latin typeface="+mj-lt"/>
              </a:rPr>
              <a:t>pendapat</a:t>
            </a:r>
            <a:r>
              <a:rPr lang="en-US" sz="1500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US" sz="1500" dirty="0" err="1">
                <a:solidFill>
                  <a:srgbClr val="000000"/>
                </a:solidFill>
                <a:latin typeface="+mj-lt"/>
              </a:rPr>
              <a:t>sesuai</a:t>
            </a:r>
            <a:r>
              <a:rPr lang="en-US" sz="1500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US" sz="1500" dirty="0" err="1">
                <a:solidFill>
                  <a:srgbClr val="000000"/>
                </a:solidFill>
                <a:latin typeface="+mj-lt"/>
              </a:rPr>
              <a:t>hati</a:t>
            </a:r>
            <a:r>
              <a:rPr lang="en-US" sz="1500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US" sz="1500" dirty="0" err="1">
                <a:solidFill>
                  <a:srgbClr val="000000"/>
                </a:solidFill>
                <a:latin typeface="+mj-lt"/>
              </a:rPr>
              <a:t>nuraninya</a:t>
            </a:r>
            <a:r>
              <a:rPr lang="en-US" sz="1500" dirty="0">
                <a:solidFill>
                  <a:srgbClr val="000000"/>
                </a:solidFill>
                <a:latin typeface="+mj-lt"/>
              </a:rPr>
              <a:t>, </a:t>
            </a:r>
            <a:r>
              <a:rPr lang="en-US" sz="1500" dirty="0" err="1">
                <a:solidFill>
                  <a:srgbClr val="000000"/>
                </a:solidFill>
                <a:latin typeface="+mj-lt"/>
              </a:rPr>
              <a:t>secara</a:t>
            </a:r>
            <a:r>
              <a:rPr lang="en-US" sz="1500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US" sz="1500" dirty="0" err="1">
                <a:solidFill>
                  <a:srgbClr val="000000"/>
                </a:solidFill>
                <a:latin typeface="+mj-lt"/>
              </a:rPr>
              <a:t>lisan</a:t>
            </a:r>
            <a:r>
              <a:rPr lang="en-US" sz="1500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US" sz="1500" dirty="0" err="1">
                <a:solidFill>
                  <a:srgbClr val="000000"/>
                </a:solidFill>
                <a:latin typeface="+mj-lt"/>
              </a:rPr>
              <a:t>dan</a:t>
            </a:r>
            <a:r>
              <a:rPr lang="en-US" sz="1500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US" sz="1500" dirty="0" err="1">
                <a:solidFill>
                  <a:srgbClr val="000000"/>
                </a:solidFill>
                <a:latin typeface="+mj-lt"/>
              </a:rPr>
              <a:t>atau</a:t>
            </a:r>
            <a:r>
              <a:rPr lang="en-US" sz="1500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US" sz="1500" dirty="0" err="1">
                <a:solidFill>
                  <a:srgbClr val="000000"/>
                </a:solidFill>
                <a:latin typeface="+mj-lt"/>
              </a:rPr>
              <a:t>tulisan</a:t>
            </a:r>
            <a:r>
              <a:rPr lang="en-US" sz="1500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US" sz="1500" dirty="0" err="1">
                <a:solidFill>
                  <a:srgbClr val="000000"/>
                </a:solidFill>
                <a:latin typeface="+mj-lt"/>
              </a:rPr>
              <a:t>melalui</a:t>
            </a:r>
            <a:r>
              <a:rPr lang="en-US" sz="1500" dirty="0">
                <a:solidFill>
                  <a:srgbClr val="000000"/>
                </a:solidFill>
                <a:latin typeface="+mj-lt"/>
              </a:rPr>
              <a:t> media </a:t>
            </a:r>
            <a:r>
              <a:rPr lang="en-US" sz="1500" dirty="0" err="1">
                <a:solidFill>
                  <a:srgbClr val="000000"/>
                </a:solidFill>
                <a:latin typeface="+mj-lt"/>
              </a:rPr>
              <a:t>cetak</a:t>
            </a:r>
            <a:r>
              <a:rPr lang="en-US" sz="1500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US" sz="1500" dirty="0" err="1">
                <a:solidFill>
                  <a:srgbClr val="000000"/>
                </a:solidFill>
                <a:latin typeface="+mj-lt"/>
              </a:rPr>
              <a:t>meupun</a:t>
            </a:r>
            <a:r>
              <a:rPr lang="en-US" sz="1500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US" sz="1500" dirty="0" err="1">
                <a:solidFill>
                  <a:srgbClr val="000000"/>
                </a:solidFill>
                <a:latin typeface="+mj-lt"/>
              </a:rPr>
              <a:t>elektronik</a:t>
            </a:r>
            <a:r>
              <a:rPr lang="en-US" sz="1500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US" sz="1500" dirty="0" err="1">
                <a:solidFill>
                  <a:srgbClr val="000000"/>
                </a:solidFill>
                <a:latin typeface="+mj-lt"/>
              </a:rPr>
              <a:t>dengan</a:t>
            </a:r>
            <a:r>
              <a:rPr lang="en-US" sz="1500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US" sz="1500" dirty="0" err="1">
                <a:solidFill>
                  <a:srgbClr val="000000"/>
                </a:solidFill>
                <a:latin typeface="+mj-lt"/>
              </a:rPr>
              <a:t>memperhatikan</a:t>
            </a:r>
            <a:r>
              <a:rPr lang="en-US" sz="1500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US" sz="1500" dirty="0" err="1">
                <a:solidFill>
                  <a:srgbClr val="000000"/>
                </a:solidFill>
                <a:latin typeface="+mj-lt"/>
              </a:rPr>
              <a:t>nilai-nilai</a:t>
            </a:r>
            <a:r>
              <a:rPr lang="en-US" sz="1500" dirty="0">
                <a:solidFill>
                  <a:srgbClr val="000000"/>
                </a:solidFill>
                <a:latin typeface="+mj-lt"/>
              </a:rPr>
              <a:t> agama, </a:t>
            </a:r>
            <a:r>
              <a:rPr lang="en-US" sz="1500" dirty="0" err="1">
                <a:solidFill>
                  <a:srgbClr val="000000"/>
                </a:solidFill>
                <a:latin typeface="+mj-lt"/>
              </a:rPr>
              <a:t>kesusilaan</a:t>
            </a:r>
            <a:r>
              <a:rPr lang="en-US" sz="1500" dirty="0">
                <a:solidFill>
                  <a:srgbClr val="000000"/>
                </a:solidFill>
                <a:latin typeface="+mj-lt"/>
              </a:rPr>
              <a:t>, </a:t>
            </a:r>
            <a:r>
              <a:rPr lang="en-US" sz="1500" dirty="0" err="1">
                <a:solidFill>
                  <a:srgbClr val="000000"/>
                </a:solidFill>
                <a:latin typeface="+mj-lt"/>
              </a:rPr>
              <a:t>ketertiban</a:t>
            </a:r>
            <a:r>
              <a:rPr lang="en-US" sz="1500" dirty="0">
                <a:solidFill>
                  <a:srgbClr val="000000"/>
                </a:solidFill>
                <a:latin typeface="+mj-lt"/>
              </a:rPr>
              <a:t>, </a:t>
            </a:r>
            <a:r>
              <a:rPr lang="en-US" sz="1500" dirty="0" err="1">
                <a:solidFill>
                  <a:srgbClr val="000000"/>
                </a:solidFill>
                <a:latin typeface="+mj-lt"/>
              </a:rPr>
              <a:t>kepentingan</a:t>
            </a:r>
            <a:r>
              <a:rPr lang="en-US" sz="1500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US" sz="1500" dirty="0" err="1">
                <a:solidFill>
                  <a:srgbClr val="000000"/>
                </a:solidFill>
                <a:latin typeface="+mj-lt"/>
              </a:rPr>
              <a:t>umum</a:t>
            </a:r>
            <a:r>
              <a:rPr lang="en-US" sz="1500" dirty="0">
                <a:solidFill>
                  <a:srgbClr val="000000"/>
                </a:solidFill>
                <a:latin typeface="+mj-lt"/>
              </a:rPr>
              <a:t>, </a:t>
            </a:r>
            <a:r>
              <a:rPr lang="en-US" sz="1500" dirty="0" err="1">
                <a:solidFill>
                  <a:srgbClr val="000000"/>
                </a:solidFill>
                <a:latin typeface="+mj-lt"/>
              </a:rPr>
              <a:t>dan</a:t>
            </a:r>
            <a:r>
              <a:rPr lang="en-US" sz="1500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US" sz="1500" dirty="0" err="1">
                <a:solidFill>
                  <a:srgbClr val="000000"/>
                </a:solidFill>
                <a:latin typeface="+mj-lt"/>
              </a:rPr>
              <a:t>keutuhan</a:t>
            </a:r>
            <a:r>
              <a:rPr lang="en-US" sz="1500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US" sz="1500" dirty="0" err="1">
                <a:solidFill>
                  <a:srgbClr val="000000"/>
                </a:solidFill>
                <a:latin typeface="+mj-lt"/>
              </a:rPr>
              <a:t>bangsa</a:t>
            </a:r>
            <a:r>
              <a:rPr lang="en-US" sz="1500" dirty="0">
                <a:solidFill>
                  <a:srgbClr val="000000"/>
                </a:solidFill>
                <a:latin typeface="+mj-lt"/>
              </a:rPr>
              <a:t>. </a:t>
            </a:r>
            <a:endParaRPr lang="en-US" sz="1500" dirty="0">
              <a:solidFill>
                <a:prstClr val="black">
                  <a:lumMod val="85000"/>
                  <a:lumOff val="15000"/>
                </a:prstClr>
              </a:solidFill>
              <a:latin typeface="+mj-lt"/>
            </a:endParaRPr>
          </a:p>
          <a:p>
            <a:pPr marL="365760" lvl="0" indent="-365760" algn="just">
              <a:buClr>
                <a:srgbClr val="873624"/>
              </a:buClr>
              <a:buFont typeface="Wingdings" pitchFamily="2" charset="2"/>
              <a:buChar char=""/>
            </a:pPr>
            <a:r>
              <a:rPr lang="en-US" sz="1500" dirty="0" err="1">
                <a:solidFill>
                  <a:prstClr val="black">
                    <a:lumMod val="85000"/>
                    <a:lumOff val="15000"/>
                  </a:prstClr>
                </a:solidFill>
                <a:latin typeface="+mj-lt"/>
              </a:rPr>
              <a:t>Pasal</a:t>
            </a:r>
            <a:r>
              <a:rPr lang="en-US" sz="1500" dirty="0">
                <a:solidFill>
                  <a:prstClr val="black">
                    <a:lumMod val="85000"/>
                    <a:lumOff val="15000"/>
                  </a:prstClr>
                </a:solidFill>
                <a:latin typeface="+mj-lt"/>
              </a:rPr>
              <a:t> 25</a:t>
            </a:r>
          </a:p>
          <a:p>
            <a:pPr marL="365760" lvl="0" indent="-365760" algn="just">
              <a:buClr>
                <a:srgbClr val="873624"/>
              </a:buClr>
              <a:buFont typeface="Wingdings" pitchFamily="2" charset="2"/>
              <a:buChar char=""/>
            </a:pPr>
            <a:r>
              <a:rPr lang="en-US" sz="1500" dirty="0" err="1">
                <a:solidFill>
                  <a:prstClr val="black">
                    <a:lumMod val="85000"/>
                    <a:lumOff val="15000"/>
                  </a:prstClr>
                </a:solidFill>
                <a:latin typeface="+mj-lt"/>
              </a:rPr>
              <a:t>Setiap</a:t>
            </a:r>
            <a:r>
              <a:rPr lang="en-US" sz="1500" dirty="0">
                <a:solidFill>
                  <a:prstClr val="black">
                    <a:lumMod val="85000"/>
                    <a:lumOff val="15000"/>
                  </a:prstClr>
                </a:solidFill>
                <a:latin typeface="+mj-lt"/>
              </a:rPr>
              <a:t> orang </a:t>
            </a:r>
            <a:r>
              <a:rPr lang="en-US" sz="1500" dirty="0" err="1">
                <a:solidFill>
                  <a:prstClr val="black">
                    <a:lumMod val="85000"/>
                    <a:lumOff val="15000"/>
                  </a:prstClr>
                </a:solidFill>
                <a:latin typeface="+mj-lt"/>
              </a:rPr>
              <a:t>berhak</a:t>
            </a:r>
            <a:r>
              <a:rPr lang="en-US" sz="1500" dirty="0">
                <a:solidFill>
                  <a:prstClr val="black">
                    <a:lumMod val="85000"/>
                    <a:lumOff val="15000"/>
                  </a:prstClr>
                </a:solidFill>
                <a:latin typeface="+mj-lt"/>
              </a:rPr>
              <a:t> </a:t>
            </a:r>
            <a:r>
              <a:rPr lang="en-US" sz="1500" dirty="0" err="1">
                <a:solidFill>
                  <a:prstClr val="black">
                    <a:lumMod val="85000"/>
                    <a:lumOff val="15000"/>
                  </a:prstClr>
                </a:solidFill>
                <a:latin typeface="+mj-lt"/>
              </a:rPr>
              <a:t>untuk</a:t>
            </a:r>
            <a:r>
              <a:rPr lang="en-US" sz="1500" dirty="0">
                <a:solidFill>
                  <a:prstClr val="black">
                    <a:lumMod val="85000"/>
                    <a:lumOff val="15000"/>
                  </a:prstClr>
                </a:solidFill>
                <a:latin typeface="+mj-lt"/>
              </a:rPr>
              <a:t> </a:t>
            </a:r>
            <a:r>
              <a:rPr lang="en-US" sz="1500" dirty="0" err="1">
                <a:solidFill>
                  <a:prstClr val="black">
                    <a:lumMod val="85000"/>
                    <a:lumOff val="15000"/>
                  </a:prstClr>
                </a:solidFill>
                <a:latin typeface="+mj-lt"/>
              </a:rPr>
              <a:t>menyampaikan</a:t>
            </a:r>
            <a:r>
              <a:rPr lang="en-US" sz="1500" dirty="0">
                <a:solidFill>
                  <a:prstClr val="black">
                    <a:lumMod val="85000"/>
                    <a:lumOff val="15000"/>
                  </a:prstClr>
                </a:solidFill>
                <a:latin typeface="+mj-lt"/>
              </a:rPr>
              <a:t> </a:t>
            </a:r>
            <a:r>
              <a:rPr lang="en-US" sz="1500" dirty="0" err="1">
                <a:solidFill>
                  <a:prstClr val="black">
                    <a:lumMod val="85000"/>
                    <a:lumOff val="15000"/>
                  </a:prstClr>
                </a:solidFill>
                <a:latin typeface="+mj-lt"/>
              </a:rPr>
              <a:t>pendapat</a:t>
            </a:r>
            <a:r>
              <a:rPr lang="en-US" sz="1500" dirty="0">
                <a:solidFill>
                  <a:prstClr val="black">
                    <a:lumMod val="85000"/>
                    <a:lumOff val="15000"/>
                  </a:prstClr>
                </a:solidFill>
                <a:latin typeface="+mj-lt"/>
              </a:rPr>
              <a:t> di </a:t>
            </a:r>
            <a:r>
              <a:rPr lang="en-US" sz="1500" dirty="0" err="1">
                <a:solidFill>
                  <a:prstClr val="black">
                    <a:lumMod val="85000"/>
                    <a:lumOff val="15000"/>
                  </a:prstClr>
                </a:solidFill>
                <a:latin typeface="+mj-lt"/>
              </a:rPr>
              <a:t>muka</a:t>
            </a:r>
            <a:r>
              <a:rPr lang="en-US" sz="1500" dirty="0">
                <a:solidFill>
                  <a:prstClr val="black">
                    <a:lumMod val="85000"/>
                    <a:lumOff val="15000"/>
                  </a:prstClr>
                </a:solidFill>
                <a:latin typeface="+mj-lt"/>
              </a:rPr>
              <a:t> </a:t>
            </a:r>
            <a:r>
              <a:rPr lang="en-US" sz="1500" dirty="0" err="1">
                <a:solidFill>
                  <a:prstClr val="black">
                    <a:lumMod val="85000"/>
                    <a:lumOff val="15000"/>
                  </a:prstClr>
                </a:solidFill>
                <a:latin typeface="+mj-lt"/>
              </a:rPr>
              <a:t>umum</a:t>
            </a:r>
            <a:r>
              <a:rPr lang="en-US" sz="1500" dirty="0">
                <a:solidFill>
                  <a:prstClr val="black">
                    <a:lumMod val="85000"/>
                    <a:lumOff val="15000"/>
                  </a:prstClr>
                </a:solidFill>
                <a:latin typeface="+mj-lt"/>
              </a:rPr>
              <a:t>, </a:t>
            </a:r>
            <a:r>
              <a:rPr lang="en-US" sz="1500" dirty="0" err="1">
                <a:solidFill>
                  <a:prstClr val="black">
                    <a:lumMod val="85000"/>
                    <a:lumOff val="15000"/>
                  </a:prstClr>
                </a:solidFill>
                <a:latin typeface="+mj-lt"/>
              </a:rPr>
              <a:t>termasuk</a:t>
            </a:r>
            <a:r>
              <a:rPr lang="en-US" sz="1500" dirty="0">
                <a:solidFill>
                  <a:prstClr val="black">
                    <a:lumMod val="85000"/>
                    <a:lumOff val="15000"/>
                  </a:prstClr>
                </a:solidFill>
                <a:latin typeface="+mj-lt"/>
              </a:rPr>
              <a:t> </a:t>
            </a:r>
            <a:r>
              <a:rPr lang="en-US" sz="1500" dirty="0" err="1">
                <a:solidFill>
                  <a:prstClr val="black">
                    <a:lumMod val="85000"/>
                    <a:lumOff val="15000"/>
                  </a:prstClr>
                </a:solidFill>
                <a:latin typeface="+mj-lt"/>
              </a:rPr>
              <a:t>hak</a:t>
            </a:r>
            <a:r>
              <a:rPr lang="en-US" sz="1500" dirty="0">
                <a:solidFill>
                  <a:prstClr val="black">
                    <a:lumMod val="85000"/>
                    <a:lumOff val="15000"/>
                  </a:prstClr>
                </a:solidFill>
                <a:latin typeface="+mj-lt"/>
              </a:rPr>
              <a:t> </a:t>
            </a:r>
            <a:r>
              <a:rPr lang="en-US" sz="1500" dirty="0" err="1">
                <a:solidFill>
                  <a:prstClr val="black">
                    <a:lumMod val="85000"/>
                    <a:lumOff val="15000"/>
                  </a:prstClr>
                </a:solidFill>
                <a:latin typeface="+mj-lt"/>
              </a:rPr>
              <a:t>untuk</a:t>
            </a:r>
            <a:r>
              <a:rPr lang="en-US" sz="1500" dirty="0">
                <a:solidFill>
                  <a:prstClr val="black">
                    <a:lumMod val="85000"/>
                    <a:lumOff val="15000"/>
                  </a:prstClr>
                </a:solidFill>
                <a:latin typeface="+mj-lt"/>
              </a:rPr>
              <a:t> </a:t>
            </a:r>
            <a:r>
              <a:rPr lang="en-US" sz="1500" dirty="0" err="1">
                <a:solidFill>
                  <a:prstClr val="black">
                    <a:lumMod val="85000"/>
                    <a:lumOff val="15000"/>
                  </a:prstClr>
                </a:solidFill>
                <a:latin typeface="+mj-lt"/>
              </a:rPr>
              <a:t>mogok</a:t>
            </a:r>
            <a:r>
              <a:rPr lang="en-US" sz="1500" dirty="0">
                <a:solidFill>
                  <a:prstClr val="black">
                    <a:lumMod val="85000"/>
                    <a:lumOff val="15000"/>
                  </a:prstClr>
                </a:solidFill>
                <a:latin typeface="+mj-lt"/>
              </a:rPr>
              <a:t> </a:t>
            </a:r>
            <a:r>
              <a:rPr lang="en-US" sz="1500" dirty="0" err="1">
                <a:solidFill>
                  <a:prstClr val="black">
                    <a:lumMod val="85000"/>
                    <a:lumOff val="15000"/>
                  </a:prstClr>
                </a:solidFill>
                <a:latin typeface="+mj-lt"/>
              </a:rPr>
              <a:t>sesuai</a:t>
            </a:r>
            <a:r>
              <a:rPr lang="en-US" sz="1500" dirty="0">
                <a:solidFill>
                  <a:prstClr val="black">
                    <a:lumMod val="85000"/>
                    <a:lumOff val="15000"/>
                  </a:prstClr>
                </a:solidFill>
                <a:latin typeface="+mj-lt"/>
              </a:rPr>
              <a:t> </a:t>
            </a:r>
            <a:r>
              <a:rPr lang="en-US" sz="1500" dirty="0" err="1">
                <a:solidFill>
                  <a:prstClr val="black">
                    <a:lumMod val="85000"/>
                    <a:lumOff val="15000"/>
                  </a:prstClr>
                </a:solidFill>
                <a:latin typeface="+mj-lt"/>
              </a:rPr>
              <a:t>dengan</a:t>
            </a:r>
            <a:r>
              <a:rPr lang="en-US" sz="1500" dirty="0">
                <a:solidFill>
                  <a:prstClr val="black">
                    <a:lumMod val="85000"/>
                    <a:lumOff val="15000"/>
                  </a:prstClr>
                </a:solidFill>
                <a:latin typeface="+mj-lt"/>
              </a:rPr>
              <a:t> </a:t>
            </a:r>
            <a:r>
              <a:rPr lang="en-US" sz="1500" dirty="0" err="1">
                <a:solidFill>
                  <a:prstClr val="black">
                    <a:lumMod val="85000"/>
                    <a:lumOff val="15000"/>
                  </a:prstClr>
                </a:solidFill>
                <a:latin typeface="+mj-lt"/>
              </a:rPr>
              <a:t>ketentuan</a:t>
            </a:r>
            <a:r>
              <a:rPr lang="en-US" sz="1500" dirty="0">
                <a:solidFill>
                  <a:prstClr val="black">
                    <a:lumMod val="85000"/>
                    <a:lumOff val="15000"/>
                  </a:prstClr>
                </a:solidFill>
                <a:latin typeface="+mj-lt"/>
              </a:rPr>
              <a:t> </a:t>
            </a:r>
            <a:r>
              <a:rPr lang="en-US" sz="1500" dirty="0" err="1">
                <a:solidFill>
                  <a:prstClr val="black">
                    <a:lumMod val="85000"/>
                    <a:lumOff val="15000"/>
                  </a:prstClr>
                </a:solidFill>
                <a:latin typeface="+mj-lt"/>
              </a:rPr>
              <a:t>peraturan</a:t>
            </a:r>
            <a:r>
              <a:rPr lang="en-US" sz="1500" dirty="0">
                <a:solidFill>
                  <a:prstClr val="black">
                    <a:lumMod val="85000"/>
                    <a:lumOff val="15000"/>
                  </a:prstClr>
                </a:solidFill>
                <a:latin typeface="+mj-lt"/>
              </a:rPr>
              <a:t> </a:t>
            </a:r>
            <a:r>
              <a:rPr lang="en-US" sz="1500" dirty="0" err="1">
                <a:solidFill>
                  <a:prstClr val="black">
                    <a:lumMod val="85000"/>
                    <a:lumOff val="15000"/>
                  </a:prstClr>
                </a:solidFill>
                <a:latin typeface="+mj-lt"/>
              </a:rPr>
              <a:t>perundang-undangan</a:t>
            </a:r>
            <a:r>
              <a:rPr lang="en-US" sz="1500" dirty="0">
                <a:solidFill>
                  <a:prstClr val="black">
                    <a:lumMod val="85000"/>
                    <a:lumOff val="15000"/>
                  </a:prstClr>
                </a:solidFill>
                <a:latin typeface="+mj-lt"/>
              </a:rPr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975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US" dirty="0" err="1" smtClean="0"/>
              <a:t>Lihat</a:t>
            </a:r>
            <a:r>
              <a:rPr lang="en-US" dirty="0" smtClean="0"/>
              <a:t> </a:t>
            </a:r>
            <a:r>
              <a:rPr lang="en-US" dirty="0" err="1" smtClean="0"/>
              <a:t>dibagian</a:t>
            </a:r>
            <a:r>
              <a:rPr lang="en-US" dirty="0" smtClean="0"/>
              <a:t> </a:t>
            </a:r>
            <a:r>
              <a:rPr lang="en-US" dirty="0" err="1" smtClean="0"/>
              <a:t>menimbang</a:t>
            </a:r>
            <a:r>
              <a:rPr lang="en-US" dirty="0" smtClean="0"/>
              <a:t> </a:t>
            </a:r>
          </a:p>
          <a:p>
            <a:pPr marL="0" indent="0" algn="just">
              <a:buNone/>
            </a:pPr>
            <a:r>
              <a:rPr lang="en-US" dirty="0" err="1" smtClean="0"/>
              <a:t>Huruf</a:t>
            </a:r>
            <a:r>
              <a:rPr lang="en-US" dirty="0" smtClean="0"/>
              <a:t> C “</a:t>
            </a:r>
            <a:r>
              <a:rPr lang="en-US" dirty="0" err="1" smtClean="0"/>
              <a:t>bahwa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meningkatkan</a:t>
            </a:r>
            <a:r>
              <a:rPr lang="en-US" dirty="0" smtClean="0"/>
              <a:t> </a:t>
            </a:r>
            <a:r>
              <a:rPr lang="en-US" dirty="0" err="1" smtClean="0"/>
              <a:t>daya</a:t>
            </a:r>
            <a:r>
              <a:rPr lang="en-US" dirty="0" smtClean="0"/>
              <a:t> </a:t>
            </a:r>
            <a:r>
              <a:rPr lang="en-US" dirty="0" err="1" smtClean="0"/>
              <a:t>saing</a:t>
            </a:r>
            <a:r>
              <a:rPr lang="en-US" dirty="0" smtClean="0"/>
              <a:t> </a:t>
            </a:r>
            <a:r>
              <a:rPr lang="en-US" dirty="0" err="1" smtClean="0"/>
              <a:t>bangsa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/>
              <a:t> </a:t>
            </a:r>
            <a:r>
              <a:rPr lang="en-US" dirty="0" err="1" smtClean="0"/>
              <a:t>menghadapi</a:t>
            </a:r>
            <a:r>
              <a:rPr lang="en-US" dirty="0" smtClean="0"/>
              <a:t> </a:t>
            </a:r>
            <a:r>
              <a:rPr lang="en-US" dirty="0" err="1" smtClean="0"/>
              <a:t>globalisasi</a:t>
            </a:r>
            <a:r>
              <a:rPr lang="en-US" dirty="0" smtClean="0"/>
              <a:t> di </a:t>
            </a:r>
            <a:r>
              <a:rPr lang="en-US" dirty="0" err="1" smtClean="0"/>
              <a:t>segala</a:t>
            </a:r>
            <a:r>
              <a:rPr lang="en-US" dirty="0" smtClean="0"/>
              <a:t> </a:t>
            </a:r>
            <a:r>
              <a:rPr lang="en-US" dirty="0" err="1" smtClean="0"/>
              <a:t>bidang</a:t>
            </a:r>
            <a:r>
              <a:rPr lang="en-US" dirty="0" smtClean="0"/>
              <a:t>, </a:t>
            </a:r>
            <a:r>
              <a:rPr lang="en-US" dirty="0" err="1" smtClean="0"/>
              <a:t>diperlukan</a:t>
            </a:r>
            <a:r>
              <a:rPr lang="en-US" dirty="0"/>
              <a:t> </a:t>
            </a:r>
            <a:r>
              <a:rPr lang="en-US" dirty="0" err="1" smtClean="0"/>
              <a:t>pendidikan</a:t>
            </a:r>
            <a:r>
              <a:rPr lang="en-US" dirty="0" smtClean="0"/>
              <a:t> </a:t>
            </a:r>
            <a:r>
              <a:rPr lang="en-US" dirty="0" err="1" smtClean="0"/>
              <a:t>tinggi</a:t>
            </a:r>
            <a:r>
              <a:rPr lang="en-US" dirty="0" smtClean="0"/>
              <a:t> yang </a:t>
            </a:r>
            <a:r>
              <a:rPr lang="en-US" dirty="0" err="1" smtClean="0"/>
              <a:t>mampu</a:t>
            </a:r>
            <a:r>
              <a:rPr lang="en-US" dirty="0" smtClean="0"/>
              <a:t> </a:t>
            </a:r>
            <a:r>
              <a:rPr lang="en-US" dirty="0" err="1" smtClean="0"/>
              <a:t>mengembangkan</a:t>
            </a:r>
            <a:r>
              <a:rPr lang="en-US" dirty="0" smtClean="0"/>
              <a:t> </a:t>
            </a:r>
            <a:r>
              <a:rPr lang="en-US" dirty="0" err="1" smtClean="0"/>
              <a:t>ilmum</a:t>
            </a:r>
            <a:r>
              <a:rPr lang="en-US" dirty="0" smtClean="0"/>
              <a:t> </a:t>
            </a:r>
            <a:r>
              <a:rPr lang="en-US" dirty="0" err="1" smtClean="0"/>
              <a:t>pengetahuan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teknologi</a:t>
            </a:r>
            <a:r>
              <a:rPr lang="en-US" dirty="0" smtClean="0"/>
              <a:t> </a:t>
            </a:r>
            <a:r>
              <a:rPr lang="en-US" dirty="0" err="1" smtClean="0"/>
              <a:t>serta</a:t>
            </a:r>
            <a:r>
              <a:rPr lang="en-US" dirty="0" smtClean="0"/>
              <a:t> </a:t>
            </a:r>
            <a:r>
              <a:rPr lang="en-US" dirty="0" err="1" smtClean="0">
                <a:solidFill>
                  <a:srgbClr val="FF0000"/>
                </a:solidFill>
              </a:rPr>
              <a:t>menghasilkan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intelektual</a:t>
            </a:r>
            <a:r>
              <a:rPr lang="en-US" dirty="0" smtClean="0">
                <a:solidFill>
                  <a:srgbClr val="FF0000"/>
                </a:solidFill>
              </a:rPr>
              <a:t>, </a:t>
            </a:r>
            <a:r>
              <a:rPr lang="en-US" dirty="0" err="1" smtClean="0">
                <a:solidFill>
                  <a:srgbClr val="FF0000"/>
                </a:solidFill>
              </a:rPr>
              <a:t>ilmuwan</a:t>
            </a:r>
            <a:r>
              <a:rPr lang="en-US" dirty="0" smtClean="0">
                <a:solidFill>
                  <a:srgbClr val="FF0000"/>
                </a:solidFill>
              </a:rPr>
              <a:t>, </a:t>
            </a:r>
            <a:r>
              <a:rPr lang="en-US" dirty="0" err="1" smtClean="0">
                <a:solidFill>
                  <a:srgbClr val="FF0000"/>
                </a:solidFill>
              </a:rPr>
              <a:t>dan</a:t>
            </a:r>
            <a:r>
              <a:rPr lang="en-US" dirty="0" smtClean="0">
                <a:solidFill>
                  <a:srgbClr val="FF0000"/>
                </a:solidFill>
              </a:rPr>
              <a:t>/</a:t>
            </a:r>
            <a:r>
              <a:rPr lang="en-US" dirty="0" err="1" smtClean="0">
                <a:solidFill>
                  <a:srgbClr val="FF0000"/>
                </a:solidFill>
              </a:rPr>
              <a:t>atau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profesional</a:t>
            </a:r>
            <a:r>
              <a:rPr lang="en-US" dirty="0" smtClean="0">
                <a:solidFill>
                  <a:srgbClr val="FF0000"/>
                </a:solidFill>
              </a:rPr>
              <a:t> yang </a:t>
            </a:r>
            <a:r>
              <a:rPr lang="en-US" dirty="0" err="1" smtClean="0">
                <a:solidFill>
                  <a:srgbClr val="FF0000"/>
                </a:solidFill>
              </a:rPr>
              <a:t>berbudaya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dan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kreatif</a:t>
            </a:r>
            <a:r>
              <a:rPr lang="en-US" dirty="0" smtClean="0">
                <a:solidFill>
                  <a:srgbClr val="FF0000"/>
                </a:solidFill>
              </a:rPr>
              <a:t>, </a:t>
            </a:r>
            <a:r>
              <a:rPr lang="en-US" dirty="0" err="1" smtClean="0">
                <a:solidFill>
                  <a:srgbClr val="FF0000"/>
                </a:solidFill>
              </a:rPr>
              <a:t>toleran</a:t>
            </a:r>
            <a:r>
              <a:rPr lang="en-US" dirty="0" smtClean="0">
                <a:solidFill>
                  <a:srgbClr val="FF0000"/>
                </a:solidFill>
              </a:rPr>
              <a:t>, </a:t>
            </a:r>
            <a:r>
              <a:rPr lang="en-US" dirty="0" err="1" smtClean="0">
                <a:solidFill>
                  <a:srgbClr val="FF0000"/>
                </a:solidFill>
              </a:rPr>
              <a:t>demokratis</a:t>
            </a:r>
            <a:r>
              <a:rPr lang="en-US" dirty="0" smtClean="0">
                <a:solidFill>
                  <a:srgbClr val="FF0000"/>
                </a:solidFill>
              </a:rPr>
              <a:t>, </a:t>
            </a:r>
            <a:r>
              <a:rPr lang="en-US" dirty="0" err="1" smtClean="0">
                <a:solidFill>
                  <a:srgbClr val="FF0000"/>
                </a:solidFill>
              </a:rPr>
              <a:t>berkarakter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tangguh</a:t>
            </a:r>
            <a:r>
              <a:rPr lang="en-US" dirty="0" smtClean="0">
                <a:solidFill>
                  <a:srgbClr val="FF0000"/>
                </a:solidFill>
              </a:rPr>
              <a:t>, </a:t>
            </a:r>
            <a:r>
              <a:rPr lang="en-US" dirty="0" err="1" smtClean="0">
                <a:solidFill>
                  <a:srgbClr val="FF0000"/>
                </a:solidFill>
              </a:rPr>
              <a:t>serta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berani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membela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kebenaran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untuk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kepentingan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bangsa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UU No 12 </a:t>
            </a:r>
            <a:r>
              <a:rPr lang="en-US" dirty="0" err="1" smtClean="0"/>
              <a:t>Tahun</a:t>
            </a:r>
            <a:r>
              <a:rPr lang="en-US" dirty="0" smtClean="0"/>
              <a:t> 2012 </a:t>
            </a:r>
            <a:r>
              <a:rPr lang="en-US" dirty="0" err="1" smtClean="0"/>
              <a:t>Ttg</a:t>
            </a:r>
            <a:r>
              <a:rPr lang="en-US" dirty="0" smtClean="0"/>
              <a:t> </a:t>
            </a:r>
            <a:r>
              <a:rPr lang="en-US" dirty="0" err="1" smtClean="0"/>
              <a:t>Pendidikan</a:t>
            </a:r>
            <a:r>
              <a:rPr lang="en-US" dirty="0" smtClean="0"/>
              <a:t> </a:t>
            </a:r>
            <a:r>
              <a:rPr lang="en-US" dirty="0" err="1" smtClean="0"/>
              <a:t>Tinggi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294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172</TotalTime>
  <Words>521</Words>
  <Application>Microsoft Office PowerPoint</Application>
  <PresentationFormat>On-screen Show (4:3)</PresentationFormat>
  <Paragraphs>63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Waveform</vt:lpstr>
      <vt:lpstr>Demokrasi dan Kebebasan Akademik </vt:lpstr>
      <vt:lpstr>Fokus Diskusi </vt:lpstr>
      <vt:lpstr>PowerPoint Presentation</vt:lpstr>
      <vt:lpstr>PowerPoint Presentation</vt:lpstr>
      <vt:lpstr>Prinsip2 Kebebasan Akademik </vt:lpstr>
      <vt:lpstr>PowerPoint Presentation</vt:lpstr>
      <vt:lpstr>Basis Aturan </vt:lpstr>
      <vt:lpstr>PowerPoint Presentation</vt:lpstr>
      <vt:lpstr>UU No 12 Tahun 2012 Ttg Pendidikan Tinggi </vt:lpstr>
      <vt:lpstr>PowerPoint Presentation</vt:lpstr>
      <vt:lpstr>PowerPoint Presentation</vt:lpstr>
      <vt:lpstr>PowerPoint Presentation</vt:lpstr>
      <vt:lpstr>Saran Konkrit : </vt:lpstr>
      <vt:lpstr>Sekian dan Terima Kasih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Demokrasi dan Kebebasan Akademik</dc:title>
  <dc:creator>ASUS</dc:creator>
  <cp:lastModifiedBy>ASUS</cp:lastModifiedBy>
  <cp:revision>16</cp:revision>
  <dcterms:created xsi:type="dcterms:W3CDTF">2021-09-30T13:40:16Z</dcterms:created>
  <dcterms:modified xsi:type="dcterms:W3CDTF">2021-10-01T03:40:45Z</dcterms:modified>
</cp:coreProperties>
</file>