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9"/>
  </p:notesMasterIdLst>
  <p:sldIdLst>
    <p:sldId id="334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07" r:id="rId13"/>
    <p:sldId id="303" r:id="rId14"/>
    <p:sldId id="308" r:id="rId15"/>
    <p:sldId id="337" r:id="rId16"/>
    <p:sldId id="311" r:id="rId17"/>
    <p:sldId id="312" r:id="rId18"/>
    <p:sldId id="313" r:id="rId19"/>
    <p:sldId id="314" r:id="rId20"/>
    <p:sldId id="310" r:id="rId21"/>
    <p:sldId id="305" r:id="rId22"/>
    <p:sldId id="298" r:id="rId23"/>
    <p:sldId id="351" r:id="rId24"/>
    <p:sldId id="321" r:id="rId25"/>
    <p:sldId id="322" r:id="rId26"/>
    <p:sldId id="324" r:id="rId27"/>
    <p:sldId id="325" r:id="rId28"/>
    <p:sldId id="332" r:id="rId29"/>
    <p:sldId id="327" r:id="rId30"/>
    <p:sldId id="328" r:id="rId31"/>
    <p:sldId id="329" r:id="rId32"/>
    <p:sldId id="331" r:id="rId33"/>
    <p:sldId id="339" r:id="rId34"/>
    <p:sldId id="340" r:id="rId35"/>
    <p:sldId id="306" r:id="rId36"/>
    <p:sldId id="302" r:id="rId37"/>
    <p:sldId id="304" r:id="rId38"/>
    <p:sldId id="350" r:id="rId39"/>
    <p:sldId id="315" r:id="rId40"/>
    <p:sldId id="317" r:id="rId41"/>
    <p:sldId id="318" r:id="rId42"/>
    <p:sldId id="319" r:id="rId43"/>
    <p:sldId id="316" r:id="rId44"/>
    <p:sldId id="320" r:id="rId45"/>
    <p:sldId id="365" r:id="rId46"/>
    <p:sldId id="333" r:id="rId47"/>
    <p:sldId id="36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 autoAdjust="0"/>
    <p:restoredTop sz="94715"/>
  </p:normalViewPr>
  <p:slideViewPr>
    <p:cSldViewPr snapToGrid="0" snapToObjects="1">
      <p:cViewPr varScale="1">
        <p:scale>
          <a:sx n="117" d="100"/>
          <a:sy n="117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0EC05-17BF-455A-A014-F675F73977DC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4411C-24C7-4894-9202-0B28211DA901}">
      <dgm:prSet phldrT="[Text]" custT="1"/>
      <dgm:spPr/>
      <dgm:t>
        <a:bodyPr/>
        <a:lstStyle/>
        <a:p>
          <a:r>
            <a:rPr lang="en-US" sz="2400" dirty="0"/>
            <a:t>Plasma </a:t>
          </a:r>
          <a:r>
            <a:rPr lang="en-US" sz="2400" dirty="0" err="1"/>
            <a:t>Viremia</a:t>
          </a:r>
          <a:endParaRPr lang="en-US" sz="2400" dirty="0"/>
        </a:p>
      </dgm:t>
    </dgm:pt>
    <dgm:pt modelId="{BDACF8AE-D164-4AA1-929A-A7F8DECC1984}" type="parTrans" cxnId="{7E3F171B-12E1-4E7C-A873-2E0C62A7C22D}">
      <dgm:prSet/>
      <dgm:spPr/>
      <dgm:t>
        <a:bodyPr/>
        <a:lstStyle/>
        <a:p>
          <a:endParaRPr lang="en-US"/>
        </a:p>
      </dgm:t>
    </dgm:pt>
    <dgm:pt modelId="{40DE84D9-40FF-452F-9A3C-6CFC10227A35}" type="sibTrans" cxnId="{7E3F171B-12E1-4E7C-A873-2E0C62A7C22D}">
      <dgm:prSet/>
      <dgm:spPr/>
      <dgm:t>
        <a:bodyPr/>
        <a:lstStyle/>
        <a:p>
          <a:endParaRPr lang="en-US"/>
        </a:p>
      </dgm:t>
    </dgm:pt>
    <dgm:pt modelId="{E1C8FC30-8CB9-4ABE-9887-811D3C7E7E68}">
      <dgm:prSet phldrT="[Text]" custT="1"/>
      <dgm:spPr/>
      <dgm:t>
        <a:bodyPr/>
        <a:lstStyle/>
        <a:p>
          <a:r>
            <a:rPr lang="en-US" sz="2400" dirty="0" err="1"/>
            <a:t>Hematogen</a:t>
          </a:r>
          <a:r>
            <a:rPr lang="en-US" sz="2400" dirty="0"/>
            <a:t> – neuronal spread</a:t>
          </a:r>
        </a:p>
      </dgm:t>
    </dgm:pt>
    <dgm:pt modelId="{7B835D80-E6E9-4F61-AAE1-86224DA31A5D}" type="parTrans" cxnId="{1A195ECC-6B53-4C34-858E-EA9AF0DC7DB0}">
      <dgm:prSet/>
      <dgm:spPr/>
      <dgm:t>
        <a:bodyPr/>
        <a:lstStyle/>
        <a:p>
          <a:endParaRPr lang="en-US"/>
        </a:p>
      </dgm:t>
    </dgm:pt>
    <dgm:pt modelId="{52070C05-F7F3-4644-8614-D58FAC236D61}" type="sibTrans" cxnId="{1A195ECC-6B53-4C34-858E-EA9AF0DC7DB0}">
      <dgm:prSet/>
      <dgm:spPr/>
      <dgm:t>
        <a:bodyPr/>
        <a:lstStyle/>
        <a:p>
          <a:endParaRPr lang="en-US"/>
        </a:p>
      </dgm:t>
    </dgm:pt>
    <dgm:pt modelId="{04B1225B-6FF3-4D0A-ACE2-94A9B49DC018}">
      <dgm:prSet phldrT="[Text]" custT="1"/>
      <dgm:spPr/>
      <dgm:t>
        <a:bodyPr/>
        <a:lstStyle/>
        <a:p>
          <a:r>
            <a:rPr lang="en-US" sz="2400" dirty="0"/>
            <a:t>Encephalitis</a:t>
          </a:r>
        </a:p>
      </dgm:t>
    </dgm:pt>
    <dgm:pt modelId="{8BBFD344-F0B3-4A3D-8101-51E4E88BB485}" type="parTrans" cxnId="{1E3AFA3C-2ED9-4319-8877-41FDB2A9915F}">
      <dgm:prSet/>
      <dgm:spPr/>
      <dgm:t>
        <a:bodyPr/>
        <a:lstStyle/>
        <a:p>
          <a:endParaRPr lang="en-US"/>
        </a:p>
      </dgm:t>
    </dgm:pt>
    <dgm:pt modelId="{3C66A5D7-0A7F-4471-BCB2-5134116B9E32}" type="sibTrans" cxnId="{1E3AFA3C-2ED9-4319-8877-41FDB2A9915F}">
      <dgm:prSet/>
      <dgm:spPr/>
      <dgm:t>
        <a:bodyPr/>
        <a:lstStyle/>
        <a:p>
          <a:endParaRPr lang="en-US"/>
        </a:p>
      </dgm:t>
    </dgm:pt>
    <dgm:pt modelId="{E8B7BAF5-CEA1-4D7B-A051-BB7A82BA6F9A}" type="pres">
      <dgm:prSet presAssocID="{B560EC05-17BF-455A-A014-F675F73977DC}" presName="Name0" presStyleCnt="0">
        <dgm:presLayoutVars>
          <dgm:dir/>
          <dgm:resizeHandles val="exact"/>
        </dgm:presLayoutVars>
      </dgm:prSet>
      <dgm:spPr/>
    </dgm:pt>
    <dgm:pt modelId="{68354BB0-5100-4633-AFF2-BC3AB04CEAA7}" type="pres">
      <dgm:prSet presAssocID="{4604411C-24C7-4894-9202-0B28211DA901}" presName="node" presStyleLbl="node1" presStyleIdx="0" presStyleCnt="3" custScaleX="133432" custScaleY="108903">
        <dgm:presLayoutVars>
          <dgm:bulletEnabled val="1"/>
        </dgm:presLayoutVars>
      </dgm:prSet>
      <dgm:spPr/>
    </dgm:pt>
    <dgm:pt modelId="{83EDD888-B8BB-428D-B5C3-40FB8798532C}" type="pres">
      <dgm:prSet presAssocID="{40DE84D9-40FF-452F-9A3C-6CFC10227A35}" presName="sibTrans" presStyleLbl="sibTrans2D1" presStyleIdx="0" presStyleCnt="2"/>
      <dgm:spPr/>
    </dgm:pt>
    <dgm:pt modelId="{F87131F1-36D7-4C11-AC37-B2334FF97811}" type="pres">
      <dgm:prSet presAssocID="{40DE84D9-40FF-452F-9A3C-6CFC10227A35}" presName="connectorText" presStyleLbl="sibTrans2D1" presStyleIdx="0" presStyleCnt="2"/>
      <dgm:spPr/>
    </dgm:pt>
    <dgm:pt modelId="{86D34199-28C7-48A0-9BC7-C0B30DE17040}" type="pres">
      <dgm:prSet presAssocID="{E1C8FC30-8CB9-4ABE-9887-811D3C7E7E68}" presName="node" presStyleLbl="node1" presStyleIdx="1" presStyleCnt="3" custScaleX="195503" custScaleY="112747" custLinFactNeighborX="1771" custLinFactNeighborY="2487">
        <dgm:presLayoutVars>
          <dgm:bulletEnabled val="1"/>
        </dgm:presLayoutVars>
      </dgm:prSet>
      <dgm:spPr/>
    </dgm:pt>
    <dgm:pt modelId="{807E7AF4-90D4-47F4-8F87-8B8E19E4D61B}" type="pres">
      <dgm:prSet presAssocID="{52070C05-F7F3-4644-8614-D58FAC236D61}" presName="sibTrans" presStyleLbl="sibTrans2D1" presStyleIdx="1" presStyleCnt="2"/>
      <dgm:spPr/>
    </dgm:pt>
    <dgm:pt modelId="{4B00597C-1534-4D57-9E27-6370D3B0A4F9}" type="pres">
      <dgm:prSet presAssocID="{52070C05-F7F3-4644-8614-D58FAC236D61}" presName="connectorText" presStyleLbl="sibTrans2D1" presStyleIdx="1" presStyleCnt="2"/>
      <dgm:spPr/>
    </dgm:pt>
    <dgm:pt modelId="{71228EAF-2218-4F12-A3A2-23694ECEA496}" type="pres">
      <dgm:prSet presAssocID="{04B1225B-6FF3-4D0A-ACE2-94A9B49DC018}" presName="node" presStyleLbl="node1" presStyleIdx="2" presStyleCnt="3" custScaleX="115796" custScaleY="110946" custLinFactX="75751" custLinFactNeighborX="100000" custLinFactNeighborY="1213">
        <dgm:presLayoutVars>
          <dgm:bulletEnabled val="1"/>
        </dgm:presLayoutVars>
      </dgm:prSet>
      <dgm:spPr/>
    </dgm:pt>
  </dgm:ptLst>
  <dgm:cxnLst>
    <dgm:cxn modelId="{7E3F171B-12E1-4E7C-A873-2E0C62A7C22D}" srcId="{B560EC05-17BF-455A-A014-F675F73977DC}" destId="{4604411C-24C7-4894-9202-0B28211DA901}" srcOrd="0" destOrd="0" parTransId="{BDACF8AE-D164-4AA1-929A-A7F8DECC1984}" sibTransId="{40DE84D9-40FF-452F-9A3C-6CFC10227A35}"/>
    <dgm:cxn modelId="{1D5B0024-DE19-4AD1-9463-313FBEED9E90}" type="presOf" srcId="{40DE84D9-40FF-452F-9A3C-6CFC10227A35}" destId="{83EDD888-B8BB-428D-B5C3-40FB8798532C}" srcOrd="0" destOrd="0" presId="urn:microsoft.com/office/officeart/2005/8/layout/process1"/>
    <dgm:cxn modelId="{1E3AFA3C-2ED9-4319-8877-41FDB2A9915F}" srcId="{B560EC05-17BF-455A-A014-F675F73977DC}" destId="{04B1225B-6FF3-4D0A-ACE2-94A9B49DC018}" srcOrd="2" destOrd="0" parTransId="{8BBFD344-F0B3-4A3D-8101-51E4E88BB485}" sibTransId="{3C66A5D7-0A7F-4471-BCB2-5134116B9E32}"/>
    <dgm:cxn modelId="{780FB047-DDB4-4D7E-A204-B6D2D1565E2C}" type="presOf" srcId="{B560EC05-17BF-455A-A014-F675F73977DC}" destId="{E8B7BAF5-CEA1-4D7B-A051-BB7A82BA6F9A}" srcOrd="0" destOrd="0" presId="urn:microsoft.com/office/officeart/2005/8/layout/process1"/>
    <dgm:cxn modelId="{4B157B53-982F-4EB1-9D61-2361E285A435}" type="presOf" srcId="{E1C8FC30-8CB9-4ABE-9887-811D3C7E7E68}" destId="{86D34199-28C7-48A0-9BC7-C0B30DE17040}" srcOrd="0" destOrd="0" presId="urn:microsoft.com/office/officeart/2005/8/layout/process1"/>
    <dgm:cxn modelId="{6D224279-3954-4FBF-9F06-B300FC1B09FB}" type="presOf" srcId="{4604411C-24C7-4894-9202-0B28211DA901}" destId="{68354BB0-5100-4633-AFF2-BC3AB04CEAA7}" srcOrd="0" destOrd="0" presId="urn:microsoft.com/office/officeart/2005/8/layout/process1"/>
    <dgm:cxn modelId="{C731547C-EC66-4150-816C-AC91D7B81F61}" type="presOf" srcId="{52070C05-F7F3-4644-8614-D58FAC236D61}" destId="{4B00597C-1534-4D57-9E27-6370D3B0A4F9}" srcOrd="1" destOrd="0" presId="urn:microsoft.com/office/officeart/2005/8/layout/process1"/>
    <dgm:cxn modelId="{AE1FF59B-1614-4197-BA6D-82CB49609988}" type="presOf" srcId="{04B1225B-6FF3-4D0A-ACE2-94A9B49DC018}" destId="{71228EAF-2218-4F12-A3A2-23694ECEA496}" srcOrd="0" destOrd="0" presId="urn:microsoft.com/office/officeart/2005/8/layout/process1"/>
    <dgm:cxn modelId="{E054029D-8D6B-4A8C-880F-39267FCE8FDE}" type="presOf" srcId="{40DE84D9-40FF-452F-9A3C-6CFC10227A35}" destId="{F87131F1-36D7-4C11-AC37-B2334FF97811}" srcOrd="1" destOrd="0" presId="urn:microsoft.com/office/officeart/2005/8/layout/process1"/>
    <dgm:cxn modelId="{161B56C3-0AEB-4438-98E6-D7E028064F0A}" type="presOf" srcId="{52070C05-F7F3-4644-8614-D58FAC236D61}" destId="{807E7AF4-90D4-47F4-8F87-8B8E19E4D61B}" srcOrd="0" destOrd="0" presId="urn:microsoft.com/office/officeart/2005/8/layout/process1"/>
    <dgm:cxn modelId="{1A195ECC-6B53-4C34-858E-EA9AF0DC7DB0}" srcId="{B560EC05-17BF-455A-A014-F675F73977DC}" destId="{E1C8FC30-8CB9-4ABE-9887-811D3C7E7E68}" srcOrd="1" destOrd="0" parTransId="{7B835D80-E6E9-4F61-AAE1-86224DA31A5D}" sibTransId="{52070C05-F7F3-4644-8614-D58FAC236D61}"/>
    <dgm:cxn modelId="{E7255217-14B3-4F17-9BF8-C0064E6587E6}" type="presParOf" srcId="{E8B7BAF5-CEA1-4D7B-A051-BB7A82BA6F9A}" destId="{68354BB0-5100-4633-AFF2-BC3AB04CEAA7}" srcOrd="0" destOrd="0" presId="urn:microsoft.com/office/officeart/2005/8/layout/process1"/>
    <dgm:cxn modelId="{6ABC3EA2-ED56-43D1-B0DD-302B0BE058F4}" type="presParOf" srcId="{E8B7BAF5-CEA1-4D7B-A051-BB7A82BA6F9A}" destId="{83EDD888-B8BB-428D-B5C3-40FB8798532C}" srcOrd="1" destOrd="0" presId="urn:microsoft.com/office/officeart/2005/8/layout/process1"/>
    <dgm:cxn modelId="{482DF02C-D50B-44D3-B7D0-3F271700CE53}" type="presParOf" srcId="{83EDD888-B8BB-428D-B5C3-40FB8798532C}" destId="{F87131F1-36D7-4C11-AC37-B2334FF97811}" srcOrd="0" destOrd="0" presId="urn:microsoft.com/office/officeart/2005/8/layout/process1"/>
    <dgm:cxn modelId="{F212CBBA-81CA-487D-94EC-B9D3222DCC91}" type="presParOf" srcId="{E8B7BAF5-CEA1-4D7B-A051-BB7A82BA6F9A}" destId="{86D34199-28C7-48A0-9BC7-C0B30DE17040}" srcOrd="2" destOrd="0" presId="urn:microsoft.com/office/officeart/2005/8/layout/process1"/>
    <dgm:cxn modelId="{920E09E9-A19B-43A7-9AEA-DF274FA8DC2B}" type="presParOf" srcId="{E8B7BAF5-CEA1-4D7B-A051-BB7A82BA6F9A}" destId="{807E7AF4-90D4-47F4-8F87-8B8E19E4D61B}" srcOrd="3" destOrd="0" presId="urn:microsoft.com/office/officeart/2005/8/layout/process1"/>
    <dgm:cxn modelId="{386C9589-BE41-4821-AF6A-9485F18E6E4B}" type="presParOf" srcId="{807E7AF4-90D4-47F4-8F87-8B8E19E4D61B}" destId="{4B00597C-1534-4D57-9E27-6370D3B0A4F9}" srcOrd="0" destOrd="0" presId="urn:microsoft.com/office/officeart/2005/8/layout/process1"/>
    <dgm:cxn modelId="{C24BB126-0B5C-4FAC-A0D6-6184F4AF118C}" type="presParOf" srcId="{E8B7BAF5-CEA1-4D7B-A051-BB7A82BA6F9A}" destId="{71228EAF-2218-4F12-A3A2-23694ECEA4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0EC05-17BF-455A-A014-F675F73977DC}" type="doc">
      <dgm:prSet loTypeId="urn:microsoft.com/office/officeart/2005/8/layout/process1" loCatId="process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604411C-24C7-4894-9202-0B28211DA901}">
      <dgm:prSet phldrT="[Text]" custT="1"/>
      <dgm:spPr/>
      <dgm:t>
        <a:bodyPr/>
        <a:lstStyle/>
        <a:p>
          <a:r>
            <a:rPr lang="en-US" sz="2400" dirty="0"/>
            <a:t>Plasma </a:t>
          </a:r>
          <a:r>
            <a:rPr lang="en-US" sz="2400" dirty="0" err="1"/>
            <a:t>Viremia</a:t>
          </a:r>
          <a:endParaRPr lang="en-US" sz="2400" dirty="0"/>
        </a:p>
      </dgm:t>
    </dgm:pt>
    <dgm:pt modelId="{BDACF8AE-D164-4AA1-929A-A7F8DECC1984}" type="parTrans" cxnId="{7E3F171B-12E1-4E7C-A873-2E0C62A7C22D}">
      <dgm:prSet/>
      <dgm:spPr/>
      <dgm:t>
        <a:bodyPr/>
        <a:lstStyle/>
        <a:p>
          <a:endParaRPr lang="en-US"/>
        </a:p>
      </dgm:t>
    </dgm:pt>
    <dgm:pt modelId="{40DE84D9-40FF-452F-9A3C-6CFC10227A35}" type="sibTrans" cxnId="{7E3F171B-12E1-4E7C-A873-2E0C62A7C22D}">
      <dgm:prSet/>
      <dgm:spPr/>
      <dgm:t>
        <a:bodyPr/>
        <a:lstStyle/>
        <a:p>
          <a:endParaRPr lang="en-US"/>
        </a:p>
      </dgm:t>
    </dgm:pt>
    <dgm:pt modelId="{E1C8FC30-8CB9-4ABE-9887-811D3C7E7E68}">
      <dgm:prSet phldrT="[Text]" custT="1"/>
      <dgm:spPr/>
      <dgm:t>
        <a:bodyPr/>
        <a:lstStyle/>
        <a:p>
          <a:r>
            <a:rPr lang="en-US" sz="2400" dirty="0"/>
            <a:t>Infect leukocytes</a:t>
          </a:r>
        </a:p>
      </dgm:t>
    </dgm:pt>
    <dgm:pt modelId="{7B835D80-E6E9-4F61-AAE1-86224DA31A5D}" type="parTrans" cxnId="{1A195ECC-6B53-4C34-858E-EA9AF0DC7DB0}">
      <dgm:prSet/>
      <dgm:spPr/>
      <dgm:t>
        <a:bodyPr/>
        <a:lstStyle/>
        <a:p>
          <a:endParaRPr lang="en-US"/>
        </a:p>
      </dgm:t>
    </dgm:pt>
    <dgm:pt modelId="{52070C05-F7F3-4644-8614-D58FAC236D61}" type="sibTrans" cxnId="{1A195ECC-6B53-4C34-858E-EA9AF0DC7DB0}">
      <dgm:prSet/>
      <dgm:spPr/>
      <dgm:t>
        <a:bodyPr/>
        <a:lstStyle/>
        <a:p>
          <a:endParaRPr lang="en-US"/>
        </a:p>
      </dgm:t>
    </dgm:pt>
    <dgm:pt modelId="{04B1225B-6FF3-4D0A-ACE2-94A9B49DC018}">
      <dgm:prSet phldrT="[Text]" custT="1"/>
      <dgm:spPr/>
      <dgm:t>
        <a:bodyPr/>
        <a:lstStyle/>
        <a:p>
          <a:r>
            <a:rPr lang="en-US" sz="2400" dirty="0"/>
            <a:t>Activated cells cross BBB</a:t>
          </a:r>
        </a:p>
      </dgm:t>
    </dgm:pt>
    <dgm:pt modelId="{8BBFD344-F0B3-4A3D-8101-51E4E88BB485}" type="parTrans" cxnId="{1E3AFA3C-2ED9-4319-8877-41FDB2A9915F}">
      <dgm:prSet/>
      <dgm:spPr/>
      <dgm:t>
        <a:bodyPr/>
        <a:lstStyle/>
        <a:p>
          <a:endParaRPr lang="en-US"/>
        </a:p>
      </dgm:t>
    </dgm:pt>
    <dgm:pt modelId="{3C66A5D7-0A7F-4471-BCB2-5134116B9E32}" type="sibTrans" cxnId="{1E3AFA3C-2ED9-4319-8877-41FDB2A9915F}">
      <dgm:prSet/>
      <dgm:spPr/>
      <dgm:t>
        <a:bodyPr/>
        <a:lstStyle/>
        <a:p>
          <a:endParaRPr lang="en-US"/>
        </a:p>
      </dgm:t>
    </dgm:pt>
    <dgm:pt modelId="{94573C49-29FD-4F8E-B8BE-1DEE29422779}">
      <dgm:prSet phldrT="[Text]" custT="1"/>
      <dgm:spPr/>
      <dgm:t>
        <a:bodyPr/>
        <a:lstStyle/>
        <a:p>
          <a:r>
            <a:rPr lang="en-US" sz="2400" dirty="0"/>
            <a:t>encephalitis</a:t>
          </a:r>
        </a:p>
      </dgm:t>
    </dgm:pt>
    <dgm:pt modelId="{127E4F1C-C90D-4AAC-98C0-DAD52A6D22B1}" type="parTrans" cxnId="{D2EDC845-7274-43BD-A90A-DC26D314941B}">
      <dgm:prSet/>
      <dgm:spPr/>
      <dgm:t>
        <a:bodyPr/>
        <a:lstStyle/>
        <a:p>
          <a:endParaRPr lang="en-US"/>
        </a:p>
      </dgm:t>
    </dgm:pt>
    <dgm:pt modelId="{63D9D87F-25D9-4B6C-B501-8D4D0E490873}" type="sibTrans" cxnId="{D2EDC845-7274-43BD-A90A-DC26D314941B}">
      <dgm:prSet/>
      <dgm:spPr/>
      <dgm:t>
        <a:bodyPr/>
        <a:lstStyle/>
        <a:p>
          <a:endParaRPr lang="en-US"/>
        </a:p>
      </dgm:t>
    </dgm:pt>
    <dgm:pt modelId="{E8B7BAF5-CEA1-4D7B-A051-BB7A82BA6F9A}" type="pres">
      <dgm:prSet presAssocID="{B560EC05-17BF-455A-A014-F675F73977DC}" presName="Name0" presStyleCnt="0">
        <dgm:presLayoutVars>
          <dgm:dir/>
          <dgm:resizeHandles val="exact"/>
        </dgm:presLayoutVars>
      </dgm:prSet>
      <dgm:spPr/>
    </dgm:pt>
    <dgm:pt modelId="{68354BB0-5100-4633-AFF2-BC3AB04CEAA7}" type="pres">
      <dgm:prSet presAssocID="{4604411C-24C7-4894-9202-0B28211DA901}" presName="node" presStyleLbl="node1" presStyleIdx="0" presStyleCnt="4" custScaleX="108198" custScaleY="108903">
        <dgm:presLayoutVars>
          <dgm:bulletEnabled val="1"/>
        </dgm:presLayoutVars>
      </dgm:prSet>
      <dgm:spPr/>
    </dgm:pt>
    <dgm:pt modelId="{83EDD888-B8BB-428D-B5C3-40FB8798532C}" type="pres">
      <dgm:prSet presAssocID="{40DE84D9-40FF-452F-9A3C-6CFC10227A35}" presName="sibTrans" presStyleLbl="sibTrans2D1" presStyleIdx="0" presStyleCnt="3"/>
      <dgm:spPr/>
    </dgm:pt>
    <dgm:pt modelId="{F87131F1-36D7-4C11-AC37-B2334FF97811}" type="pres">
      <dgm:prSet presAssocID="{40DE84D9-40FF-452F-9A3C-6CFC10227A35}" presName="connectorText" presStyleLbl="sibTrans2D1" presStyleIdx="0" presStyleCnt="3"/>
      <dgm:spPr/>
    </dgm:pt>
    <dgm:pt modelId="{86D34199-28C7-48A0-9BC7-C0B30DE17040}" type="pres">
      <dgm:prSet presAssocID="{E1C8FC30-8CB9-4ABE-9887-811D3C7E7E68}" presName="node" presStyleLbl="node1" presStyleIdx="1" presStyleCnt="4" custScaleX="120749" custScaleY="112747" custLinFactNeighborX="1771" custLinFactNeighborY="2487">
        <dgm:presLayoutVars>
          <dgm:bulletEnabled val="1"/>
        </dgm:presLayoutVars>
      </dgm:prSet>
      <dgm:spPr/>
    </dgm:pt>
    <dgm:pt modelId="{807E7AF4-90D4-47F4-8F87-8B8E19E4D61B}" type="pres">
      <dgm:prSet presAssocID="{52070C05-F7F3-4644-8614-D58FAC236D61}" presName="sibTrans" presStyleLbl="sibTrans2D1" presStyleIdx="1" presStyleCnt="3"/>
      <dgm:spPr/>
    </dgm:pt>
    <dgm:pt modelId="{4B00597C-1534-4D57-9E27-6370D3B0A4F9}" type="pres">
      <dgm:prSet presAssocID="{52070C05-F7F3-4644-8614-D58FAC236D61}" presName="connectorText" presStyleLbl="sibTrans2D1" presStyleIdx="1" presStyleCnt="3"/>
      <dgm:spPr/>
    </dgm:pt>
    <dgm:pt modelId="{71228EAF-2218-4F12-A3A2-23694ECEA496}" type="pres">
      <dgm:prSet presAssocID="{04B1225B-6FF3-4D0A-ACE2-94A9B49DC018}" presName="node" presStyleLbl="node1" presStyleIdx="2" presStyleCnt="4" custScaleX="115796" custScaleY="110946" custLinFactNeighborX="-6591" custLinFactNeighborY="3219">
        <dgm:presLayoutVars>
          <dgm:bulletEnabled val="1"/>
        </dgm:presLayoutVars>
      </dgm:prSet>
      <dgm:spPr/>
    </dgm:pt>
    <dgm:pt modelId="{87F6B798-B41A-48A5-BC70-97FDDE30ADEA}" type="pres">
      <dgm:prSet presAssocID="{3C66A5D7-0A7F-4471-BCB2-5134116B9E32}" presName="sibTrans" presStyleLbl="sibTrans2D1" presStyleIdx="2" presStyleCnt="3" custLinFactNeighborX="12755" custLinFactNeighborY="5688"/>
      <dgm:spPr/>
    </dgm:pt>
    <dgm:pt modelId="{3DC67741-9D89-41C3-8015-D6E91A79D557}" type="pres">
      <dgm:prSet presAssocID="{3C66A5D7-0A7F-4471-BCB2-5134116B9E32}" presName="connectorText" presStyleLbl="sibTrans2D1" presStyleIdx="2" presStyleCnt="3"/>
      <dgm:spPr/>
    </dgm:pt>
    <dgm:pt modelId="{5874791A-67E3-4E4D-AF74-50AF2B95DD9D}" type="pres">
      <dgm:prSet presAssocID="{94573C49-29FD-4F8E-B8BE-1DEE29422779}" presName="node" presStyleLbl="node1" presStyleIdx="3" presStyleCnt="4" custScaleX="139234" custScaleY="110248">
        <dgm:presLayoutVars>
          <dgm:bulletEnabled val="1"/>
        </dgm:presLayoutVars>
      </dgm:prSet>
      <dgm:spPr/>
    </dgm:pt>
  </dgm:ptLst>
  <dgm:cxnLst>
    <dgm:cxn modelId="{A28A2E0E-CC41-4131-89A9-35F9C88771E5}" type="presOf" srcId="{3C66A5D7-0A7F-4471-BCB2-5134116B9E32}" destId="{3DC67741-9D89-41C3-8015-D6E91A79D557}" srcOrd="1" destOrd="0" presId="urn:microsoft.com/office/officeart/2005/8/layout/process1"/>
    <dgm:cxn modelId="{A2FA521A-1DA8-48DF-A442-2C0CC97FB3B9}" type="presOf" srcId="{52070C05-F7F3-4644-8614-D58FAC236D61}" destId="{807E7AF4-90D4-47F4-8F87-8B8E19E4D61B}" srcOrd="0" destOrd="0" presId="urn:microsoft.com/office/officeart/2005/8/layout/process1"/>
    <dgm:cxn modelId="{7E3F171B-12E1-4E7C-A873-2E0C62A7C22D}" srcId="{B560EC05-17BF-455A-A014-F675F73977DC}" destId="{4604411C-24C7-4894-9202-0B28211DA901}" srcOrd="0" destOrd="0" parTransId="{BDACF8AE-D164-4AA1-929A-A7F8DECC1984}" sibTransId="{40DE84D9-40FF-452F-9A3C-6CFC10227A35}"/>
    <dgm:cxn modelId="{6B71A43A-B6DD-4C3F-979B-54E3FCE9DA94}" type="presOf" srcId="{4604411C-24C7-4894-9202-0B28211DA901}" destId="{68354BB0-5100-4633-AFF2-BC3AB04CEAA7}" srcOrd="0" destOrd="0" presId="urn:microsoft.com/office/officeart/2005/8/layout/process1"/>
    <dgm:cxn modelId="{1E3AFA3C-2ED9-4319-8877-41FDB2A9915F}" srcId="{B560EC05-17BF-455A-A014-F675F73977DC}" destId="{04B1225B-6FF3-4D0A-ACE2-94A9B49DC018}" srcOrd="2" destOrd="0" parTransId="{8BBFD344-F0B3-4A3D-8101-51E4E88BB485}" sibTransId="{3C66A5D7-0A7F-4471-BCB2-5134116B9E32}"/>
    <dgm:cxn modelId="{D2EDC845-7274-43BD-A90A-DC26D314941B}" srcId="{B560EC05-17BF-455A-A014-F675F73977DC}" destId="{94573C49-29FD-4F8E-B8BE-1DEE29422779}" srcOrd="3" destOrd="0" parTransId="{127E4F1C-C90D-4AAC-98C0-DAD52A6D22B1}" sibTransId="{63D9D87F-25D9-4B6C-B501-8D4D0E490873}"/>
    <dgm:cxn modelId="{A397894A-EBB5-4354-B403-A285CEC973D5}" type="presOf" srcId="{04B1225B-6FF3-4D0A-ACE2-94A9B49DC018}" destId="{71228EAF-2218-4F12-A3A2-23694ECEA496}" srcOrd="0" destOrd="0" presId="urn:microsoft.com/office/officeart/2005/8/layout/process1"/>
    <dgm:cxn modelId="{D8716B4E-A961-4B63-ACF4-C66CFC99CC61}" type="presOf" srcId="{E1C8FC30-8CB9-4ABE-9887-811D3C7E7E68}" destId="{86D34199-28C7-48A0-9BC7-C0B30DE17040}" srcOrd="0" destOrd="0" presId="urn:microsoft.com/office/officeart/2005/8/layout/process1"/>
    <dgm:cxn modelId="{CA0C575A-B756-44AA-80C9-4B3F953CBEEA}" type="presOf" srcId="{B560EC05-17BF-455A-A014-F675F73977DC}" destId="{E8B7BAF5-CEA1-4D7B-A051-BB7A82BA6F9A}" srcOrd="0" destOrd="0" presId="urn:microsoft.com/office/officeart/2005/8/layout/process1"/>
    <dgm:cxn modelId="{45892B62-82FA-4425-961D-1CF2033D3716}" type="presOf" srcId="{3C66A5D7-0A7F-4471-BCB2-5134116B9E32}" destId="{87F6B798-B41A-48A5-BC70-97FDDE30ADEA}" srcOrd="0" destOrd="0" presId="urn:microsoft.com/office/officeart/2005/8/layout/process1"/>
    <dgm:cxn modelId="{B0D5E969-2C37-4BEA-B9EA-A17469EB72DC}" type="presOf" srcId="{94573C49-29FD-4F8E-B8BE-1DEE29422779}" destId="{5874791A-67E3-4E4D-AF74-50AF2B95DD9D}" srcOrd="0" destOrd="0" presId="urn:microsoft.com/office/officeart/2005/8/layout/process1"/>
    <dgm:cxn modelId="{2F09B273-E960-41DA-972E-335F152F2785}" type="presOf" srcId="{40DE84D9-40FF-452F-9A3C-6CFC10227A35}" destId="{F87131F1-36D7-4C11-AC37-B2334FF97811}" srcOrd="1" destOrd="0" presId="urn:microsoft.com/office/officeart/2005/8/layout/process1"/>
    <dgm:cxn modelId="{1A195ECC-6B53-4C34-858E-EA9AF0DC7DB0}" srcId="{B560EC05-17BF-455A-A014-F675F73977DC}" destId="{E1C8FC30-8CB9-4ABE-9887-811D3C7E7E68}" srcOrd="1" destOrd="0" parTransId="{7B835D80-E6E9-4F61-AAE1-86224DA31A5D}" sibTransId="{52070C05-F7F3-4644-8614-D58FAC236D61}"/>
    <dgm:cxn modelId="{CF9AA5DB-99FE-4C67-907A-C6114E6F4843}" type="presOf" srcId="{40DE84D9-40FF-452F-9A3C-6CFC10227A35}" destId="{83EDD888-B8BB-428D-B5C3-40FB8798532C}" srcOrd="0" destOrd="0" presId="urn:microsoft.com/office/officeart/2005/8/layout/process1"/>
    <dgm:cxn modelId="{E883DEDE-81B0-4D36-A7CF-22DFFE0B3985}" type="presOf" srcId="{52070C05-F7F3-4644-8614-D58FAC236D61}" destId="{4B00597C-1534-4D57-9E27-6370D3B0A4F9}" srcOrd="1" destOrd="0" presId="urn:microsoft.com/office/officeart/2005/8/layout/process1"/>
    <dgm:cxn modelId="{A8C3334B-6CB2-4616-A9BA-0D08507D5DB8}" type="presParOf" srcId="{E8B7BAF5-CEA1-4D7B-A051-BB7A82BA6F9A}" destId="{68354BB0-5100-4633-AFF2-BC3AB04CEAA7}" srcOrd="0" destOrd="0" presId="urn:microsoft.com/office/officeart/2005/8/layout/process1"/>
    <dgm:cxn modelId="{234E5792-F712-42DC-BE07-6D6DAE367CFF}" type="presParOf" srcId="{E8B7BAF5-CEA1-4D7B-A051-BB7A82BA6F9A}" destId="{83EDD888-B8BB-428D-B5C3-40FB8798532C}" srcOrd="1" destOrd="0" presId="urn:microsoft.com/office/officeart/2005/8/layout/process1"/>
    <dgm:cxn modelId="{78039E34-8C21-4D63-981F-9D4AEB0E97DA}" type="presParOf" srcId="{83EDD888-B8BB-428D-B5C3-40FB8798532C}" destId="{F87131F1-36D7-4C11-AC37-B2334FF97811}" srcOrd="0" destOrd="0" presId="urn:microsoft.com/office/officeart/2005/8/layout/process1"/>
    <dgm:cxn modelId="{2C94D826-B4D2-4A70-860E-D3287D6C76A3}" type="presParOf" srcId="{E8B7BAF5-CEA1-4D7B-A051-BB7A82BA6F9A}" destId="{86D34199-28C7-48A0-9BC7-C0B30DE17040}" srcOrd="2" destOrd="0" presId="urn:microsoft.com/office/officeart/2005/8/layout/process1"/>
    <dgm:cxn modelId="{7FA802AB-1D77-4505-9772-DEFB85FB9136}" type="presParOf" srcId="{E8B7BAF5-CEA1-4D7B-A051-BB7A82BA6F9A}" destId="{807E7AF4-90D4-47F4-8F87-8B8E19E4D61B}" srcOrd="3" destOrd="0" presId="urn:microsoft.com/office/officeart/2005/8/layout/process1"/>
    <dgm:cxn modelId="{C437ED11-A245-447F-8156-F41B593E59DA}" type="presParOf" srcId="{807E7AF4-90D4-47F4-8F87-8B8E19E4D61B}" destId="{4B00597C-1534-4D57-9E27-6370D3B0A4F9}" srcOrd="0" destOrd="0" presId="urn:microsoft.com/office/officeart/2005/8/layout/process1"/>
    <dgm:cxn modelId="{B785081D-0363-4F8F-8011-3551D02E6CF4}" type="presParOf" srcId="{E8B7BAF5-CEA1-4D7B-A051-BB7A82BA6F9A}" destId="{71228EAF-2218-4F12-A3A2-23694ECEA496}" srcOrd="4" destOrd="0" presId="urn:microsoft.com/office/officeart/2005/8/layout/process1"/>
    <dgm:cxn modelId="{81303FCD-4FBD-4592-850F-5B1AE46F9884}" type="presParOf" srcId="{E8B7BAF5-CEA1-4D7B-A051-BB7A82BA6F9A}" destId="{87F6B798-B41A-48A5-BC70-97FDDE30ADEA}" srcOrd="5" destOrd="0" presId="urn:microsoft.com/office/officeart/2005/8/layout/process1"/>
    <dgm:cxn modelId="{4CD2C472-7B2B-428D-ACD6-A2B7F09C5654}" type="presParOf" srcId="{87F6B798-B41A-48A5-BC70-97FDDE30ADEA}" destId="{3DC67741-9D89-41C3-8015-D6E91A79D557}" srcOrd="0" destOrd="0" presId="urn:microsoft.com/office/officeart/2005/8/layout/process1"/>
    <dgm:cxn modelId="{BF46E216-B792-496E-98E1-585E5EC3A65B}" type="presParOf" srcId="{E8B7BAF5-CEA1-4D7B-A051-BB7A82BA6F9A}" destId="{5874791A-67E3-4E4D-AF74-50AF2B95DD9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18A58-C835-40FA-849D-80FFCDF18AE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6EE64C-0641-41C8-A07A-C2CD0F5F6C63}">
      <dgm:prSet phldrT="[Text]"/>
      <dgm:spPr/>
      <dgm:t>
        <a:bodyPr/>
        <a:lstStyle/>
        <a:p>
          <a:r>
            <a:rPr lang="id-ID" dirty="0"/>
            <a:t>100%</a:t>
          </a:r>
          <a:endParaRPr lang="en-US" dirty="0"/>
        </a:p>
      </dgm:t>
    </dgm:pt>
    <dgm:pt modelId="{B3D1FD78-2D2E-4BEB-8DAA-C6A9B0981898}" type="parTrans" cxnId="{66F43490-385E-4B05-93C1-FD9E397A3E5F}">
      <dgm:prSet/>
      <dgm:spPr/>
      <dgm:t>
        <a:bodyPr/>
        <a:lstStyle/>
        <a:p>
          <a:endParaRPr lang="en-US"/>
        </a:p>
      </dgm:t>
    </dgm:pt>
    <dgm:pt modelId="{BAC4B3EB-7E39-473E-8112-D99864866670}" type="sibTrans" cxnId="{66F43490-385E-4B05-93C1-FD9E397A3E5F}">
      <dgm:prSet/>
      <dgm:spPr/>
      <dgm:t>
        <a:bodyPr/>
        <a:lstStyle/>
        <a:p>
          <a:endParaRPr lang="en-US"/>
        </a:p>
      </dgm:t>
    </dgm:pt>
    <dgm:pt modelId="{AE5A33FF-D09E-4F09-8B12-FFAA4EE89F81}">
      <dgm:prSet phldrT="[Text]" custT="1"/>
      <dgm:spPr/>
      <dgm:t>
        <a:bodyPr/>
        <a:lstStyle/>
        <a:p>
          <a:r>
            <a:rPr lang="en-US" sz="2800" dirty="0"/>
            <a:t>depressed </a:t>
          </a:r>
          <a:r>
            <a:rPr lang="id-ID" sz="2800" dirty="0"/>
            <a:t>c</a:t>
          </a:r>
          <a:r>
            <a:rPr lang="en-US" sz="2800" dirty="0" err="1"/>
            <a:t>onsciousness</a:t>
          </a:r>
          <a:endParaRPr lang="en-US" sz="2800" dirty="0"/>
        </a:p>
      </dgm:t>
    </dgm:pt>
    <dgm:pt modelId="{732F48A6-EB5F-4BA8-9368-DB4131D6CAE1}" type="parTrans" cxnId="{DF662C6D-54D0-455A-A269-CF33FFF61AE0}">
      <dgm:prSet/>
      <dgm:spPr/>
      <dgm:t>
        <a:bodyPr/>
        <a:lstStyle/>
        <a:p>
          <a:endParaRPr lang="en-US"/>
        </a:p>
      </dgm:t>
    </dgm:pt>
    <dgm:pt modelId="{04224F8B-1899-406F-8528-16A5CB5FB9C7}" type="sibTrans" cxnId="{DF662C6D-54D0-455A-A269-CF33FFF61AE0}">
      <dgm:prSet/>
      <dgm:spPr/>
      <dgm:t>
        <a:bodyPr/>
        <a:lstStyle/>
        <a:p>
          <a:endParaRPr lang="en-US"/>
        </a:p>
      </dgm:t>
    </dgm:pt>
    <dgm:pt modelId="{F1F89A28-4912-466D-84BF-446B76C0CEA7}">
      <dgm:prSet phldrT="[Text]"/>
      <dgm:spPr/>
      <dgm:t>
        <a:bodyPr/>
        <a:lstStyle/>
        <a:p>
          <a:r>
            <a:rPr lang="id-ID" dirty="0"/>
            <a:t>80%</a:t>
          </a:r>
          <a:endParaRPr lang="en-US" dirty="0"/>
        </a:p>
      </dgm:t>
    </dgm:pt>
    <dgm:pt modelId="{DBE53B02-2FD9-494E-82EE-10997A5A85B0}" type="parTrans" cxnId="{62DF6276-C34A-4292-83AD-2F3CC145A0C8}">
      <dgm:prSet/>
      <dgm:spPr/>
      <dgm:t>
        <a:bodyPr/>
        <a:lstStyle/>
        <a:p>
          <a:endParaRPr lang="en-US"/>
        </a:p>
      </dgm:t>
    </dgm:pt>
    <dgm:pt modelId="{ADD88BCE-D447-41EB-8B2F-7081AC3CDE24}" type="sibTrans" cxnId="{62DF6276-C34A-4292-83AD-2F3CC145A0C8}">
      <dgm:prSet/>
      <dgm:spPr/>
      <dgm:t>
        <a:bodyPr/>
        <a:lstStyle/>
        <a:p>
          <a:endParaRPr lang="en-US"/>
        </a:p>
      </dgm:t>
    </dgm:pt>
    <dgm:pt modelId="{7CD3837E-6847-4745-9721-BEF9D429D998}">
      <dgm:prSet phldrT="[Text]" custT="1"/>
      <dgm:spPr/>
      <dgm:t>
        <a:bodyPr/>
        <a:lstStyle/>
        <a:p>
          <a:r>
            <a:rPr lang="id-ID" sz="2800" dirty="0" err="1"/>
            <a:t>Fever</a:t>
          </a:r>
          <a:endParaRPr lang="en-US" sz="2400" dirty="0"/>
        </a:p>
      </dgm:t>
    </dgm:pt>
    <dgm:pt modelId="{7620CD85-88DA-4BC4-BD40-2B02EC472201}" type="parTrans" cxnId="{C700DAA8-44F6-437C-961A-E1A85CBB67BC}">
      <dgm:prSet/>
      <dgm:spPr/>
      <dgm:t>
        <a:bodyPr/>
        <a:lstStyle/>
        <a:p>
          <a:endParaRPr lang="en-US"/>
        </a:p>
      </dgm:t>
    </dgm:pt>
    <dgm:pt modelId="{49C6F2D0-2608-4B7F-A952-BC8686A7C6B4}" type="sibTrans" cxnId="{C700DAA8-44F6-437C-961A-E1A85CBB67BC}">
      <dgm:prSet/>
      <dgm:spPr/>
      <dgm:t>
        <a:bodyPr/>
        <a:lstStyle/>
        <a:p>
          <a:endParaRPr lang="en-US"/>
        </a:p>
      </dgm:t>
    </dgm:pt>
    <dgm:pt modelId="{7DB565D4-7FED-476C-B7B7-F85C7CB9EC1D}">
      <dgm:prSet phldrT="[Text]"/>
      <dgm:spPr/>
      <dgm:t>
        <a:bodyPr/>
        <a:lstStyle/>
        <a:p>
          <a:r>
            <a:rPr lang="id-ID" dirty="0"/>
            <a:t>78%</a:t>
          </a:r>
          <a:endParaRPr lang="en-US" dirty="0"/>
        </a:p>
      </dgm:t>
    </dgm:pt>
    <dgm:pt modelId="{1D38D6F5-CD14-4531-8E89-B3383E46E363}" type="parTrans" cxnId="{80429F86-D2E8-4017-BD02-1597C0900404}">
      <dgm:prSet/>
      <dgm:spPr/>
      <dgm:t>
        <a:bodyPr/>
        <a:lstStyle/>
        <a:p>
          <a:endParaRPr lang="en-US"/>
        </a:p>
      </dgm:t>
    </dgm:pt>
    <dgm:pt modelId="{E0000375-160A-4C83-AC2C-CCFE3E62DCF0}" type="sibTrans" cxnId="{80429F86-D2E8-4017-BD02-1597C0900404}">
      <dgm:prSet/>
      <dgm:spPr/>
      <dgm:t>
        <a:bodyPr/>
        <a:lstStyle/>
        <a:p>
          <a:endParaRPr lang="en-US"/>
        </a:p>
      </dgm:t>
    </dgm:pt>
    <dgm:pt modelId="{04B7242C-1B0D-4242-98B6-A403D14D88FE}">
      <dgm:prSet phldrT="[Text]" custT="1"/>
      <dgm:spPr/>
      <dgm:t>
        <a:bodyPr/>
        <a:lstStyle/>
        <a:p>
          <a:r>
            <a:rPr lang="id-ID" sz="2800" dirty="0"/>
            <a:t>N</a:t>
          </a:r>
          <a:r>
            <a:rPr lang="en-US" sz="2800" dirty="0" err="1"/>
            <a:t>eurologic</a:t>
          </a:r>
          <a:r>
            <a:rPr lang="id-ID" sz="2800" dirty="0"/>
            <a:t> </a:t>
          </a:r>
          <a:r>
            <a:rPr lang="id-ID" sz="2800" dirty="0" err="1"/>
            <a:t>deficit</a:t>
          </a:r>
          <a:r>
            <a:rPr lang="en-US" sz="2800" dirty="0"/>
            <a:t> signs</a:t>
          </a:r>
        </a:p>
      </dgm:t>
    </dgm:pt>
    <dgm:pt modelId="{9980E9BA-207E-40F0-B2C0-F95317D0A54D}" type="parTrans" cxnId="{76C39D05-6C8A-47D9-BCBE-B5FB276A789B}">
      <dgm:prSet/>
      <dgm:spPr/>
      <dgm:t>
        <a:bodyPr/>
        <a:lstStyle/>
        <a:p>
          <a:endParaRPr lang="en-US"/>
        </a:p>
      </dgm:t>
    </dgm:pt>
    <dgm:pt modelId="{8FF42E26-390F-4130-B675-E79C946FE4D6}" type="sibTrans" cxnId="{76C39D05-6C8A-47D9-BCBE-B5FB276A789B}">
      <dgm:prSet/>
      <dgm:spPr/>
      <dgm:t>
        <a:bodyPr/>
        <a:lstStyle/>
        <a:p>
          <a:endParaRPr lang="en-US"/>
        </a:p>
      </dgm:t>
    </dgm:pt>
    <dgm:pt modelId="{62D36CC7-8566-4A1C-9A8A-17AB3CA434FE}">
      <dgm:prSet phldrT="[Text]"/>
      <dgm:spPr/>
      <dgm:t>
        <a:bodyPr/>
        <a:lstStyle/>
        <a:p>
          <a:r>
            <a:rPr lang="id-ID" dirty="0"/>
            <a:t>56%</a:t>
          </a:r>
          <a:endParaRPr lang="en-US" dirty="0"/>
        </a:p>
      </dgm:t>
    </dgm:pt>
    <dgm:pt modelId="{0D046D5B-AD29-48BD-ABB4-ACB29DB8A9D7}" type="parTrans" cxnId="{5D7937B5-8EAE-4E85-B8DC-9A8F8FE80DCB}">
      <dgm:prSet/>
      <dgm:spPr/>
      <dgm:t>
        <a:bodyPr/>
        <a:lstStyle/>
        <a:p>
          <a:endParaRPr lang="en-US"/>
        </a:p>
      </dgm:t>
    </dgm:pt>
    <dgm:pt modelId="{B8FFD011-A04A-43BD-8FA5-E631447500AC}" type="sibTrans" cxnId="{5D7937B5-8EAE-4E85-B8DC-9A8F8FE80DCB}">
      <dgm:prSet/>
      <dgm:spPr/>
      <dgm:t>
        <a:bodyPr/>
        <a:lstStyle/>
        <a:p>
          <a:endParaRPr lang="en-US"/>
        </a:p>
      </dgm:t>
    </dgm:pt>
    <dgm:pt modelId="{041A2D3F-8C33-4D89-BB7C-770DA3E178E8}">
      <dgm:prSet phldrT="[Text]" custT="1"/>
      <dgm:spPr/>
      <dgm:t>
        <a:bodyPr/>
        <a:lstStyle/>
        <a:p>
          <a:r>
            <a:rPr lang="id-ID" sz="2800" dirty="0" err="1"/>
            <a:t>Seizure</a:t>
          </a:r>
          <a:endParaRPr lang="en-US" sz="2400" dirty="0"/>
        </a:p>
      </dgm:t>
    </dgm:pt>
    <dgm:pt modelId="{604C703A-E6AB-4AA4-8A6D-E048113FCD28}" type="parTrans" cxnId="{9E9FC13A-4823-4513-A056-2E1D17376247}">
      <dgm:prSet/>
      <dgm:spPr/>
      <dgm:t>
        <a:bodyPr/>
        <a:lstStyle/>
        <a:p>
          <a:endParaRPr lang="en-US"/>
        </a:p>
      </dgm:t>
    </dgm:pt>
    <dgm:pt modelId="{6B5E4ADA-8431-4A6A-8C82-CD83FD114D21}" type="sibTrans" cxnId="{9E9FC13A-4823-4513-A056-2E1D17376247}">
      <dgm:prSet/>
      <dgm:spPr/>
      <dgm:t>
        <a:bodyPr/>
        <a:lstStyle/>
        <a:p>
          <a:endParaRPr lang="en-US"/>
        </a:p>
      </dgm:t>
    </dgm:pt>
    <dgm:pt modelId="{64C21238-EC9B-4505-8863-B72F70AEAF7B}" type="pres">
      <dgm:prSet presAssocID="{0BE18A58-C835-40FA-849D-80FFCDF18AE1}" presName="Name0" presStyleCnt="0">
        <dgm:presLayoutVars>
          <dgm:dir/>
          <dgm:animLvl val="lvl"/>
          <dgm:resizeHandles val="exact"/>
        </dgm:presLayoutVars>
      </dgm:prSet>
      <dgm:spPr/>
    </dgm:pt>
    <dgm:pt modelId="{BFC7791D-ECB1-4449-A8A6-6853CF2A91CE}" type="pres">
      <dgm:prSet presAssocID="{1E6EE64C-0641-41C8-A07A-C2CD0F5F6C63}" presName="linNode" presStyleCnt="0"/>
      <dgm:spPr/>
    </dgm:pt>
    <dgm:pt modelId="{FF1F6AFA-540B-42CF-9CEB-9F6FC3C9893A}" type="pres">
      <dgm:prSet presAssocID="{1E6EE64C-0641-41C8-A07A-C2CD0F5F6C63}" presName="parentText" presStyleLbl="node1" presStyleIdx="0" presStyleCnt="4" custScaleX="52540" custScaleY="78721" custLinFactNeighborX="-14322" custLinFactNeighborY="-208">
        <dgm:presLayoutVars>
          <dgm:chMax val="1"/>
          <dgm:bulletEnabled val="1"/>
        </dgm:presLayoutVars>
      </dgm:prSet>
      <dgm:spPr/>
    </dgm:pt>
    <dgm:pt modelId="{82CB8BE5-2B46-4A45-B16E-2E21476503FC}" type="pres">
      <dgm:prSet presAssocID="{1E6EE64C-0641-41C8-A07A-C2CD0F5F6C63}" presName="descendantText" presStyleLbl="alignAccFollowNode1" presStyleIdx="0" presStyleCnt="4" custScaleX="122136" custScaleY="82248" custLinFactNeighborX="-3058" custLinFactNeighborY="849">
        <dgm:presLayoutVars>
          <dgm:bulletEnabled val="1"/>
        </dgm:presLayoutVars>
      </dgm:prSet>
      <dgm:spPr/>
    </dgm:pt>
    <dgm:pt modelId="{DA49F22E-B049-42C2-86CB-60E5D0D130EC}" type="pres">
      <dgm:prSet presAssocID="{BAC4B3EB-7E39-473E-8112-D99864866670}" presName="sp" presStyleCnt="0"/>
      <dgm:spPr/>
    </dgm:pt>
    <dgm:pt modelId="{8ED06B1B-5326-4519-90C1-C0C148B87545}" type="pres">
      <dgm:prSet presAssocID="{F1F89A28-4912-466D-84BF-446B76C0CEA7}" presName="linNode" presStyleCnt="0"/>
      <dgm:spPr/>
    </dgm:pt>
    <dgm:pt modelId="{D427B0CB-9D2E-45A9-B377-C654B8CBA3F0}" type="pres">
      <dgm:prSet presAssocID="{F1F89A28-4912-466D-84BF-446B76C0CEA7}" presName="parentText" presStyleLbl="node1" presStyleIdx="1" presStyleCnt="4" custScaleX="52540" custScaleY="78721" custLinFactNeighborX="-2567" custLinFactNeighborY="-208">
        <dgm:presLayoutVars>
          <dgm:chMax val="1"/>
          <dgm:bulletEnabled val="1"/>
        </dgm:presLayoutVars>
      </dgm:prSet>
      <dgm:spPr/>
    </dgm:pt>
    <dgm:pt modelId="{EDC6DD7A-9B44-4556-A813-F10D60285228}" type="pres">
      <dgm:prSet presAssocID="{F1F89A28-4912-466D-84BF-446B76C0CEA7}" presName="descendantText" presStyleLbl="alignAccFollowNode1" presStyleIdx="1" presStyleCnt="4" custScaleX="122136" custScaleY="82248" custLinFactNeighborX="-3058" custLinFactNeighborY="849">
        <dgm:presLayoutVars>
          <dgm:bulletEnabled val="1"/>
        </dgm:presLayoutVars>
      </dgm:prSet>
      <dgm:spPr/>
    </dgm:pt>
    <dgm:pt modelId="{599B74EB-FEB2-4541-B207-9E730513C5F7}" type="pres">
      <dgm:prSet presAssocID="{ADD88BCE-D447-41EB-8B2F-7081AC3CDE24}" presName="sp" presStyleCnt="0"/>
      <dgm:spPr/>
    </dgm:pt>
    <dgm:pt modelId="{17132032-10FF-4911-9BE9-722EE3F576DB}" type="pres">
      <dgm:prSet presAssocID="{7DB565D4-7FED-476C-B7B7-F85C7CB9EC1D}" presName="linNode" presStyleCnt="0"/>
      <dgm:spPr/>
    </dgm:pt>
    <dgm:pt modelId="{16EDCA2A-6870-4847-BAE3-DDC0642E69F3}" type="pres">
      <dgm:prSet presAssocID="{7DB565D4-7FED-476C-B7B7-F85C7CB9EC1D}" presName="parentText" presStyleLbl="node1" presStyleIdx="2" presStyleCnt="4" custScaleX="52540" custScaleY="78721" custLinFactNeighborX="-15298" custLinFactNeighborY="-208">
        <dgm:presLayoutVars>
          <dgm:chMax val="1"/>
          <dgm:bulletEnabled val="1"/>
        </dgm:presLayoutVars>
      </dgm:prSet>
      <dgm:spPr/>
    </dgm:pt>
    <dgm:pt modelId="{603B78FA-87D7-4EEF-B504-8A7A3F539001}" type="pres">
      <dgm:prSet presAssocID="{7DB565D4-7FED-476C-B7B7-F85C7CB9EC1D}" presName="descendantText" presStyleLbl="alignAccFollowNode1" presStyleIdx="2" presStyleCnt="4" custScaleX="122136" custScaleY="82248" custLinFactNeighborX="-3058" custLinFactNeighborY="849">
        <dgm:presLayoutVars>
          <dgm:bulletEnabled val="1"/>
        </dgm:presLayoutVars>
      </dgm:prSet>
      <dgm:spPr/>
    </dgm:pt>
    <dgm:pt modelId="{ECF97487-CF31-4679-B1A1-B7A381EBB56D}" type="pres">
      <dgm:prSet presAssocID="{E0000375-160A-4C83-AC2C-CCFE3E62DCF0}" presName="sp" presStyleCnt="0"/>
      <dgm:spPr/>
    </dgm:pt>
    <dgm:pt modelId="{C5249BBB-08A0-42B7-AF17-130FD74C58DE}" type="pres">
      <dgm:prSet presAssocID="{62D36CC7-8566-4A1C-9A8A-17AB3CA434FE}" presName="linNode" presStyleCnt="0"/>
      <dgm:spPr/>
    </dgm:pt>
    <dgm:pt modelId="{09866CD8-4B17-4F5F-B4E4-FA488A2D6839}" type="pres">
      <dgm:prSet presAssocID="{62D36CC7-8566-4A1C-9A8A-17AB3CA434FE}" presName="parentText" presStyleLbl="node1" presStyleIdx="3" presStyleCnt="4" custScaleX="52540" custScaleY="78721" custLinFactNeighborX="-15298" custLinFactNeighborY="-208">
        <dgm:presLayoutVars>
          <dgm:chMax val="1"/>
          <dgm:bulletEnabled val="1"/>
        </dgm:presLayoutVars>
      </dgm:prSet>
      <dgm:spPr/>
    </dgm:pt>
    <dgm:pt modelId="{E012704B-F6E2-4377-AF07-9B2C9863B8FA}" type="pres">
      <dgm:prSet presAssocID="{62D36CC7-8566-4A1C-9A8A-17AB3CA434FE}" presName="descendantText" presStyleLbl="alignAccFollowNode1" presStyleIdx="3" presStyleCnt="4" custScaleX="122136" custScaleY="82248" custLinFactNeighborX="-3058" custLinFactNeighborY="849">
        <dgm:presLayoutVars>
          <dgm:bulletEnabled val="1"/>
        </dgm:presLayoutVars>
      </dgm:prSet>
      <dgm:spPr/>
    </dgm:pt>
  </dgm:ptLst>
  <dgm:cxnLst>
    <dgm:cxn modelId="{76C39D05-6C8A-47D9-BCBE-B5FB276A789B}" srcId="{62D36CC7-8566-4A1C-9A8A-17AB3CA434FE}" destId="{04B7242C-1B0D-4242-98B6-A403D14D88FE}" srcOrd="0" destOrd="0" parTransId="{9980E9BA-207E-40F0-B2C0-F95317D0A54D}" sibTransId="{8FF42E26-390F-4130-B675-E79C946FE4D6}"/>
    <dgm:cxn modelId="{69EE7608-EEE9-4C18-A54D-F850B9DACF73}" type="presOf" srcId="{F1F89A28-4912-466D-84BF-446B76C0CEA7}" destId="{D427B0CB-9D2E-45A9-B377-C654B8CBA3F0}" srcOrd="0" destOrd="0" presId="urn:microsoft.com/office/officeart/2005/8/layout/vList5"/>
    <dgm:cxn modelId="{1993DA2A-FAC7-4FA5-86AE-4B92669E0F8E}" type="presOf" srcId="{62D36CC7-8566-4A1C-9A8A-17AB3CA434FE}" destId="{09866CD8-4B17-4F5F-B4E4-FA488A2D6839}" srcOrd="0" destOrd="0" presId="urn:microsoft.com/office/officeart/2005/8/layout/vList5"/>
    <dgm:cxn modelId="{2152552C-F2B7-476B-8B5C-121B8CBEC9F8}" type="presOf" srcId="{7CD3837E-6847-4745-9721-BEF9D429D998}" destId="{EDC6DD7A-9B44-4556-A813-F10D60285228}" srcOrd="0" destOrd="0" presId="urn:microsoft.com/office/officeart/2005/8/layout/vList5"/>
    <dgm:cxn modelId="{9E9FC13A-4823-4513-A056-2E1D17376247}" srcId="{7DB565D4-7FED-476C-B7B7-F85C7CB9EC1D}" destId="{041A2D3F-8C33-4D89-BB7C-770DA3E178E8}" srcOrd="0" destOrd="0" parTransId="{604C703A-E6AB-4AA4-8A6D-E048113FCD28}" sibTransId="{6B5E4ADA-8431-4A6A-8C82-CD83FD114D21}"/>
    <dgm:cxn modelId="{68A3A35C-743B-47CD-AF08-EE8F6B8825BF}" type="presOf" srcId="{0BE18A58-C835-40FA-849D-80FFCDF18AE1}" destId="{64C21238-EC9B-4505-8863-B72F70AEAF7B}" srcOrd="0" destOrd="0" presId="urn:microsoft.com/office/officeart/2005/8/layout/vList5"/>
    <dgm:cxn modelId="{85FEDC5F-FD2D-4A73-9B0C-94693F7C07E0}" type="presOf" srcId="{1E6EE64C-0641-41C8-A07A-C2CD0F5F6C63}" destId="{FF1F6AFA-540B-42CF-9CEB-9F6FC3C9893A}" srcOrd="0" destOrd="0" presId="urn:microsoft.com/office/officeart/2005/8/layout/vList5"/>
    <dgm:cxn modelId="{DF662C6D-54D0-455A-A269-CF33FFF61AE0}" srcId="{1E6EE64C-0641-41C8-A07A-C2CD0F5F6C63}" destId="{AE5A33FF-D09E-4F09-8B12-FFAA4EE89F81}" srcOrd="0" destOrd="0" parTransId="{732F48A6-EB5F-4BA8-9368-DB4131D6CAE1}" sibTransId="{04224F8B-1899-406F-8528-16A5CB5FB9C7}"/>
    <dgm:cxn modelId="{62DF6276-C34A-4292-83AD-2F3CC145A0C8}" srcId="{0BE18A58-C835-40FA-849D-80FFCDF18AE1}" destId="{F1F89A28-4912-466D-84BF-446B76C0CEA7}" srcOrd="1" destOrd="0" parTransId="{DBE53B02-2FD9-494E-82EE-10997A5A85B0}" sibTransId="{ADD88BCE-D447-41EB-8B2F-7081AC3CDE24}"/>
    <dgm:cxn modelId="{80429F86-D2E8-4017-BD02-1597C0900404}" srcId="{0BE18A58-C835-40FA-849D-80FFCDF18AE1}" destId="{7DB565D4-7FED-476C-B7B7-F85C7CB9EC1D}" srcOrd="2" destOrd="0" parTransId="{1D38D6F5-CD14-4531-8E89-B3383E46E363}" sibTransId="{E0000375-160A-4C83-AC2C-CCFE3E62DCF0}"/>
    <dgm:cxn modelId="{66F43490-385E-4B05-93C1-FD9E397A3E5F}" srcId="{0BE18A58-C835-40FA-849D-80FFCDF18AE1}" destId="{1E6EE64C-0641-41C8-A07A-C2CD0F5F6C63}" srcOrd="0" destOrd="0" parTransId="{B3D1FD78-2D2E-4BEB-8DAA-C6A9B0981898}" sibTransId="{BAC4B3EB-7E39-473E-8112-D99864866670}"/>
    <dgm:cxn modelId="{9FDDF692-6B83-4814-950E-72D669B6FA78}" type="presOf" srcId="{AE5A33FF-D09E-4F09-8B12-FFAA4EE89F81}" destId="{82CB8BE5-2B46-4A45-B16E-2E21476503FC}" srcOrd="0" destOrd="0" presId="urn:microsoft.com/office/officeart/2005/8/layout/vList5"/>
    <dgm:cxn modelId="{5AAD28A0-C903-4AE6-8332-C6EC26FC4CED}" type="presOf" srcId="{04B7242C-1B0D-4242-98B6-A403D14D88FE}" destId="{E012704B-F6E2-4377-AF07-9B2C9863B8FA}" srcOrd="0" destOrd="0" presId="urn:microsoft.com/office/officeart/2005/8/layout/vList5"/>
    <dgm:cxn modelId="{C700DAA8-44F6-437C-961A-E1A85CBB67BC}" srcId="{F1F89A28-4912-466D-84BF-446B76C0CEA7}" destId="{7CD3837E-6847-4745-9721-BEF9D429D998}" srcOrd="0" destOrd="0" parTransId="{7620CD85-88DA-4BC4-BD40-2B02EC472201}" sibTransId="{49C6F2D0-2608-4B7F-A952-BC8686A7C6B4}"/>
    <dgm:cxn modelId="{5D7937B5-8EAE-4E85-B8DC-9A8F8FE80DCB}" srcId="{0BE18A58-C835-40FA-849D-80FFCDF18AE1}" destId="{62D36CC7-8566-4A1C-9A8A-17AB3CA434FE}" srcOrd="3" destOrd="0" parTransId="{0D046D5B-AD29-48BD-ABB4-ACB29DB8A9D7}" sibTransId="{B8FFD011-A04A-43BD-8FA5-E631447500AC}"/>
    <dgm:cxn modelId="{22931BC8-881F-4A83-8180-6CEC756B6EA8}" type="presOf" srcId="{7DB565D4-7FED-476C-B7B7-F85C7CB9EC1D}" destId="{16EDCA2A-6870-4847-BAE3-DDC0642E69F3}" srcOrd="0" destOrd="0" presId="urn:microsoft.com/office/officeart/2005/8/layout/vList5"/>
    <dgm:cxn modelId="{C3D021D0-1D1C-4D33-B6AC-6E0CEE28D06C}" type="presOf" srcId="{041A2D3F-8C33-4D89-BB7C-770DA3E178E8}" destId="{603B78FA-87D7-4EEF-B504-8A7A3F539001}" srcOrd="0" destOrd="0" presId="urn:microsoft.com/office/officeart/2005/8/layout/vList5"/>
    <dgm:cxn modelId="{13A4F91D-C558-4725-8380-FAF0F0D49EF1}" type="presParOf" srcId="{64C21238-EC9B-4505-8863-B72F70AEAF7B}" destId="{BFC7791D-ECB1-4449-A8A6-6853CF2A91CE}" srcOrd="0" destOrd="0" presId="urn:microsoft.com/office/officeart/2005/8/layout/vList5"/>
    <dgm:cxn modelId="{DF7F823A-F437-4DFE-9CDD-104BDDB6B25C}" type="presParOf" srcId="{BFC7791D-ECB1-4449-A8A6-6853CF2A91CE}" destId="{FF1F6AFA-540B-42CF-9CEB-9F6FC3C9893A}" srcOrd="0" destOrd="0" presId="urn:microsoft.com/office/officeart/2005/8/layout/vList5"/>
    <dgm:cxn modelId="{32C54AAC-540B-4199-8B18-45F20DF50C17}" type="presParOf" srcId="{BFC7791D-ECB1-4449-A8A6-6853CF2A91CE}" destId="{82CB8BE5-2B46-4A45-B16E-2E21476503FC}" srcOrd="1" destOrd="0" presId="urn:microsoft.com/office/officeart/2005/8/layout/vList5"/>
    <dgm:cxn modelId="{53B4FF9B-2F1C-4C84-804E-62DA20CA6441}" type="presParOf" srcId="{64C21238-EC9B-4505-8863-B72F70AEAF7B}" destId="{DA49F22E-B049-42C2-86CB-60E5D0D130EC}" srcOrd="1" destOrd="0" presId="urn:microsoft.com/office/officeart/2005/8/layout/vList5"/>
    <dgm:cxn modelId="{28D7CE97-513B-4BF1-B014-C6F5AC4B0305}" type="presParOf" srcId="{64C21238-EC9B-4505-8863-B72F70AEAF7B}" destId="{8ED06B1B-5326-4519-90C1-C0C148B87545}" srcOrd="2" destOrd="0" presId="urn:microsoft.com/office/officeart/2005/8/layout/vList5"/>
    <dgm:cxn modelId="{385554D9-14C0-4153-A093-3B8975BD8DA7}" type="presParOf" srcId="{8ED06B1B-5326-4519-90C1-C0C148B87545}" destId="{D427B0CB-9D2E-45A9-B377-C654B8CBA3F0}" srcOrd="0" destOrd="0" presId="urn:microsoft.com/office/officeart/2005/8/layout/vList5"/>
    <dgm:cxn modelId="{CF56FC6E-9D97-463C-ABF5-55ABB9493676}" type="presParOf" srcId="{8ED06B1B-5326-4519-90C1-C0C148B87545}" destId="{EDC6DD7A-9B44-4556-A813-F10D60285228}" srcOrd="1" destOrd="0" presId="urn:microsoft.com/office/officeart/2005/8/layout/vList5"/>
    <dgm:cxn modelId="{382D97DE-CCCB-41D0-A534-EA488E19A247}" type="presParOf" srcId="{64C21238-EC9B-4505-8863-B72F70AEAF7B}" destId="{599B74EB-FEB2-4541-B207-9E730513C5F7}" srcOrd="3" destOrd="0" presId="urn:microsoft.com/office/officeart/2005/8/layout/vList5"/>
    <dgm:cxn modelId="{4875B36F-BD6C-4D1C-BE60-6502FA5F148A}" type="presParOf" srcId="{64C21238-EC9B-4505-8863-B72F70AEAF7B}" destId="{17132032-10FF-4911-9BE9-722EE3F576DB}" srcOrd="4" destOrd="0" presId="urn:microsoft.com/office/officeart/2005/8/layout/vList5"/>
    <dgm:cxn modelId="{5D67129C-DFD7-4497-A43E-12470E379EC4}" type="presParOf" srcId="{17132032-10FF-4911-9BE9-722EE3F576DB}" destId="{16EDCA2A-6870-4847-BAE3-DDC0642E69F3}" srcOrd="0" destOrd="0" presId="urn:microsoft.com/office/officeart/2005/8/layout/vList5"/>
    <dgm:cxn modelId="{28ABE9A5-B129-4867-A7E8-9B1853DB3642}" type="presParOf" srcId="{17132032-10FF-4911-9BE9-722EE3F576DB}" destId="{603B78FA-87D7-4EEF-B504-8A7A3F539001}" srcOrd="1" destOrd="0" presId="urn:microsoft.com/office/officeart/2005/8/layout/vList5"/>
    <dgm:cxn modelId="{4B936E76-A6A5-40E2-84F4-54DF9CA3AD08}" type="presParOf" srcId="{64C21238-EC9B-4505-8863-B72F70AEAF7B}" destId="{ECF97487-CF31-4679-B1A1-B7A381EBB56D}" srcOrd="5" destOrd="0" presId="urn:microsoft.com/office/officeart/2005/8/layout/vList5"/>
    <dgm:cxn modelId="{0C0E1539-0C5F-4016-92C2-80FFC5F74C50}" type="presParOf" srcId="{64C21238-EC9B-4505-8863-B72F70AEAF7B}" destId="{C5249BBB-08A0-42B7-AF17-130FD74C58DE}" srcOrd="6" destOrd="0" presId="urn:microsoft.com/office/officeart/2005/8/layout/vList5"/>
    <dgm:cxn modelId="{7C1E09A0-C896-4606-8E0A-1325E54D2232}" type="presParOf" srcId="{C5249BBB-08A0-42B7-AF17-130FD74C58DE}" destId="{09866CD8-4B17-4F5F-B4E4-FA488A2D6839}" srcOrd="0" destOrd="0" presId="urn:microsoft.com/office/officeart/2005/8/layout/vList5"/>
    <dgm:cxn modelId="{98FAECF7-6A29-44B0-A39F-1C34A2F49D1E}" type="presParOf" srcId="{C5249BBB-08A0-42B7-AF17-130FD74C58DE}" destId="{E012704B-F6E2-4377-AF07-9B2C9863B8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049A2F-923B-4804-802C-45645982ED2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762449-05C0-4DA5-B1E7-1DF8EEC27F1F}">
      <dgm:prSet phldrT="[Text]"/>
      <dgm:spPr/>
      <dgm:t>
        <a:bodyPr/>
        <a:lstStyle/>
        <a:p>
          <a:r>
            <a:rPr lang="en-US" b="1" dirty="0" err="1">
              <a:latin typeface="+mn-lt"/>
            </a:rPr>
            <a:t>Hematogen</a:t>
          </a:r>
          <a:endParaRPr lang="en-US" b="1" dirty="0">
            <a:latin typeface="+mn-lt"/>
          </a:endParaRPr>
        </a:p>
      </dgm:t>
    </dgm:pt>
    <dgm:pt modelId="{69EA630B-0E28-41C5-9D85-0BFE4AA39F75}" type="parTrans" cxnId="{B59CE44A-D049-4E0A-815B-8C3948184221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5E350E75-1528-450A-8E06-1336CEB31E1B}" type="sibTrans" cxnId="{B59CE44A-D049-4E0A-815B-8C3948184221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19A6218D-5232-45D8-990F-773516DC64F3}">
      <dgm:prSet phldrT="[Text]"/>
      <dgm:spPr/>
      <dgm:t>
        <a:bodyPr/>
        <a:lstStyle/>
        <a:p>
          <a:r>
            <a:rPr lang="en-US" b="0" dirty="0">
              <a:latin typeface="+mn-lt"/>
            </a:rPr>
            <a:t>Sinus</a:t>
          </a:r>
          <a:r>
            <a:rPr lang="id-ID" b="0" dirty="0" err="1">
              <a:latin typeface="+mn-lt"/>
            </a:rPr>
            <a:t>itis</a:t>
          </a:r>
          <a:r>
            <a:rPr lang="en-US" b="0" dirty="0">
              <a:latin typeface="+mn-lt"/>
            </a:rPr>
            <a:t>, mastoid</a:t>
          </a:r>
          <a:r>
            <a:rPr lang="id-ID" b="0" dirty="0" err="1">
              <a:latin typeface="+mn-lt"/>
            </a:rPr>
            <a:t>itis</a:t>
          </a:r>
          <a:r>
            <a:rPr lang="en-US" b="0" dirty="0">
              <a:latin typeface="+mn-lt"/>
            </a:rPr>
            <a:t>, </a:t>
          </a:r>
          <a:r>
            <a:rPr lang="id-ID" b="0" dirty="0">
              <a:latin typeface="+mn-lt"/>
            </a:rPr>
            <a:t>CSOM</a:t>
          </a:r>
          <a:r>
            <a:rPr lang="en-US" b="0" dirty="0">
              <a:latin typeface="+mn-lt"/>
            </a:rPr>
            <a:t>, </a:t>
          </a:r>
          <a:r>
            <a:rPr lang="id-ID" b="0" dirty="0">
              <a:latin typeface="+mn-lt"/>
            </a:rPr>
            <a:t>AOM</a:t>
          </a:r>
          <a:endParaRPr lang="en-US" b="0" dirty="0">
            <a:latin typeface="+mn-lt"/>
          </a:endParaRPr>
        </a:p>
      </dgm:t>
    </dgm:pt>
    <dgm:pt modelId="{8D2D9497-F74F-4340-9A7D-07C822B64404}" type="parTrans" cxnId="{6EC33859-2D36-4210-8372-45EB2AC54343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33C78B0C-D1F4-4C3C-8691-F61AFF71A9A1}" type="sibTrans" cxnId="{6EC33859-2D36-4210-8372-45EB2AC54343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06C584F2-EF5B-4DF9-9273-611DD703E68F}">
      <dgm:prSet phldrT="[Text]"/>
      <dgm:spPr/>
      <dgm:t>
        <a:bodyPr/>
        <a:lstStyle/>
        <a:p>
          <a:r>
            <a:rPr lang="id-ID" b="1" dirty="0" err="1">
              <a:latin typeface="+mn-lt"/>
            </a:rPr>
            <a:t>Direct</a:t>
          </a:r>
          <a:r>
            <a:rPr lang="id-ID" b="1" dirty="0">
              <a:latin typeface="+mn-lt"/>
            </a:rPr>
            <a:t> </a:t>
          </a:r>
          <a:r>
            <a:rPr lang="id-ID" b="1" dirty="0" err="1">
              <a:latin typeface="+mn-lt"/>
            </a:rPr>
            <a:t>implantation</a:t>
          </a:r>
          <a:endParaRPr lang="en-US" b="1" dirty="0">
            <a:latin typeface="+mn-lt"/>
          </a:endParaRPr>
        </a:p>
      </dgm:t>
    </dgm:pt>
    <dgm:pt modelId="{A9787A01-C7F0-4DA2-95E5-F749849D95EC}" type="parTrans" cxnId="{1BB8CFA2-163E-4411-90D7-BADB07CA6217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C351B4B1-42AC-43EF-AE53-F398F86E3D74}" type="sibTrans" cxnId="{1BB8CFA2-163E-4411-90D7-BADB07CA6217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00A4FC4D-DDAF-47EB-80F7-B2481CD34B86}">
      <dgm:prSet phldrT="[Text]"/>
      <dgm:spPr/>
      <dgm:t>
        <a:bodyPr/>
        <a:lstStyle/>
        <a:p>
          <a:r>
            <a:rPr lang="id-ID" b="0" dirty="0" err="1">
              <a:latin typeface="+mn-lt"/>
            </a:rPr>
            <a:t>Open</a:t>
          </a:r>
          <a:r>
            <a:rPr lang="id-ID" b="0" dirty="0">
              <a:latin typeface="+mn-lt"/>
            </a:rPr>
            <a:t> </a:t>
          </a:r>
          <a:r>
            <a:rPr lang="id-ID" b="0" dirty="0" err="1">
              <a:latin typeface="+mn-lt"/>
            </a:rPr>
            <a:t>head</a:t>
          </a:r>
          <a:r>
            <a:rPr lang="id-ID" b="0" dirty="0">
              <a:latin typeface="+mn-lt"/>
            </a:rPr>
            <a:t> </a:t>
          </a:r>
          <a:r>
            <a:rPr lang="id-ID" b="0" dirty="0" err="1">
              <a:latin typeface="+mn-lt"/>
            </a:rPr>
            <a:t>injury</a:t>
          </a:r>
          <a:endParaRPr lang="en-US" b="0" dirty="0">
            <a:latin typeface="+mn-lt"/>
          </a:endParaRPr>
        </a:p>
      </dgm:t>
    </dgm:pt>
    <dgm:pt modelId="{02CDD1EA-B5DF-408C-AA47-0B3073ECC028}" type="parTrans" cxnId="{75DCA9E7-B4D9-47CE-92DD-29B748534966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4EE7BB84-89E0-4FE9-B953-9AC6A559A7A4}" type="sibTrans" cxnId="{75DCA9E7-B4D9-47CE-92DD-29B748534966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DD230CED-4FE6-4AE8-A8AC-6DBD4D16337C}">
      <dgm:prSet phldrT="[Text]"/>
      <dgm:spPr/>
      <dgm:t>
        <a:bodyPr/>
        <a:lstStyle/>
        <a:p>
          <a:r>
            <a:rPr lang="id-ID" b="0" dirty="0" err="1">
              <a:latin typeface="+mn-lt"/>
            </a:rPr>
            <a:t>Neurosurgery</a:t>
          </a:r>
          <a:r>
            <a:rPr lang="id-ID" b="0" dirty="0">
              <a:latin typeface="+mn-lt"/>
            </a:rPr>
            <a:t> </a:t>
          </a:r>
          <a:r>
            <a:rPr lang="id-ID" b="0" dirty="0" err="1">
              <a:latin typeface="+mn-lt"/>
            </a:rPr>
            <a:t>procedure</a:t>
          </a:r>
          <a:r>
            <a:rPr lang="id-ID" b="0" dirty="0">
              <a:latin typeface="+mn-lt"/>
            </a:rPr>
            <a:t>, </a:t>
          </a:r>
          <a:r>
            <a:rPr lang="id-ID" b="0" dirty="0" err="1">
              <a:latin typeface="+mn-lt"/>
            </a:rPr>
            <a:t>lumbal</a:t>
          </a:r>
          <a:r>
            <a:rPr lang="id-ID" b="0" dirty="0">
              <a:latin typeface="+mn-lt"/>
            </a:rPr>
            <a:t> </a:t>
          </a:r>
          <a:r>
            <a:rPr lang="id-ID" b="0" dirty="0" err="1">
              <a:latin typeface="+mn-lt"/>
            </a:rPr>
            <a:t>puncture</a:t>
          </a:r>
          <a:endParaRPr lang="en-US" b="0" dirty="0">
            <a:latin typeface="+mn-lt"/>
          </a:endParaRPr>
        </a:p>
      </dgm:t>
    </dgm:pt>
    <dgm:pt modelId="{5662217C-0BC8-4300-BD8B-5DC27997BE79}" type="parTrans" cxnId="{1D10C373-E922-4D06-9CC4-B122C05D2969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56D76EE1-E7A3-4F14-95D3-3D0CB0A01F83}" type="sibTrans" cxnId="{1D10C373-E922-4D06-9CC4-B122C05D2969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1D15EDED-78EE-4592-BBD5-2BEBB633ED58}">
      <dgm:prSet phldrT="[Text]"/>
      <dgm:spPr/>
      <dgm:t>
        <a:bodyPr/>
        <a:lstStyle/>
        <a:p>
          <a:r>
            <a:rPr lang="en-US" b="1">
              <a:latin typeface="+mn-lt"/>
            </a:rPr>
            <a:t>Neonatus</a:t>
          </a:r>
          <a:endParaRPr lang="en-US" b="1" dirty="0">
            <a:latin typeface="+mn-lt"/>
          </a:endParaRPr>
        </a:p>
      </dgm:t>
    </dgm:pt>
    <dgm:pt modelId="{B457C281-99C2-423D-AE2D-BEC3A1ECAC4D}" type="parTrans" cxnId="{225F0ECD-E8AF-4064-B011-3FBEFE3185AA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8ABE7DCD-4519-4DF3-A6F0-B6B1284DE2B5}" type="sibTrans" cxnId="{225F0ECD-E8AF-4064-B011-3FBEFE3185AA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5F913A2E-74ED-4DC3-9158-6C10FC2DFD61}">
      <dgm:prSet phldrT="[Text]"/>
      <dgm:spPr/>
      <dgm:t>
        <a:bodyPr/>
        <a:lstStyle/>
        <a:p>
          <a:r>
            <a:rPr lang="id-ID" b="0" dirty="0">
              <a:latin typeface="+mn-lt"/>
            </a:rPr>
            <a:t>Amnion </a:t>
          </a:r>
          <a:r>
            <a:rPr lang="id-ID" b="0" dirty="0" err="1">
              <a:latin typeface="+mn-lt"/>
            </a:rPr>
            <a:t>fluid</a:t>
          </a:r>
          <a:r>
            <a:rPr lang="id-ID" b="0" dirty="0">
              <a:latin typeface="+mn-lt"/>
            </a:rPr>
            <a:t> </a:t>
          </a:r>
          <a:r>
            <a:rPr lang="id-ID" b="0" dirty="0" err="1">
              <a:latin typeface="+mn-lt"/>
            </a:rPr>
            <a:t>aspiration</a:t>
          </a:r>
          <a:endParaRPr lang="en-US" b="0" dirty="0">
            <a:latin typeface="+mn-lt"/>
          </a:endParaRPr>
        </a:p>
      </dgm:t>
    </dgm:pt>
    <dgm:pt modelId="{67B55DEF-91D5-43D4-8398-D78C54ECA760}" type="parTrans" cxnId="{3564351D-4F9F-42F1-8629-58ADD16E54B2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623342EE-55FA-4BBD-BE71-ECA6630E76F8}" type="sibTrans" cxnId="{3564351D-4F9F-42F1-8629-58ADD16E54B2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B0CE22AB-E71B-4D26-A13E-F96FA46BDFE1}">
      <dgm:prSet phldrT="[Text]"/>
      <dgm:spPr/>
      <dgm:t>
        <a:bodyPr/>
        <a:lstStyle/>
        <a:p>
          <a:r>
            <a:rPr lang="en-US" b="1" dirty="0" err="1">
              <a:latin typeface="+mn-lt"/>
            </a:rPr>
            <a:t>Perkontinuitatum</a:t>
          </a:r>
          <a:endParaRPr lang="en-US" b="1" dirty="0">
            <a:latin typeface="+mn-lt"/>
          </a:endParaRPr>
        </a:p>
      </dgm:t>
    </dgm:pt>
    <dgm:pt modelId="{A307F7C9-1584-455B-9BB3-A060B1D80FE8}" type="parTrans" cxnId="{1ABAD133-9987-4630-AA05-9B7380DC07BB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40A29E13-5723-46F4-8C20-DCCD6B5D6C5A}" type="sibTrans" cxnId="{1ABAD133-9987-4630-AA05-9B7380DC07BB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31356792-8464-4017-8763-8242E4051C9E}">
      <dgm:prSet phldrT="[Text]"/>
      <dgm:spPr/>
      <dgm:t>
        <a:bodyPr/>
        <a:lstStyle/>
        <a:p>
          <a:r>
            <a:rPr lang="en-US" b="0" dirty="0">
              <a:latin typeface="+mn-lt"/>
            </a:rPr>
            <a:t>Pneumonia, sepsis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380085F8-7E61-477A-B0BD-50B5FFBB14D0}" type="parTrans" cxnId="{510A4FBE-DE6B-420F-B812-E0FB2E12459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2EB67475-D8EF-4243-B040-01B39EE7E38B}" type="sibTrans" cxnId="{510A4FBE-DE6B-420F-B812-E0FB2E12459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5075C89F-38D8-4032-9C1C-D645176229F3}" type="pres">
      <dgm:prSet presAssocID="{72049A2F-923B-4804-802C-45645982ED2E}" presName="Name0" presStyleCnt="0">
        <dgm:presLayoutVars>
          <dgm:dir/>
          <dgm:animLvl val="lvl"/>
          <dgm:resizeHandles val="exact"/>
        </dgm:presLayoutVars>
      </dgm:prSet>
      <dgm:spPr/>
    </dgm:pt>
    <dgm:pt modelId="{ABEDBDCA-4DB2-4538-9922-34D587BEC063}" type="pres">
      <dgm:prSet presAssocID="{83762449-05C0-4DA5-B1E7-1DF8EEC27F1F}" presName="linNode" presStyleCnt="0"/>
      <dgm:spPr/>
    </dgm:pt>
    <dgm:pt modelId="{CD0A7135-A46D-4A51-BBB3-484C87563347}" type="pres">
      <dgm:prSet presAssocID="{83762449-05C0-4DA5-B1E7-1DF8EEC27F1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BAA298C-D652-4FD9-BE7E-9EB0AA67C0C1}" type="pres">
      <dgm:prSet presAssocID="{83762449-05C0-4DA5-B1E7-1DF8EEC27F1F}" presName="descendantText" presStyleLbl="alignAccFollowNode1" presStyleIdx="0" presStyleCnt="4">
        <dgm:presLayoutVars>
          <dgm:bulletEnabled val="1"/>
        </dgm:presLayoutVars>
      </dgm:prSet>
      <dgm:spPr/>
    </dgm:pt>
    <dgm:pt modelId="{0802DB90-E8CB-4AEB-9B45-6B87AF04527B}" type="pres">
      <dgm:prSet presAssocID="{5E350E75-1528-450A-8E06-1336CEB31E1B}" presName="sp" presStyleCnt="0"/>
      <dgm:spPr/>
    </dgm:pt>
    <dgm:pt modelId="{0E7A8A39-5280-4F5C-8BEC-01544053AD75}" type="pres">
      <dgm:prSet presAssocID="{B0CE22AB-E71B-4D26-A13E-F96FA46BDFE1}" presName="linNode" presStyleCnt="0"/>
      <dgm:spPr/>
    </dgm:pt>
    <dgm:pt modelId="{777EE97F-0798-47EE-868F-F488375E1CB0}" type="pres">
      <dgm:prSet presAssocID="{B0CE22AB-E71B-4D26-A13E-F96FA46BDFE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60C86DB-1B31-4E0A-87E8-1018064A72E1}" type="pres">
      <dgm:prSet presAssocID="{B0CE22AB-E71B-4D26-A13E-F96FA46BDFE1}" presName="descendantText" presStyleLbl="alignAccFollowNode1" presStyleIdx="1" presStyleCnt="4">
        <dgm:presLayoutVars>
          <dgm:bulletEnabled val="1"/>
        </dgm:presLayoutVars>
      </dgm:prSet>
      <dgm:spPr/>
    </dgm:pt>
    <dgm:pt modelId="{408B3DC4-E896-4DF1-8D82-4D51B5C96A44}" type="pres">
      <dgm:prSet presAssocID="{40A29E13-5723-46F4-8C20-DCCD6B5D6C5A}" presName="sp" presStyleCnt="0"/>
      <dgm:spPr/>
    </dgm:pt>
    <dgm:pt modelId="{94B2A34A-F8AB-49FD-AC7E-48BA2A217D4F}" type="pres">
      <dgm:prSet presAssocID="{06C584F2-EF5B-4DF9-9273-611DD703E68F}" presName="linNode" presStyleCnt="0"/>
      <dgm:spPr/>
    </dgm:pt>
    <dgm:pt modelId="{1969A447-3699-4AB8-8001-C074667A06B6}" type="pres">
      <dgm:prSet presAssocID="{06C584F2-EF5B-4DF9-9273-611DD703E68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0DA1ED5-4575-4136-B8ED-4CC0E0567C19}" type="pres">
      <dgm:prSet presAssocID="{06C584F2-EF5B-4DF9-9273-611DD703E68F}" presName="descendantText" presStyleLbl="alignAccFollowNode1" presStyleIdx="2" presStyleCnt="4">
        <dgm:presLayoutVars>
          <dgm:bulletEnabled val="1"/>
        </dgm:presLayoutVars>
      </dgm:prSet>
      <dgm:spPr/>
    </dgm:pt>
    <dgm:pt modelId="{6E66F7AB-6318-4894-917C-540DCE8D4F04}" type="pres">
      <dgm:prSet presAssocID="{C351B4B1-42AC-43EF-AE53-F398F86E3D74}" presName="sp" presStyleCnt="0"/>
      <dgm:spPr/>
    </dgm:pt>
    <dgm:pt modelId="{E2C3EFAA-FFF4-4AE7-9A35-DA9A9410ECEE}" type="pres">
      <dgm:prSet presAssocID="{1D15EDED-78EE-4592-BBD5-2BEBB633ED58}" presName="linNode" presStyleCnt="0"/>
      <dgm:spPr/>
    </dgm:pt>
    <dgm:pt modelId="{14A9D377-1EE1-4C2C-8019-84813B6024CD}" type="pres">
      <dgm:prSet presAssocID="{1D15EDED-78EE-4592-BBD5-2BEBB633ED5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1E5B311-9FD8-4E94-9110-CCDA19E32FD0}" type="pres">
      <dgm:prSet presAssocID="{1D15EDED-78EE-4592-BBD5-2BEBB633ED5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E894410-7B13-4734-88AE-132E186E1B01}" type="presOf" srcId="{31356792-8464-4017-8763-8242E4051C9E}" destId="{3BAA298C-D652-4FD9-BE7E-9EB0AA67C0C1}" srcOrd="0" destOrd="0" presId="urn:microsoft.com/office/officeart/2005/8/layout/vList5"/>
    <dgm:cxn modelId="{25657C17-0033-4EDF-A8BB-AFF0C9CFF542}" type="presOf" srcId="{DD230CED-4FE6-4AE8-A8AC-6DBD4D16337C}" destId="{30DA1ED5-4575-4136-B8ED-4CC0E0567C19}" srcOrd="0" destOrd="1" presId="urn:microsoft.com/office/officeart/2005/8/layout/vList5"/>
    <dgm:cxn modelId="{3564351D-4F9F-42F1-8629-58ADD16E54B2}" srcId="{1D15EDED-78EE-4592-BBD5-2BEBB633ED58}" destId="{5F913A2E-74ED-4DC3-9158-6C10FC2DFD61}" srcOrd="0" destOrd="0" parTransId="{67B55DEF-91D5-43D4-8398-D78C54ECA760}" sibTransId="{623342EE-55FA-4BBD-BE71-ECA6630E76F8}"/>
    <dgm:cxn modelId="{9DD26B28-7DD0-40D0-AE9F-633BD96B037E}" type="presOf" srcId="{19A6218D-5232-45D8-990F-773516DC64F3}" destId="{F60C86DB-1B31-4E0A-87E8-1018064A72E1}" srcOrd="0" destOrd="0" presId="urn:microsoft.com/office/officeart/2005/8/layout/vList5"/>
    <dgm:cxn modelId="{1ABAD133-9987-4630-AA05-9B7380DC07BB}" srcId="{72049A2F-923B-4804-802C-45645982ED2E}" destId="{B0CE22AB-E71B-4D26-A13E-F96FA46BDFE1}" srcOrd="1" destOrd="0" parTransId="{A307F7C9-1584-455B-9BB3-A060B1D80FE8}" sibTransId="{40A29E13-5723-46F4-8C20-DCCD6B5D6C5A}"/>
    <dgm:cxn modelId="{B59CE44A-D049-4E0A-815B-8C3948184221}" srcId="{72049A2F-923B-4804-802C-45645982ED2E}" destId="{83762449-05C0-4DA5-B1E7-1DF8EEC27F1F}" srcOrd="0" destOrd="0" parTransId="{69EA630B-0E28-41C5-9D85-0BFE4AA39F75}" sibTransId="{5E350E75-1528-450A-8E06-1336CEB31E1B}"/>
    <dgm:cxn modelId="{6EC33859-2D36-4210-8372-45EB2AC54343}" srcId="{B0CE22AB-E71B-4D26-A13E-F96FA46BDFE1}" destId="{19A6218D-5232-45D8-990F-773516DC64F3}" srcOrd="0" destOrd="0" parTransId="{8D2D9497-F74F-4340-9A7D-07C822B64404}" sibTransId="{33C78B0C-D1F4-4C3C-8691-F61AFF71A9A1}"/>
    <dgm:cxn modelId="{D9E1BB5C-4341-4068-B8E3-DBA1334B7946}" type="presOf" srcId="{83762449-05C0-4DA5-B1E7-1DF8EEC27F1F}" destId="{CD0A7135-A46D-4A51-BBB3-484C87563347}" srcOrd="0" destOrd="0" presId="urn:microsoft.com/office/officeart/2005/8/layout/vList5"/>
    <dgm:cxn modelId="{CF6BB460-8303-4F4D-9390-B0687A6894D2}" type="presOf" srcId="{B0CE22AB-E71B-4D26-A13E-F96FA46BDFE1}" destId="{777EE97F-0798-47EE-868F-F488375E1CB0}" srcOrd="0" destOrd="0" presId="urn:microsoft.com/office/officeart/2005/8/layout/vList5"/>
    <dgm:cxn modelId="{06C69C61-15B0-4C48-A582-6B9CC57535F7}" type="presOf" srcId="{5F913A2E-74ED-4DC3-9158-6C10FC2DFD61}" destId="{31E5B311-9FD8-4E94-9110-CCDA19E32FD0}" srcOrd="0" destOrd="0" presId="urn:microsoft.com/office/officeart/2005/8/layout/vList5"/>
    <dgm:cxn modelId="{D17E076E-3AFC-43A2-BFA3-B2C2F4F3532F}" type="presOf" srcId="{1D15EDED-78EE-4592-BBD5-2BEBB633ED58}" destId="{14A9D377-1EE1-4C2C-8019-84813B6024CD}" srcOrd="0" destOrd="0" presId="urn:microsoft.com/office/officeart/2005/8/layout/vList5"/>
    <dgm:cxn modelId="{1D10C373-E922-4D06-9CC4-B122C05D2969}" srcId="{06C584F2-EF5B-4DF9-9273-611DD703E68F}" destId="{DD230CED-4FE6-4AE8-A8AC-6DBD4D16337C}" srcOrd="1" destOrd="0" parTransId="{5662217C-0BC8-4300-BD8B-5DC27997BE79}" sibTransId="{56D76EE1-E7A3-4F14-95D3-3D0CB0A01F83}"/>
    <dgm:cxn modelId="{DD5EDC8B-4C29-4B89-B769-FC8DA6709EAD}" type="presOf" srcId="{06C584F2-EF5B-4DF9-9273-611DD703E68F}" destId="{1969A447-3699-4AB8-8001-C074667A06B6}" srcOrd="0" destOrd="0" presId="urn:microsoft.com/office/officeart/2005/8/layout/vList5"/>
    <dgm:cxn modelId="{1BB8CFA2-163E-4411-90D7-BADB07CA6217}" srcId="{72049A2F-923B-4804-802C-45645982ED2E}" destId="{06C584F2-EF5B-4DF9-9273-611DD703E68F}" srcOrd="2" destOrd="0" parTransId="{A9787A01-C7F0-4DA2-95E5-F749849D95EC}" sibTransId="{C351B4B1-42AC-43EF-AE53-F398F86E3D74}"/>
    <dgm:cxn modelId="{510A4FBE-DE6B-420F-B812-E0FB2E124595}" srcId="{83762449-05C0-4DA5-B1E7-1DF8EEC27F1F}" destId="{31356792-8464-4017-8763-8242E4051C9E}" srcOrd="0" destOrd="0" parTransId="{380085F8-7E61-477A-B0BD-50B5FFBB14D0}" sibTransId="{2EB67475-D8EF-4243-B040-01B39EE7E38B}"/>
    <dgm:cxn modelId="{225F0ECD-E8AF-4064-B011-3FBEFE3185AA}" srcId="{72049A2F-923B-4804-802C-45645982ED2E}" destId="{1D15EDED-78EE-4592-BBD5-2BEBB633ED58}" srcOrd="3" destOrd="0" parTransId="{B457C281-99C2-423D-AE2D-BEC3A1ECAC4D}" sibTransId="{8ABE7DCD-4519-4DF3-A6F0-B6B1284DE2B5}"/>
    <dgm:cxn modelId="{75DCA9E7-B4D9-47CE-92DD-29B748534966}" srcId="{06C584F2-EF5B-4DF9-9273-611DD703E68F}" destId="{00A4FC4D-DDAF-47EB-80F7-B2481CD34B86}" srcOrd="0" destOrd="0" parTransId="{02CDD1EA-B5DF-408C-AA47-0B3073ECC028}" sibTransId="{4EE7BB84-89E0-4FE9-B953-9AC6A559A7A4}"/>
    <dgm:cxn modelId="{D2170BF7-5BCF-4532-AB55-862974E916BD}" type="presOf" srcId="{72049A2F-923B-4804-802C-45645982ED2E}" destId="{5075C89F-38D8-4032-9C1C-D645176229F3}" srcOrd="0" destOrd="0" presId="urn:microsoft.com/office/officeart/2005/8/layout/vList5"/>
    <dgm:cxn modelId="{6544D9F7-F079-418E-9769-FDD8EDA75F7A}" type="presOf" srcId="{00A4FC4D-DDAF-47EB-80F7-B2481CD34B86}" destId="{30DA1ED5-4575-4136-B8ED-4CC0E0567C19}" srcOrd="0" destOrd="0" presId="urn:microsoft.com/office/officeart/2005/8/layout/vList5"/>
    <dgm:cxn modelId="{AFB0FFAD-0EA8-439A-920B-22B952287B6F}" type="presParOf" srcId="{5075C89F-38D8-4032-9C1C-D645176229F3}" destId="{ABEDBDCA-4DB2-4538-9922-34D587BEC063}" srcOrd="0" destOrd="0" presId="urn:microsoft.com/office/officeart/2005/8/layout/vList5"/>
    <dgm:cxn modelId="{519D07FE-B450-4C4E-936D-54D92C8C2BAC}" type="presParOf" srcId="{ABEDBDCA-4DB2-4538-9922-34D587BEC063}" destId="{CD0A7135-A46D-4A51-BBB3-484C87563347}" srcOrd="0" destOrd="0" presId="urn:microsoft.com/office/officeart/2005/8/layout/vList5"/>
    <dgm:cxn modelId="{6AD4FA71-2AF0-4509-B37F-4C3779B4C8ED}" type="presParOf" srcId="{ABEDBDCA-4DB2-4538-9922-34D587BEC063}" destId="{3BAA298C-D652-4FD9-BE7E-9EB0AA67C0C1}" srcOrd="1" destOrd="0" presId="urn:microsoft.com/office/officeart/2005/8/layout/vList5"/>
    <dgm:cxn modelId="{7960C6DF-9E3F-4484-B09C-E363E55CBD27}" type="presParOf" srcId="{5075C89F-38D8-4032-9C1C-D645176229F3}" destId="{0802DB90-E8CB-4AEB-9B45-6B87AF04527B}" srcOrd="1" destOrd="0" presId="urn:microsoft.com/office/officeart/2005/8/layout/vList5"/>
    <dgm:cxn modelId="{4B7CE196-6700-4759-ADE8-FD4C8E1F3643}" type="presParOf" srcId="{5075C89F-38D8-4032-9C1C-D645176229F3}" destId="{0E7A8A39-5280-4F5C-8BEC-01544053AD75}" srcOrd="2" destOrd="0" presId="urn:microsoft.com/office/officeart/2005/8/layout/vList5"/>
    <dgm:cxn modelId="{EA56C53D-6D98-4B2F-852C-C1FCDD0CCC84}" type="presParOf" srcId="{0E7A8A39-5280-4F5C-8BEC-01544053AD75}" destId="{777EE97F-0798-47EE-868F-F488375E1CB0}" srcOrd="0" destOrd="0" presId="urn:microsoft.com/office/officeart/2005/8/layout/vList5"/>
    <dgm:cxn modelId="{14986DD4-A222-4C97-B404-3DBCA82102A2}" type="presParOf" srcId="{0E7A8A39-5280-4F5C-8BEC-01544053AD75}" destId="{F60C86DB-1B31-4E0A-87E8-1018064A72E1}" srcOrd="1" destOrd="0" presId="urn:microsoft.com/office/officeart/2005/8/layout/vList5"/>
    <dgm:cxn modelId="{74A0603F-93CE-47CA-81AC-0F0B1063CC31}" type="presParOf" srcId="{5075C89F-38D8-4032-9C1C-D645176229F3}" destId="{408B3DC4-E896-4DF1-8D82-4D51B5C96A44}" srcOrd="3" destOrd="0" presId="urn:microsoft.com/office/officeart/2005/8/layout/vList5"/>
    <dgm:cxn modelId="{159BAFA5-9DBE-458B-8B42-5E1CAFE6DAE3}" type="presParOf" srcId="{5075C89F-38D8-4032-9C1C-D645176229F3}" destId="{94B2A34A-F8AB-49FD-AC7E-48BA2A217D4F}" srcOrd="4" destOrd="0" presId="urn:microsoft.com/office/officeart/2005/8/layout/vList5"/>
    <dgm:cxn modelId="{13256C55-D3ED-44FE-B500-66F203986449}" type="presParOf" srcId="{94B2A34A-F8AB-49FD-AC7E-48BA2A217D4F}" destId="{1969A447-3699-4AB8-8001-C074667A06B6}" srcOrd="0" destOrd="0" presId="urn:microsoft.com/office/officeart/2005/8/layout/vList5"/>
    <dgm:cxn modelId="{8E7EF3F0-81FA-4BD3-9C65-1166443563E1}" type="presParOf" srcId="{94B2A34A-F8AB-49FD-AC7E-48BA2A217D4F}" destId="{30DA1ED5-4575-4136-B8ED-4CC0E0567C19}" srcOrd="1" destOrd="0" presId="urn:microsoft.com/office/officeart/2005/8/layout/vList5"/>
    <dgm:cxn modelId="{64779385-2857-4575-B99B-D1D664D85979}" type="presParOf" srcId="{5075C89F-38D8-4032-9C1C-D645176229F3}" destId="{6E66F7AB-6318-4894-917C-540DCE8D4F04}" srcOrd="5" destOrd="0" presId="urn:microsoft.com/office/officeart/2005/8/layout/vList5"/>
    <dgm:cxn modelId="{D242A7EF-8F51-4F02-B8AE-9D0170CF6E5E}" type="presParOf" srcId="{5075C89F-38D8-4032-9C1C-D645176229F3}" destId="{E2C3EFAA-FFF4-4AE7-9A35-DA9A9410ECEE}" srcOrd="6" destOrd="0" presId="urn:microsoft.com/office/officeart/2005/8/layout/vList5"/>
    <dgm:cxn modelId="{95916D70-888E-4A0F-B85D-52B444AEEBD5}" type="presParOf" srcId="{E2C3EFAA-FFF4-4AE7-9A35-DA9A9410ECEE}" destId="{14A9D377-1EE1-4C2C-8019-84813B6024CD}" srcOrd="0" destOrd="0" presId="urn:microsoft.com/office/officeart/2005/8/layout/vList5"/>
    <dgm:cxn modelId="{ADA7379D-BEB5-45B0-B600-E16A7E9EC278}" type="presParOf" srcId="{E2C3EFAA-FFF4-4AE7-9A35-DA9A9410ECEE}" destId="{31E5B311-9FD8-4E94-9110-CCDA19E32F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E18A58-C835-40FA-849D-80FFCDF18AE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6EE64C-0641-41C8-A07A-C2CD0F5F6C63}">
      <dgm:prSet phldrT="[Text]"/>
      <dgm:spPr/>
      <dgm:t>
        <a:bodyPr/>
        <a:lstStyle/>
        <a:p>
          <a:r>
            <a:rPr lang="id-ID" dirty="0"/>
            <a:t>94%</a:t>
          </a:r>
          <a:endParaRPr lang="en-US" dirty="0"/>
        </a:p>
      </dgm:t>
    </dgm:pt>
    <dgm:pt modelId="{B3D1FD78-2D2E-4BEB-8DAA-C6A9B0981898}" type="parTrans" cxnId="{66F43490-385E-4B05-93C1-FD9E397A3E5F}">
      <dgm:prSet/>
      <dgm:spPr/>
      <dgm:t>
        <a:bodyPr/>
        <a:lstStyle/>
        <a:p>
          <a:endParaRPr lang="en-US"/>
        </a:p>
      </dgm:t>
    </dgm:pt>
    <dgm:pt modelId="{BAC4B3EB-7E39-473E-8112-D99864866670}" type="sibTrans" cxnId="{66F43490-385E-4B05-93C1-FD9E397A3E5F}">
      <dgm:prSet/>
      <dgm:spPr/>
      <dgm:t>
        <a:bodyPr/>
        <a:lstStyle/>
        <a:p>
          <a:endParaRPr lang="en-US"/>
        </a:p>
      </dgm:t>
    </dgm:pt>
    <dgm:pt modelId="{AE5A33FF-D09E-4F09-8B12-FFAA4EE89F81}">
      <dgm:prSet phldrT="[Text]" custT="1"/>
      <dgm:spPr/>
      <dgm:t>
        <a:bodyPr/>
        <a:lstStyle/>
        <a:p>
          <a:r>
            <a:rPr lang="id-ID" sz="2400" dirty="0" err="1"/>
            <a:t>Fever</a:t>
          </a:r>
          <a:endParaRPr lang="en-US" sz="2400" dirty="0"/>
        </a:p>
      </dgm:t>
    </dgm:pt>
    <dgm:pt modelId="{732F48A6-EB5F-4BA8-9368-DB4131D6CAE1}" type="parTrans" cxnId="{DF662C6D-54D0-455A-A269-CF33FFF61AE0}">
      <dgm:prSet/>
      <dgm:spPr/>
      <dgm:t>
        <a:bodyPr/>
        <a:lstStyle/>
        <a:p>
          <a:endParaRPr lang="en-US"/>
        </a:p>
      </dgm:t>
    </dgm:pt>
    <dgm:pt modelId="{04224F8B-1899-406F-8528-16A5CB5FB9C7}" type="sibTrans" cxnId="{DF662C6D-54D0-455A-A269-CF33FFF61AE0}">
      <dgm:prSet/>
      <dgm:spPr/>
      <dgm:t>
        <a:bodyPr/>
        <a:lstStyle/>
        <a:p>
          <a:endParaRPr lang="en-US"/>
        </a:p>
      </dgm:t>
    </dgm:pt>
    <dgm:pt modelId="{F1F89A28-4912-466D-84BF-446B76C0CEA7}">
      <dgm:prSet phldrT="[Text]"/>
      <dgm:spPr/>
      <dgm:t>
        <a:bodyPr/>
        <a:lstStyle/>
        <a:p>
          <a:r>
            <a:rPr lang="id-ID" dirty="0"/>
            <a:t>82%</a:t>
          </a:r>
          <a:endParaRPr lang="en-US" dirty="0"/>
        </a:p>
      </dgm:t>
    </dgm:pt>
    <dgm:pt modelId="{DBE53B02-2FD9-494E-82EE-10997A5A85B0}" type="parTrans" cxnId="{62DF6276-C34A-4292-83AD-2F3CC145A0C8}">
      <dgm:prSet/>
      <dgm:spPr/>
      <dgm:t>
        <a:bodyPr/>
        <a:lstStyle/>
        <a:p>
          <a:endParaRPr lang="en-US"/>
        </a:p>
      </dgm:t>
    </dgm:pt>
    <dgm:pt modelId="{ADD88BCE-D447-41EB-8B2F-7081AC3CDE24}" type="sibTrans" cxnId="{62DF6276-C34A-4292-83AD-2F3CC145A0C8}">
      <dgm:prSet/>
      <dgm:spPr/>
      <dgm:t>
        <a:bodyPr/>
        <a:lstStyle/>
        <a:p>
          <a:endParaRPr lang="en-US"/>
        </a:p>
      </dgm:t>
    </dgm:pt>
    <dgm:pt modelId="{7CD3837E-6847-4745-9721-BEF9D429D998}">
      <dgm:prSet phldrT="[Text]" custT="1"/>
      <dgm:spPr/>
      <dgm:t>
        <a:bodyPr/>
        <a:lstStyle/>
        <a:p>
          <a:r>
            <a:rPr lang="id-ID" sz="2400" dirty="0" err="1"/>
            <a:t>Vomiting</a:t>
          </a:r>
          <a:endParaRPr lang="en-US" sz="2400" dirty="0"/>
        </a:p>
      </dgm:t>
    </dgm:pt>
    <dgm:pt modelId="{7620CD85-88DA-4BC4-BD40-2B02EC472201}" type="parTrans" cxnId="{C700DAA8-44F6-437C-961A-E1A85CBB67BC}">
      <dgm:prSet/>
      <dgm:spPr/>
      <dgm:t>
        <a:bodyPr/>
        <a:lstStyle/>
        <a:p>
          <a:endParaRPr lang="en-US"/>
        </a:p>
      </dgm:t>
    </dgm:pt>
    <dgm:pt modelId="{49C6F2D0-2608-4B7F-A952-BC8686A7C6B4}" type="sibTrans" cxnId="{C700DAA8-44F6-437C-961A-E1A85CBB67BC}">
      <dgm:prSet/>
      <dgm:spPr/>
      <dgm:t>
        <a:bodyPr/>
        <a:lstStyle/>
        <a:p>
          <a:endParaRPr lang="en-US"/>
        </a:p>
      </dgm:t>
    </dgm:pt>
    <dgm:pt modelId="{7DB565D4-7FED-476C-B7B7-F85C7CB9EC1D}">
      <dgm:prSet phldrT="[Text]"/>
      <dgm:spPr/>
      <dgm:t>
        <a:bodyPr/>
        <a:lstStyle/>
        <a:p>
          <a:r>
            <a:rPr lang="id-ID" dirty="0"/>
            <a:t>77%</a:t>
          </a:r>
          <a:endParaRPr lang="en-US" dirty="0"/>
        </a:p>
      </dgm:t>
    </dgm:pt>
    <dgm:pt modelId="{1D38D6F5-CD14-4531-8E89-B3383E46E363}" type="parTrans" cxnId="{80429F86-D2E8-4017-BD02-1597C0900404}">
      <dgm:prSet/>
      <dgm:spPr/>
      <dgm:t>
        <a:bodyPr/>
        <a:lstStyle/>
        <a:p>
          <a:endParaRPr lang="en-US"/>
        </a:p>
      </dgm:t>
    </dgm:pt>
    <dgm:pt modelId="{E0000375-160A-4C83-AC2C-CCFE3E62DCF0}" type="sibTrans" cxnId="{80429F86-D2E8-4017-BD02-1597C0900404}">
      <dgm:prSet/>
      <dgm:spPr/>
      <dgm:t>
        <a:bodyPr/>
        <a:lstStyle/>
        <a:p>
          <a:endParaRPr lang="en-US"/>
        </a:p>
      </dgm:t>
    </dgm:pt>
    <dgm:pt modelId="{041A2D3F-8C33-4D89-BB7C-770DA3E178E8}">
      <dgm:prSet phldrT="[Text]" custT="1"/>
      <dgm:spPr/>
      <dgm:t>
        <a:bodyPr/>
        <a:lstStyle/>
        <a:p>
          <a:r>
            <a:rPr lang="id-ID" sz="2400" dirty="0" err="1"/>
            <a:t>Nuchal</a:t>
          </a:r>
          <a:r>
            <a:rPr lang="id-ID" sz="2400" dirty="0"/>
            <a:t> </a:t>
          </a:r>
          <a:r>
            <a:rPr lang="id-ID" sz="2400" dirty="0" err="1"/>
            <a:t>rigidity</a:t>
          </a:r>
          <a:endParaRPr lang="en-US" sz="2400" dirty="0"/>
        </a:p>
      </dgm:t>
    </dgm:pt>
    <dgm:pt modelId="{604C703A-E6AB-4AA4-8A6D-E048113FCD28}" type="parTrans" cxnId="{9E9FC13A-4823-4513-A056-2E1D17376247}">
      <dgm:prSet/>
      <dgm:spPr/>
      <dgm:t>
        <a:bodyPr/>
        <a:lstStyle/>
        <a:p>
          <a:endParaRPr lang="en-US"/>
        </a:p>
      </dgm:t>
    </dgm:pt>
    <dgm:pt modelId="{6B5E4ADA-8431-4A6A-8C82-CD83FD114D21}" type="sibTrans" cxnId="{9E9FC13A-4823-4513-A056-2E1D17376247}">
      <dgm:prSet/>
      <dgm:spPr/>
      <dgm:t>
        <a:bodyPr/>
        <a:lstStyle/>
        <a:p>
          <a:endParaRPr lang="en-US"/>
        </a:p>
      </dgm:t>
    </dgm:pt>
    <dgm:pt modelId="{64C21238-EC9B-4505-8863-B72F70AEAF7B}" type="pres">
      <dgm:prSet presAssocID="{0BE18A58-C835-40FA-849D-80FFCDF18AE1}" presName="Name0" presStyleCnt="0">
        <dgm:presLayoutVars>
          <dgm:dir/>
          <dgm:animLvl val="lvl"/>
          <dgm:resizeHandles val="exact"/>
        </dgm:presLayoutVars>
      </dgm:prSet>
      <dgm:spPr/>
    </dgm:pt>
    <dgm:pt modelId="{BFC7791D-ECB1-4449-A8A6-6853CF2A91CE}" type="pres">
      <dgm:prSet presAssocID="{1E6EE64C-0641-41C8-A07A-C2CD0F5F6C63}" presName="linNode" presStyleCnt="0"/>
      <dgm:spPr/>
    </dgm:pt>
    <dgm:pt modelId="{FF1F6AFA-540B-42CF-9CEB-9F6FC3C9893A}" type="pres">
      <dgm:prSet presAssocID="{1E6EE64C-0641-41C8-A07A-C2CD0F5F6C6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2CB8BE5-2B46-4A45-B16E-2E21476503FC}" type="pres">
      <dgm:prSet presAssocID="{1E6EE64C-0641-41C8-A07A-C2CD0F5F6C63}" presName="descendantText" presStyleLbl="alignAccFollowNode1" presStyleIdx="0" presStyleCnt="3">
        <dgm:presLayoutVars>
          <dgm:bulletEnabled val="1"/>
        </dgm:presLayoutVars>
      </dgm:prSet>
      <dgm:spPr/>
    </dgm:pt>
    <dgm:pt modelId="{DA49F22E-B049-42C2-86CB-60E5D0D130EC}" type="pres">
      <dgm:prSet presAssocID="{BAC4B3EB-7E39-473E-8112-D99864866670}" presName="sp" presStyleCnt="0"/>
      <dgm:spPr/>
    </dgm:pt>
    <dgm:pt modelId="{8ED06B1B-5326-4519-90C1-C0C148B87545}" type="pres">
      <dgm:prSet presAssocID="{F1F89A28-4912-466D-84BF-446B76C0CEA7}" presName="linNode" presStyleCnt="0"/>
      <dgm:spPr/>
    </dgm:pt>
    <dgm:pt modelId="{D427B0CB-9D2E-45A9-B377-C654B8CBA3F0}" type="pres">
      <dgm:prSet presAssocID="{F1F89A28-4912-466D-84BF-446B76C0CEA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DC6DD7A-9B44-4556-A813-F10D60285228}" type="pres">
      <dgm:prSet presAssocID="{F1F89A28-4912-466D-84BF-446B76C0CEA7}" presName="descendantText" presStyleLbl="alignAccFollowNode1" presStyleIdx="1" presStyleCnt="3">
        <dgm:presLayoutVars>
          <dgm:bulletEnabled val="1"/>
        </dgm:presLayoutVars>
      </dgm:prSet>
      <dgm:spPr/>
    </dgm:pt>
    <dgm:pt modelId="{599B74EB-FEB2-4541-B207-9E730513C5F7}" type="pres">
      <dgm:prSet presAssocID="{ADD88BCE-D447-41EB-8B2F-7081AC3CDE24}" presName="sp" presStyleCnt="0"/>
      <dgm:spPr/>
    </dgm:pt>
    <dgm:pt modelId="{17132032-10FF-4911-9BE9-722EE3F576DB}" type="pres">
      <dgm:prSet presAssocID="{7DB565D4-7FED-476C-B7B7-F85C7CB9EC1D}" presName="linNode" presStyleCnt="0"/>
      <dgm:spPr/>
    </dgm:pt>
    <dgm:pt modelId="{16EDCA2A-6870-4847-BAE3-DDC0642E69F3}" type="pres">
      <dgm:prSet presAssocID="{7DB565D4-7FED-476C-B7B7-F85C7CB9EC1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03B78FA-87D7-4EEF-B504-8A7A3F539001}" type="pres">
      <dgm:prSet presAssocID="{7DB565D4-7FED-476C-B7B7-F85C7CB9EC1D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9E9FC13A-4823-4513-A056-2E1D17376247}" srcId="{7DB565D4-7FED-476C-B7B7-F85C7CB9EC1D}" destId="{041A2D3F-8C33-4D89-BB7C-770DA3E178E8}" srcOrd="0" destOrd="0" parTransId="{604C703A-E6AB-4AA4-8A6D-E048113FCD28}" sibTransId="{6B5E4ADA-8431-4A6A-8C82-CD83FD114D21}"/>
    <dgm:cxn modelId="{40F9FD43-3F71-43B3-BB69-7762A9C3247A}" type="presOf" srcId="{1E6EE64C-0641-41C8-A07A-C2CD0F5F6C63}" destId="{FF1F6AFA-540B-42CF-9CEB-9F6FC3C9893A}" srcOrd="0" destOrd="0" presId="urn:microsoft.com/office/officeart/2005/8/layout/vList5"/>
    <dgm:cxn modelId="{92F85D4B-B0EB-4F35-9056-CF7AFBAB0B76}" type="presOf" srcId="{7DB565D4-7FED-476C-B7B7-F85C7CB9EC1D}" destId="{16EDCA2A-6870-4847-BAE3-DDC0642E69F3}" srcOrd="0" destOrd="0" presId="urn:microsoft.com/office/officeart/2005/8/layout/vList5"/>
    <dgm:cxn modelId="{E3450265-DC03-4ABA-AE45-FCD47E18168E}" type="presOf" srcId="{F1F89A28-4912-466D-84BF-446B76C0CEA7}" destId="{D427B0CB-9D2E-45A9-B377-C654B8CBA3F0}" srcOrd="0" destOrd="0" presId="urn:microsoft.com/office/officeart/2005/8/layout/vList5"/>
    <dgm:cxn modelId="{5A338568-7490-4545-AD95-F44D46E361F4}" type="presOf" srcId="{0BE18A58-C835-40FA-849D-80FFCDF18AE1}" destId="{64C21238-EC9B-4505-8863-B72F70AEAF7B}" srcOrd="0" destOrd="0" presId="urn:microsoft.com/office/officeart/2005/8/layout/vList5"/>
    <dgm:cxn modelId="{DF662C6D-54D0-455A-A269-CF33FFF61AE0}" srcId="{1E6EE64C-0641-41C8-A07A-C2CD0F5F6C63}" destId="{AE5A33FF-D09E-4F09-8B12-FFAA4EE89F81}" srcOrd="0" destOrd="0" parTransId="{732F48A6-EB5F-4BA8-9368-DB4131D6CAE1}" sibTransId="{04224F8B-1899-406F-8528-16A5CB5FB9C7}"/>
    <dgm:cxn modelId="{808E8E70-A05D-457F-891C-922BE4C07605}" type="presOf" srcId="{AE5A33FF-D09E-4F09-8B12-FFAA4EE89F81}" destId="{82CB8BE5-2B46-4A45-B16E-2E21476503FC}" srcOrd="0" destOrd="0" presId="urn:microsoft.com/office/officeart/2005/8/layout/vList5"/>
    <dgm:cxn modelId="{81B1AC74-CB48-47AA-BE33-BB34A63152D7}" type="presOf" srcId="{7CD3837E-6847-4745-9721-BEF9D429D998}" destId="{EDC6DD7A-9B44-4556-A813-F10D60285228}" srcOrd="0" destOrd="0" presId="urn:microsoft.com/office/officeart/2005/8/layout/vList5"/>
    <dgm:cxn modelId="{62DF6276-C34A-4292-83AD-2F3CC145A0C8}" srcId="{0BE18A58-C835-40FA-849D-80FFCDF18AE1}" destId="{F1F89A28-4912-466D-84BF-446B76C0CEA7}" srcOrd="1" destOrd="0" parTransId="{DBE53B02-2FD9-494E-82EE-10997A5A85B0}" sibTransId="{ADD88BCE-D447-41EB-8B2F-7081AC3CDE24}"/>
    <dgm:cxn modelId="{80429F86-D2E8-4017-BD02-1597C0900404}" srcId="{0BE18A58-C835-40FA-849D-80FFCDF18AE1}" destId="{7DB565D4-7FED-476C-B7B7-F85C7CB9EC1D}" srcOrd="2" destOrd="0" parTransId="{1D38D6F5-CD14-4531-8E89-B3383E46E363}" sibTransId="{E0000375-160A-4C83-AC2C-CCFE3E62DCF0}"/>
    <dgm:cxn modelId="{66F43490-385E-4B05-93C1-FD9E397A3E5F}" srcId="{0BE18A58-C835-40FA-849D-80FFCDF18AE1}" destId="{1E6EE64C-0641-41C8-A07A-C2CD0F5F6C63}" srcOrd="0" destOrd="0" parTransId="{B3D1FD78-2D2E-4BEB-8DAA-C6A9B0981898}" sibTransId="{BAC4B3EB-7E39-473E-8112-D99864866670}"/>
    <dgm:cxn modelId="{C700DAA8-44F6-437C-961A-E1A85CBB67BC}" srcId="{F1F89A28-4912-466D-84BF-446B76C0CEA7}" destId="{7CD3837E-6847-4745-9721-BEF9D429D998}" srcOrd="0" destOrd="0" parTransId="{7620CD85-88DA-4BC4-BD40-2B02EC472201}" sibTransId="{49C6F2D0-2608-4B7F-A952-BC8686A7C6B4}"/>
    <dgm:cxn modelId="{2AFAF9C0-E3BD-4EBF-98D7-FC424C5B9CE2}" type="presOf" srcId="{041A2D3F-8C33-4D89-BB7C-770DA3E178E8}" destId="{603B78FA-87D7-4EEF-B504-8A7A3F539001}" srcOrd="0" destOrd="0" presId="urn:microsoft.com/office/officeart/2005/8/layout/vList5"/>
    <dgm:cxn modelId="{6AA12062-9787-4B9F-A105-455BB429AE24}" type="presParOf" srcId="{64C21238-EC9B-4505-8863-B72F70AEAF7B}" destId="{BFC7791D-ECB1-4449-A8A6-6853CF2A91CE}" srcOrd="0" destOrd="0" presId="urn:microsoft.com/office/officeart/2005/8/layout/vList5"/>
    <dgm:cxn modelId="{442914F0-9D4C-4AC3-803A-20038F5760D7}" type="presParOf" srcId="{BFC7791D-ECB1-4449-A8A6-6853CF2A91CE}" destId="{FF1F6AFA-540B-42CF-9CEB-9F6FC3C9893A}" srcOrd="0" destOrd="0" presId="urn:microsoft.com/office/officeart/2005/8/layout/vList5"/>
    <dgm:cxn modelId="{6F300E32-2072-4444-AA98-C51E78CE902D}" type="presParOf" srcId="{BFC7791D-ECB1-4449-A8A6-6853CF2A91CE}" destId="{82CB8BE5-2B46-4A45-B16E-2E21476503FC}" srcOrd="1" destOrd="0" presId="urn:microsoft.com/office/officeart/2005/8/layout/vList5"/>
    <dgm:cxn modelId="{96F24F58-7016-4182-B192-C935F43CB734}" type="presParOf" srcId="{64C21238-EC9B-4505-8863-B72F70AEAF7B}" destId="{DA49F22E-B049-42C2-86CB-60E5D0D130EC}" srcOrd="1" destOrd="0" presId="urn:microsoft.com/office/officeart/2005/8/layout/vList5"/>
    <dgm:cxn modelId="{361AFB88-DE51-40F6-81E1-632E063380E1}" type="presParOf" srcId="{64C21238-EC9B-4505-8863-B72F70AEAF7B}" destId="{8ED06B1B-5326-4519-90C1-C0C148B87545}" srcOrd="2" destOrd="0" presId="urn:microsoft.com/office/officeart/2005/8/layout/vList5"/>
    <dgm:cxn modelId="{867AD68D-EC28-4944-8D99-89D0C9300668}" type="presParOf" srcId="{8ED06B1B-5326-4519-90C1-C0C148B87545}" destId="{D427B0CB-9D2E-45A9-B377-C654B8CBA3F0}" srcOrd="0" destOrd="0" presId="urn:microsoft.com/office/officeart/2005/8/layout/vList5"/>
    <dgm:cxn modelId="{B66BCF32-D784-4394-A1B7-7DBEAB91183A}" type="presParOf" srcId="{8ED06B1B-5326-4519-90C1-C0C148B87545}" destId="{EDC6DD7A-9B44-4556-A813-F10D60285228}" srcOrd="1" destOrd="0" presId="urn:microsoft.com/office/officeart/2005/8/layout/vList5"/>
    <dgm:cxn modelId="{5097589E-08FA-4FA2-86F5-65E065F747D4}" type="presParOf" srcId="{64C21238-EC9B-4505-8863-B72F70AEAF7B}" destId="{599B74EB-FEB2-4541-B207-9E730513C5F7}" srcOrd="3" destOrd="0" presId="urn:microsoft.com/office/officeart/2005/8/layout/vList5"/>
    <dgm:cxn modelId="{AB65DF7D-9A10-4721-A16A-EFA8E5036FC0}" type="presParOf" srcId="{64C21238-EC9B-4505-8863-B72F70AEAF7B}" destId="{17132032-10FF-4911-9BE9-722EE3F576DB}" srcOrd="4" destOrd="0" presId="urn:microsoft.com/office/officeart/2005/8/layout/vList5"/>
    <dgm:cxn modelId="{54733A97-E9D8-46B2-A28C-85DE14AC84BA}" type="presParOf" srcId="{17132032-10FF-4911-9BE9-722EE3F576DB}" destId="{16EDCA2A-6870-4847-BAE3-DDC0642E69F3}" srcOrd="0" destOrd="0" presId="urn:microsoft.com/office/officeart/2005/8/layout/vList5"/>
    <dgm:cxn modelId="{78E70155-2744-475F-962F-FCEF5EC8623E}" type="presParOf" srcId="{17132032-10FF-4911-9BE9-722EE3F576DB}" destId="{603B78FA-87D7-4EEF-B504-8A7A3F5390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54BB0-5100-4633-AFF2-BC3AB04CEAA7}">
      <dsp:nvSpPr>
        <dsp:cNvPr id="0" name=""/>
        <dsp:cNvSpPr/>
      </dsp:nvSpPr>
      <dsp:spPr>
        <a:xfrm>
          <a:off x="6818" y="293601"/>
          <a:ext cx="1998282" cy="989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Plasma </a:t>
          </a:r>
          <a:r>
            <a:rPr lang="en-US" sz="2400" kern="1200" dirty="0" err="1"/>
            <a:t>Viremia</a:t>
          </a:r>
          <a:endParaRPr lang="en-US" sz="2400" kern="1200" dirty="0"/>
        </a:p>
      </dsp:txBody>
      <dsp:txXfrm>
        <a:off x="35801" y="322584"/>
        <a:ext cx="1940316" cy="931603"/>
      </dsp:txXfrm>
    </dsp:sp>
    <dsp:sp modelId="{83EDD888-B8BB-428D-B5C3-40FB8798532C}">
      <dsp:nvSpPr>
        <dsp:cNvPr id="0" name=""/>
        <dsp:cNvSpPr/>
      </dsp:nvSpPr>
      <dsp:spPr>
        <a:xfrm rot="25283">
          <a:off x="2157508" y="612340"/>
          <a:ext cx="323123" cy="371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157509" y="686265"/>
        <a:ext cx="226186" cy="222843"/>
      </dsp:txXfrm>
    </dsp:sp>
    <dsp:sp modelId="{86D34199-28C7-48A0-9BC7-C0B30DE17040}">
      <dsp:nvSpPr>
        <dsp:cNvPr id="0" name=""/>
        <dsp:cNvSpPr/>
      </dsp:nvSpPr>
      <dsp:spPr>
        <a:xfrm>
          <a:off x="2614751" y="298735"/>
          <a:ext cx="2927860" cy="102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Hematogen</a:t>
          </a:r>
          <a:r>
            <a:rPr lang="en-US" sz="2400" kern="1200" dirty="0"/>
            <a:t> – neuronal spread</a:t>
          </a:r>
        </a:p>
      </dsp:txBody>
      <dsp:txXfrm>
        <a:off x="2644758" y="328742"/>
        <a:ext cx="2867846" cy="964484"/>
      </dsp:txXfrm>
    </dsp:sp>
    <dsp:sp modelId="{807E7AF4-90D4-47F4-8F87-8B8E19E4D61B}">
      <dsp:nvSpPr>
        <dsp:cNvPr id="0" name=""/>
        <dsp:cNvSpPr/>
      </dsp:nvSpPr>
      <dsp:spPr>
        <a:xfrm rot="21586400">
          <a:off x="5691422" y="618277"/>
          <a:ext cx="315485" cy="3714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691422" y="692745"/>
        <a:ext cx="220840" cy="222843"/>
      </dsp:txXfrm>
    </dsp:sp>
    <dsp:sp modelId="{71228EAF-2218-4F12-A3A2-23694ECEA496}">
      <dsp:nvSpPr>
        <dsp:cNvPr id="0" name=""/>
        <dsp:cNvSpPr/>
      </dsp:nvSpPr>
      <dsp:spPr>
        <a:xfrm>
          <a:off x="6137861" y="295341"/>
          <a:ext cx="1734165" cy="1008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Encephalitis</a:t>
          </a:r>
        </a:p>
      </dsp:txBody>
      <dsp:txXfrm>
        <a:off x="6167388" y="324868"/>
        <a:ext cx="1675111" cy="949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54BB0-5100-4633-AFF2-BC3AB04CEAA7}">
      <dsp:nvSpPr>
        <dsp:cNvPr id="0" name=""/>
        <dsp:cNvSpPr/>
      </dsp:nvSpPr>
      <dsp:spPr>
        <a:xfrm>
          <a:off x="5088" y="52799"/>
          <a:ext cx="1481195" cy="13850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Plasma </a:t>
          </a:r>
          <a:r>
            <a:rPr lang="en-US" sz="2400" kern="1200" dirty="0" err="1"/>
            <a:t>Viremia</a:t>
          </a:r>
          <a:endParaRPr lang="en-US" sz="2400" kern="1200" dirty="0"/>
        </a:p>
      </dsp:txBody>
      <dsp:txXfrm>
        <a:off x="45654" y="93365"/>
        <a:ext cx="1400063" cy="1303891"/>
      </dsp:txXfrm>
    </dsp:sp>
    <dsp:sp modelId="{83EDD888-B8BB-428D-B5C3-40FB8798532C}">
      <dsp:nvSpPr>
        <dsp:cNvPr id="0" name=""/>
        <dsp:cNvSpPr/>
      </dsp:nvSpPr>
      <dsp:spPr>
        <a:xfrm rot="45883">
          <a:off x="1625591" y="589275"/>
          <a:ext cx="295387" cy="33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25595" y="656585"/>
        <a:ext cx="206771" cy="203701"/>
      </dsp:txXfrm>
    </dsp:sp>
    <dsp:sp modelId="{86D34199-28C7-48A0-9BC7-C0B30DE17040}">
      <dsp:nvSpPr>
        <dsp:cNvPr id="0" name=""/>
        <dsp:cNvSpPr/>
      </dsp:nvSpPr>
      <dsp:spPr>
        <a:xfrm>
          <a:off x="2043568" y="56711"/>
          <a:ext cx="1653014" cy="14339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Infect leukocytes</a:t>
          </a:r>
        </a:p>
      </dsp:txBody>
      <dsp:txXfrm>
        <a:off x="2085566" y="98709"/>
        <a:ext cx="1569018" cy="1349915"/>
      </dsp:txXfrm>
    </dsp:sp>
    <dsp:sp modelId="{807E7AF4-90D4-47F4-8F87-8B8E19E4D61B}">
      <dsp:nvSpPr>
        <dsp:cNvPr id="0" name=""/>
        <dsp:cNvSpPr/>
      </dsp:nvSpPr>
      <dsp:spPr>
        <a:xfrm rot="18563">
          <a:off x="3822030" y="609773"/>
          <a:ext cx="265956" cy="33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22031" y="677459"/>
        <a:ext cx="186169" cy="203701"/>
      </dsp:txXfrm>
    </dsp:sp>
    <dsp:sp modelId="{71228EAF-2218-4F12-A3A2-23694ECEA496}">
      <dsp:nvSpPr>
        <dsp:cNvPr id="0" name=""/>
        <dsp:cNvSpPr/>
      </dsp:nvSpPr>
      <dsp:spPr>
        <a:xfrm>
          <a:off x="4198381" y="79616"/>
          <a:ext cx="1585209" cy="14110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Activated cells cross BBB</a:t>
          </a:r>
        </a:p>
      </dsp:txBody>
      <dsp:txXfrm>
        <a:off x="4239708" y="120943"/>
        <a:ext cx="1502555" cy="1328352"/>
      </dsp:txXfrm>
    </dsp:sp>
    <dsp:sp modelId="{87F6B798-B41A-48A5-BC70-97FDDE30ADEA}">
      <dsp:nvSpPr>
        <dsp:cNvPr id="0" name=""/>
        <dsp:cNvSpPr/>
      </dsp:nvSpPr>
      <dsp:spPr>
        <a:xfrm rot="21541254">
          <a:off x="5968951" y="615995"/>
          <a:ext cx="309394" cy="339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68958" y="684689"/>
        <a:ext cx="216576" cy="203701"/>
      </dsp:txXfrm>
    </dsp:sp>
    <dsp:sp modelId="{5874791A-67E3-4E4D-AF74-50AF2B95DD9D}">
      <dsp:nvSpPr>
        <dsp:cNvPr id="0" name=""/>
        <dsp:cNvSpPr/>
      </dsp:nvSpPr>
      <dsp:spPr>
        <a:xfrm>
          <a:off x="6367269" y="44246"/>
          <a:ext cx="1906068" cy="14021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encephalitis</a:t>
          </a:r>
        </a:p>
      </dsp:txBody>
      <dsp:txXfrm>
        <a:off x="6408336" y="85313"/>
        <a:ext cx="1823934" cy="1319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8BE5-2B46-4A45-B16E-2E21476503FC}">
      <dsp:nvSpPr>
        <dsp:cNvPr id="0" name=""/>
        <dsp:cNvSpPr/>
      </dsp:nvSpPr>
      <dsp:spPr>
        <a:xfrm rot="5400000">
          <a:off x="3157505" y="-1924742"/>
          <a:ext cx="685825" cy="468873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depressed </a:t>
          </a:r>
          <a:r>
            <a:rPr lang="id-ID" sz="2800" kern="1200" dirty="0"/>
            <a:t>c</a:t>
          </a:r>
          <a:r>
            <a:rPr lang="en-US" sz="2800" kern="1200" dirty="0" err="1"/>
            <a:t>onsciousness</a:t>
          </a:r>
          <a:endParaRPr lang="en-US" sz="2800" kern="1200" dirty="0"/>
        </a:p>
      </dsp:txBody>
      <dsp:txXfrm rot="-5400000">
        <a:off x="1156051" y="110191"/>
        <a:ext cx="4655255" cy="618867"/>
      </dsp:txXfrm>
    </dsp:sp>
    <dsp:sp modelId="{FF1F6AFA-540B-42CF-9CEB-9F6FC3C9893A}">
      <dsp:nvSpPr>
        <dsp:cNvPr id="0" name=""/>
        <dsp:cNvSpPr/>
      </dsp:nvSpPr>
      <dsp:spPr>
        <a:xfrm>
          <a:off x="0" y="117"/>
          <a:ext cx="1134552" cy="8205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100%</a:t>
          </a:r>
          <a:endParaRPr lang="en-US" sz="2800" kern="1200" dirty="0"/>
        </a:p>
      </dsp:txBody>
      <dsp:txXfrm>
        <a:off x="40054" y="40171"/>
        <a:ext cx="1054444" cy="740411"/>
      </dsp:txXfrm>
    </dsp:sp>
    <dsp:sp modelId="{EDC6DD7A-9B44-4556-A813-F10D60285228}">
      <dsp:nvSpPr>
        <dsp:cNvPr id="0" name=""/>
        <dsp:cNvSpPr/>
      </dsp:nvSpPr>
      <dsp:spPr>
        <a:xfrm rot="5400000">
          <a:off x="3157505" y="-1052107"/>
          <a:ext cx="685825" cy="468873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 err="1"/>
            <a:t>Fever</a:t>
          </a:r>
          <a:endParaRPr lang="en-US" sz="2400" kern="1200" dirty="0"/>
        </a:p>
      </dsp:txBody>
      <dsp:txXfrm rot="-5400000">
        <a:off x="1156051" y="982826"/>
        <a:ext cx="4655255" cy="618867"/>
      </dsp:txXfrm>
    </dsp:sp>
    <dsp:sp modelId="{D427B0CB-9D2E-45A9-B377-C654B8CBA3F0}">
      <dsp:nvSpPr>
        <dsp:cNvPr id="0" name=""/>
        <dsp:cNvSpPr/>
      </dsp:nvSpPr>
      <dsp:spPr>
        <a:xfrm>
          <a:off x="0" y="872752"/>
          <a:ext cx="1134552" cy="8205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80%</a:t>
          </a:r>
          <a:endParaRPr lang="en-US" sz="2800" kern="1200" dirty="0"/>
        </a:p>
      </dsp:txBody>
      <dsp:txXfrm>
        <a:off x="40054" y="912806"/>
        <a:ext cx="1054444" cy="740411"/>
      </dsp:txXfrm>
    </dsp:sp>
    <dsp:sp modelId="{603B78FA-87D7-4EEF-B504-8A7A3F539001}">
      <dsp:nvSpPr>
        <dsp:cNvPr id="0" name=""/>
        <dsp:cNvSpPr/>
      </dsp:nvSpPr>
      <dsp:spPr>
        <a:xfrm rot="5400000">
          <a:off x="3157505" y="-179472"/>
          <a:ext cx="685825" cy="468873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 err="1"/>
            <a:t>Seizure</a:t>
          </a:r>
          <a:endParaRPr lang="en-US" sz="2400" kern="1200" dirty="0"/>
        </a:p>
      </dsp:txBody>
      <dsp:txXfrm rot="-5400000">
        <a:off x="1156051" y="1855461"/>
        <a:ext cx="4655255" cy="618867"/>
      </dsp:txXfrm>
    </dsp:sp>
    <dsp:sp modelId="{16EDCA2A-6870-4847-BAE3-DDC0642E69F3}">
      <dsp:nvSpPr>
        <dsp:cNvPr id="0" name=""/>
        <dsp:cNvSpPr/>
      </dsp:nvSpPr>
      <dsp:spPr>
        <a:xfrm>
          <a:off x="0" y="1745387"/>
          <a:ext cx="1134552" cy="8205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78%</a:t>
          </a:r>
          <a:endParaRPr lang="en-US" sz="2800" kern="1200" dirty="0"/>
        </a:p>
      </dsp:txBody>
      <dsp:txXfrm>
        <a:off x="40054" y="1785441"/>
        <a:ext cx="1054444" cy="740411"/>
      </dsp:txXfrm>
    </dsp:sp>
    <dsp:sp modelId="{E012704B-F6E2-4377-AF07-9B2C9863B8FA}">
      <dsp:nvSpPr>
        <dsp:cNvPr id="0" name=""/>
        <dsp:cNvSpPr/>
      </dsp:nvSpPr>
      <dsp:spPr>
        <a:xfrm rot="5400000">
          <a:off x="3157505" y="693162"/>
          <a:ext cx="685825" cy="468873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800" kern="1200" dirty="0"/>
            <a:t>N</a:t>
          </a:r>
          <a:r>
            <a:rPr lang="en-US" sz="2800" kern="1200" dirty="0" err="1"/>
            <a:t>eurologic</a:t>
          </a:r>
          <a:r>
            <a:rPr lang="id-ID" sz="2800" kern="1200" dirty="0"/>
            <a:t> </a:t>
          </a:r>
          <a:r>
            <a:rPr lang="id-ID" sz="2800" kern="1200" dirty="0" err="1"/>
            <a:t>deficit</a:t>
          </a:r>
          <a:r>
            <a:rPr lang="en-US" sz="2800" kern="1200" dirty="0"/>
            <a:t> signs</a:t>
          </a:r>
        </a:p>
      </dsp:txBody>
      <dsp:txXfrm rot="-5400000">
        <a:off x="1156051" y="2728096"/>
        <a:ext cx="4655255" cy="618867"/>
      </dsp:txXfrm>
    </dsp:sp>
    <dsp:sp modelId="{09866CD8-4B17-4F5F-B4E4-FA488A2D6839}">
      <dsp:nvSpPr>
        <dsp:cNvPr id="0" name=""/>
        <dsp:cNvSpPr/>
      </dsp:nvSpPr>
      <dsp:spPr>
        <a:xfrm>
          <a:off x="0" y="2618022"/>
          <a:ext cx="1134552" cy="8205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56%</a:t>
          </a:r>
          <a:endParaRPr lang="en-US" sz="2800" kern="1200" dirty="0"/>
        </a:p>
      </dsp:txBody>
      <dsp:txXfrm>
        <a:off x="40054" y="2658076"/>
        <a:ext cx="1054444" cy="740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A298C-D652-4FD9-BE7E-9EB0AA67C0C1}">
      <dsp:nvSpPr>
        <dsp:cNvPr id="0" name=""/>
        <dsp:cNvSpPr/>
      </dsp:nvSpPr>
      <dsp:spPr>
        <a:xfrm rot="5400000">
          <a:off x="4865358" y="-1949302"/>
          <a:ext cx="867382" cy="49873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+mn-lt"/>
            </a:rPr>
            <a:t>Pneumonia, sepsis</a:t>
          </a:r>
          <a:endParaRPr lang="en-US" sz="2000" b="0" kern="1200" dirty="0">
            <a:solidFill>
              <a:schemeClr val="tx1"/>
            </a:solidFill>
            <a:latin typeface="+mn-lt"/>
          </a:endParaRPr>
        </a:p>
      </dsp:txBody>
      <dsp:txXfrm rot="-5400000">
        <a:off x="2805379" y="153019"/>
        <a:ext cx="4944998" cy="782698"/>
      </dsp:txXfrm>
    </dsp:sp>
    <dsp:sp modelId="{CD0A7135-A46D-4A51-BBB3-484C87563347}">
      <dsp:nvSpPr>
        <dsp:cNvPr id="0" name=""/>
        <dsp:cNvSpPr/>
      </dsp:nvSpPr>
      <dsp:spPr>
        <a:xfrm>
          <a:off x="0" y="2254"/>
          <a:ext cx="2805379" cy="108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latin typeface="+mn-lt"/>
            </a:rPr>
            <a:t>Hematogen</a:t>
          </a:r>
          <a:endParaRPr lang="en-US" sz="2500" b="1" kern="1200" dirty="0">
            <a:latin typeface="+mn-lt"/>
          </a:endParaRPr>
        </a:p>
      </dsp:txBody>
      <dsp:txXfrm>
        <a:off x="52928" y="55182"/>
        <a:ext cx="2699523" cy="978372"/>
      </dsp:txXfrm>
    </dsp:sp>
    <dsp:sp modelId="{F60C86DB-1B31-4E0A-87E8-1018064A72E1}">
      <dsp:nvSpPr>
        <dsp:cNvPr id="0" name=""/>
        <dsp:cNvSpPr/>
      </dsp:nvSpPr>
      <dsp:spPr>
        <a:xfrm rot="5400000">
          <a:off x="4865358" y="-810862"/>
          <a:ext cx="867382" cy="49873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>
              <a:latin typeface="+mn-lt"/>
            </a:rPr>
            <a:t>Sinus</a:t>
          </a:r>
          <a:r>
            <a:rPr lang="id-ID" sz="2000" b="0" kern="1200" dirty="0" err="1">
              <a:latin typeface="+mn-lt"/>
            </a:rPr>
            <a:t>itis</a:t>
          </a:r>
          <a:r>
            <a:rPr lang="en-US" sz="2000" b="0" kern="1200" dirty="0">
              <a:latin typeface="+mn-lt"/>
            </a:rPr>
            <a:t>, mastoid</a:t>
          </a:r>
          <a:r>
            <a:rPr lang="id-ID" sz="2000" b="0" kern="1200" dirty="0" err="1">
              <a:latin typeface="+mn-lt"/>
            </a:rPr>
            <a:t>itis</a:t>
          </a:r>
          <a:r>
            <a:rPr lang="en-US" sz="2000" b="0" kern="1200" dirty="0">
              <a:latin typeface="+mn-lt"/>
            </a:rPr>
            <a:t>, </a:t>
          </a:r>
          <a:r>
            <a:rPr lang="id-ID" sz="2000" b="0" kern="1200" dirty="0">
              <a:latin typeface="+mn-lt"/>
            </a:rPr>
            <a:t>CSOM</a:t>
          </a:r>
          <a:r>
            <a:rPr lang="en-US" sz="2000" b="0" kern="1200" dirty="0">
              <a:latin typeface="+mn-lt"/>
            </a:rPr>
            <a:t>, </a:t>
          </a:r>
          <a:r>
            <a:rPr lang="id-ID" sz="2000" b="0" kern="1200" dirty="0">
              <a:latin typeface="+mn-lt"/>
            </a:rPr>
            <a:t>AOM</a:t>
          </a:r>
          <a:endParaRPr lang="en-US" sz="2000" b="0" kern="1200" dirty="0">
            <a:latin typeface="+mn-lt"/>
          </a:endParaRPr>
        </a:p>
      </dsp:txBody>
      <dsp:txXfrm rot="-5400000">
        <a:off x="2805379" y="1291459"/>
        <a:ext cx="4944998" cy="782698"/>
      </dsp:txXfrm>
    </dsp:sp>
    <dsp:sp modelId="{777EE97F-0798-47EE-868F-F488375E1CB0}">
      <dsp:nvSpPr>
        <dsp:cNvPr id="0" name=""/>
        <dsp:cNvSpPr/>
      </dsp:nvSpPr>
      <dsp:spPr>
        <a:xfrm>
          <a:off x="0" y="1140693"/>
          <a:ext cx="2805379" cy="1084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latin typeface="+mn-lt"/>
            </a:rPr>
            <a:t>Perkontinuitatum</a:t>
          </a:r>
          <a:endParaRPr lang="en-US" sz="2500" b="1" kern="1200" dirty="0">
            <a:latin typeface="+mn-lt"/>
          </a:endParaRPr>
        </a:p>
      </dsp:txBody>
      <dsp:txXfrm>
        <a:off x="52928" y="1193621"/>
        <a:ext cx="2699523" cy="978372"/>
      </dsp:txXfrm>
    </dsp:sp>
    <dsp:sp modelId="{30DA1ED5-4575-4136-B8ED-4CC0E0567C19}">
      <dsp:nvSpPr>
        <dsp:cNvPr id="0" name=""/>
        <dsp:cNvSpPr/>
      </dsp:nvSpPr>
      <dsp:spPr>
        <a:xfrm rot="5400000">
          <a:off x="4865358" y="327576"/>
          <a:ext cx="867382" cy="49873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b="0" kern="1200" dirty="0" err="1">
              <a:latin typeface="+mn-lt"/>
            </a:rPr>
            <a:t>Open</a:t>
          </a:r>
          <a:r>
            <a:rPr lang="id-ID" sz="2000" b="0" kern="1200" dirty="0">
              <a:latin typeface="+mn-lt"/>
            </a:rPr>
            <a:t> </a:t>
          </a:r>
          <a:r>
            <a:rPr lang="id-ID" sz="2000" b="0" kern="1200" dirty="0" err="1">
              <a:latin typeface="+mn-lt"/>
            </a:rPr>
            <a:t>head</a:t>
          </a:r>
          <a:r>
            <a:rPr lang="id-ID" sz="2000" b="0" kern="1200" dirty="0">
              <a:latin typeface="+mn-lt"/>
            </a:rPr>
            <a:t> </a:t>
          </a:r>
          <a:r>
            <a:rPr lang="id-ID" sz="2000" b="0" kern="1200" dirty="0" err="1">
              <a:latin typeface="+mn-lt"/>
            </a:rPr>
            <a:t>injury</a:t>
          </a:r>
          <a:endParaRPr lang="en-US" sz="2000" b="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b="0" kern="1200" dirty="0" err="1">
              <a:latin typeface="+mn-lt"/>
            </a:rPr>
            <a:t>Neurosurgery</a:t>
          </a:r>
          <a:r>
            <a:rPr lang="id-ID" sz="2000" b="0" kern="1200" dirty="0">
              <a:latin typeface="+mn-lt"/>
            </a:rPr>
            <a:t> </a:t>
          </a:r>
          <a:r>
            <a:rPr lang="id-ID" sz="2000" b="0" kern="1200" dirty="0" err="1">
              <a:latin typeface="+mn-lt"/>
            </a:rPr>
            <a:t>procedure</a:t>
          </a:r>
          <a:r>
            <a:rPr lang="id-ID" sz="2000" b="0" kern="1200" dirty="0">
              <a:latin typeface="+mn-lt"/>
            </a:rPr>
            <a:t>, </a:t>
          </a:r>
          <a:r>
            <a:rPr lang="id-ID" sz="2000" b="0" kern="1200" dirty="0" err="1">
              <a:latin typeface="+mn-lt"/>
            </a:rPr>
            <a:t>lumbal</a:t>
          </a:r>
          <a:r>
            <a:rPr lang="id-ID" sz="2000" b="0" kern="1200" dirty="0">
              <a:latin typeface="+mn-lt"/>
            </a:rPr>
            <a:t> </a:t>
          </a:r>
          <a:r>
            <a:rPr lang="id-ID" sz="2000" b="0" kern="1200" dirty="0" err="1">
              <a:latin typeface="+mn-lt"/>
            </a:rPr>
            <a:t>puncture</a:t>
          </a:r>
          <a:endParaRPr lang="en-US" sz="2000" b="0" kern="1200" dirty="0">
            <a:latin typeface="+mn-lt"/>
          </a:endParaRPr>
        </a:p>
      </dsp:txBody>
      <dsp:txXfrm rot="-5400000">
        <a:off x="2805379" y="2429897"/>
        <a:ext cx="4944998" cy="782698"/>
      </dsp:txXfrm>
    </dsp:sp>
    <dsp:sp modelId="{1969A447-3699-4AB8-8001-C074667A06B6}">
      <dsp:nvSpPr>
        <dsp:cNvPr id="0" name=""/>
        <dsp:cNvSpPr/>
      </dsp:nvSpPr>
      <dsp:spPr>
        <a:xfrm>
          <a:off x="0" y="2279133"/>
          <a:ext cx="2805379" cy="10842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b="1" kern="1200" dirty="0" err="1">
              <a:latin typeface="+mn-lt"/>
            </a:rPr>
            <a:t>Direct</a:t>
          </a:r>
          <a:r>
            <a:rPr lang="id-ID" sz="2500" b="1" kern="1200" dirty="0">
              <a:latin typeface="+mn-lt"/>
            </a:rPr>
            <a:t> </a:t>
          </a:r>
          <a:r>
            <a:rPr lang="id-ID" sz="2500" b="1" kern="1200" dirty="0" err="1">
              <a:latin typeface="+mn-lt"/>
            </a:rPr>
            <a:t>implantation</a:t>
          </a:r>
          <a:endParaRPr lang="en-US" sz="2500" b="1" kern="1200" dirty="0">
            <a:latin typeface="+mn-lt"/>
          </a:endParaRPr>
        </a:p>
      </dsp:txBody>
      <dsp:txXfrm>
        <a:off x="52928" y="2332061"/>
        <a:ext cx="2699523" cy="978372"/>
      </dsp:txXfrm>
    </dsp:sp>
    <dsp:sp modelId="{31E5B311-9FD8-4E94-9110-CCDA19E32FD0}">
      <dsp:nvSpPr>
        <dsp:cNvPr id="0" name=""/>
        <dsp:cNvSpPr/>
      </dsp:nvSpPr>
      <dsp:spPr>
        <a:xfrm rot="5400000">
          <a:off x="4865358" y="1466016"/>
          <a:ext cx="867382" cy="49873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b="0" kern="1200" dirty="0">
              <a:latin typeface="+mn-lt"/>
            </a:rPr>
            <a:t>Amnion </a:t>
          </a:r>
          <a:r>
            <a:rPr lang="id-ID" sz="2000" b="0" kern="1200" dirty="0" err="1">
              <a:latin typeface="+mn-lt"/>
            </a:rPr>
            <a:t>fluid</a:t>
          </a:r>
          <a:r>
            <a:rPr lang="id-ID" sz="2000" b="0" kern="1200" dirty="0">
              <a:latin typeface="+mn-lt"/>
            </a:rPr>
            <a:t> </a:t>
          </a:r>
          <a:r>
            <a:rPr lang="id-ID" sz="2000" b="0" kern="1200" dirty="0" err="1">
              <a:latin typeface="+mn-lt"/>
            </a:rPr>
            <a:t>aspiration</a:t>
          </a:r>
          <a:endParaRPr lang="en-US" sz="2000" b="0" kern="1200" dirty="0">
            <a:latin typeface="+mn-lt"/>
          </a:endParaRPr>
        </a:p>
      </dsp:txBody>
      <dsp:txXfrm rot="-5400000">
        <a:off x="2805379" y="3568337"/>
        <a:ext cx="4944998" cy="782698"/>
      </dsp:txXfrm>
    </dsp:sp>
    <dsp:sp modelId="{14A9D377-1EE1-4C2C-8019-84813B6024CD}">
      <dsp:nvSpPr>
        <dsp:cNvPr id="0" name=""/>
        <dsp:cNvSpPr/>
      </dsp:nvSpPr>
      <dsp:spPr>
        <a:xfrm>
          <a:off x="0" y="3417572"/>
          <a:ext cx="2805379" cy="108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+mn-lt"/>
            </a:rPr>
            <a:t>Neonatus</a:t>
          </a:r>
          <a:endParaRPr lang="en-US" sz="2500" b="1" kern="1200" dirty="0">
            <a:latin typeface="+mn-lt"/>
          </a:endParaRPr>
        </a:p>
      </dsp:txBody>
      <dsp:txXfrm>
        <a:off x="52928" y="3470500"/>
        <a:ext cx="2699523" cy="9783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8BE5-2B46-4A45-B16E-2E21476503FC}">
      <dsp:nvSpPr>
        <dsp:cNvPr id="0" name=""/>
        <dsp:cNvSpPr/>
      </dsp:nvSpPr>
      <dsp:spPr>
        <a:xfrm rot="5400000">
          <a:off x="2557629" y="-995405"/>
          <a:ext cx="531626" cy="265735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 err="1"/>
            <a:t>Fever</a:t>
          </a:r>
          <a:endParaRPr lang="en-US" sz="2400" kern="1200" dirty="0"/>
        </a:p>
      </dsp:txBody>
      <dsp:txXfrm rot="-5400000">
        <a:off x="1494763" y="93413"/>
        <a:ext cx="2631406" cy="479722"/>
      </dsp:txXfrm>
    </dsp:sp>
    <dsp:sp modelId="{FF1F6AFA-540B-42CF-9CEB-9F6FC3C9893A}">
      <dsp:nvSpPr>
        <dsp:cNvPr id="0" name=""/>
        <dsp:cNvSpPr/>
      </dsp:nvSpPr>
      <dsp:spPr>
        <a:xfrm>
          <a:off x="0" y="1006"/>
          <a:ext cx="1494763" cy="6645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kern="1200" dirty="0"/>
            <a:t>94%</a:t>
          </a:r>
          <a:endParaRPr lang="en-US" sz="3300" kern="1200" dirty="0"/>
        </a:p>
      </dsp:txBody>
      <dsp:txXfrm>
        <a:off x="32440" y="33446"/>
        <a:ext cx="1429883" cy="599652"/>
      </dsp:txXfrm>
    </dsp:sp>
    <dsp:sp modelId="{EDC6DD7A-9B44-4556-A813-F10D60285228}">
      <dsp:nvSpPr>
        <dsp:cNvPr id="0" name=""/>
        <dsp:cNvSpPr/>
      </dsp:nvSpPr>
      <dsp:spPr>
        <a:xfrm rot="5400000">
          <a:off x="2557629" y="-297646"/>
          <a:ext cx="531626" cy="2657358"/>
        </a:xfrm>
        <a:prstGeom prst="round2SameRect">
          <a:avLst/>
        </a:prstGeom>
        <a:solidFill>
          <a:schemeClr val="accent4">
            <a:tint val="40000"/>
            <a:alpha val="90000"/>
            <a:hueOff val="9024702"/>
            <a:satOff val="-24697"/>
            <a:lumOff val="-86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024702"/>
              <a:satOff val="-24697"/>
              <a:lumOff val="-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 err="1"/>
            <a:t>Vomiting</a:t>
          </a:r>
          <a:endParaRPr lang="en-US" sz="2400" kern="1200" dirty="0"/>
        </a:p>
      </dsp:txBody>
      <dsp:txXfrm rot="-5400000">
        <a:off x="1494763" y="791172"/>
        <a:ext cx="2631406" cy="479722"/>
      </dsp:txXfrm>
    </dsp:sp>
    <dsp:sp modelId="{D427B0CB-9D2E-45A9-B377-C654B8CBA3F0}">
      <dsp:nvSpPr>
        <dsp:cNvPr id="0" name=""/>
        <dsp:cNvSpPr/>
      </dsp:nvSpPr>
      <dsp:spPr>
        <a:xfrm>
          <a:off x="0" y="698766"/>
          <a:ext cx="1494763" cy="664532"/>
        </a:xfrm>
        <a:prstGeom prst="round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kern="1200" dirty="0"/>
            <a:t>82%</a:t>
          </a:r>
          <a:endParaRPr lang="en-US" sz="3300" kern="1200" dirty="0"/>
        </a:p>
      </dsp:txBody>
      <dsp:txXfrm>
        <a:off x="32440" y="731206"/>
        <a:ext cx="1429883" cy="599652"/>
      </dsp:txXfrm>
    </dsp:sp>
    <dsp:sp modelId="{603B78FA-87D7-4EEF-B504-8A7A3F539001}">
      <dsp:nvSpPr>
        <dsp:cNvPr id="0" name=""/>
        <dsp:cNvSpPr/>
      </dsp:nvSpPr>
      <dsp:spPr>
        <a:xfrm rot="5400000">
          <a:off x="2557629" y="400112"/>
          <a:ext cx="531626" cy="2657358"/>
        </a:xfrm>
        <a:prstGeom prst="round2SameRect">
          <a:avLst/>
        </a:prstGeom>
        <a:solidFill>
          <a:schemeClr val="accent4">
            <a:tint val="40000"/>
            <a:alpha val="90000"/>
            <a:hueOff val="18049404"/>
            <a:satOff val="-49393"/>
            <a:lumOff val="-171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8049404"/>
              <a:satOff val="-49393"/>
              <a:lumOff val="-1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400" kern="1200" dirty="0" err="1"/>
            <a:t>Nuchal</a:t>
          </a:r>
          <a:r>
            <a:rPr lang="id-ID" sz="2400" kern="1200" dirty="0"/>
            <a:t> </a:t>
          </a:r>
          <a:r>
            <a:rPr lang="id-ID" sz="2400" kern="1200" dirty="0" err="1"/>
            <a:t>rigidity</a:t>
          </a:r>
          <a:endParaRPr lang="en-US" sz="2400" kern="1200" dirty="0"/>
        </a:p>
      </dsp:txBody>
      <dsp:txXfrm rot="-5400000">
        <a:off x="1494763" y="1488930"/>
        <a:ext cx="2631406" cy="479722"/>
      </dsp:txXfrm>
    </dsp:sp>
    <dsp:sp modelId="{16EDCA2A-6870-4847-BAE3-DDC0642E69F3}">
      <dsp:nvSpPr>
        <dsp:cNvPr id="0" name=""/>
        <dsp:cNvSpPr/>
      </dsp:nvSpPr>
      <dsp:spPr>
        <a:xfrm>
          <a:off x="0" y="1396525"/>
          <a:ext cx="1494763" cy="664532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300" kern="1200" dirty="0"/>
            <a:t>77%</a:t>
          </a:r>
          <a:endParaRPr lang="en-US" sz="3300" kern="1200" dirty="0"/>
        </a:p>
      </dsp:txBody>
      <dsp:txXfrm>
        <a:off x="32440" y="1428965"/>
        <a:ext cx="1429883" cy="599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43392-81E1-4605-84D2-52D1281AE39B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2D6D7-F78D-4297-91A9-6E0F0005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" name="Group 16"/>
          <p:cNvGrpSpPr>
            <a:grpSpLocks noChangeAspect="1"/>
          </p:cNvGrpSpPr>
          <p:nvPr userDrawn="1"/>
        </p:nvGrpSpPr>
        <p:grpSpPr bwMode="auto">
          <a:xfrm>
            <a:off x="2651125" y="1420813"/>
            <a:ext cx="3962400" cy="5472112"/>
            <a:chOff x="1670" y="895"/>
            <a:chExt cx="2496" cy="344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670" y="895"/>
              <a:ext cx="2496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670" y="2067"/>
              <a:ext cx="2496" cy="2275"/>
            </a:xfrm>
            <a:custGeom>
              <a:avLst/>
              <a:gdLst>
                <a:gd name="T0" fmla="*/ 54 w 12480"/>
                <a:gd name="T1" fmla="*/ 90 h 11374"/>
                <a:gd name="T2" fmla="*/ 59 w 12480"/>
                <a:gd name="T3" fmla="*/ 82 h 11374"/>
                <a:gd name="T4" fmla="*/ 68 w 12480"/>
                <a:gd name="T5" fmla="*/ 80 h 11374"/>
                <a:gd name="T6" fmla="*/ 81 w 12480"/>
                <a:gd name="T7" fmla="*/ 88 h 11374"/>
                <a:gd name="T8" fmla="*/ 102 w 12480"/>
                <a:gd name="T9" fmla="*/ 109 h 11374"/>
                <a:gd name="T10" fmla="*/ 130 w 12480"/>
                <a:gd name="T11" fmla="*/ 126 h 11374"/>
                <a:gd name="T12" fmla="*/ 169 w 12480"/>
                <a:gd name="T13" fmla="*/ 142 h 11374"/>
                <a:gd name="T14" fmla="*/ 196 w 12480"/>
                <a:gd name="T15" fmla="*/ 161 h 11374"/>
                <a:gd name="T16" fmla="*/ 220 w 12480"/>
                <a:gd name="T17" fmla="*/ 188 h 11374"/>
                <a:gd name="T18" fmla="*/ 236 w 12480"/>
                <a:gd name="T19" fmla="*/ 219 h 11374"/>
                <a:gd name="T20" fmla="*/ 240 w 12480"/>
                <a:gd name="T21" fmla="*/ 261 h 11374"/>
                <a:gd name="T22" fmla="*/ 239 w 12480"/>
                <a:gd name="T23" fmla="*/ 362 h 11374"/>
                <a:gd name="T24" fmla="*/ 142 w 12480"/>
                <a:gd name="T25" fmla="*/ 437 h 11374"/>
                <a:gd name="T26" fmla="*/ 160 w 12480"/>
                <a:gd name="T27" fmla="*/ 281 h 11374"/>
                <a:gd name="T28" fmla="*/ 160 w 12480"/>
                <a:gd name="T29" fmla="*/ 260 h 11374"/>
                <a:gd name="T30" fmla="*/ 146 w 12480"/>
                <a:gd name="T31" fmla="*/ 236 h 11374"/>
                <a:gd name="T32" fmla="*/ 111 w 12480"/>
                <a:gd name="T33" fmla="*/ 215 h 11374"/>
                <a:gd name="T34" fmla="*/ 67 w 12480"/>
                <a:gd name="T35" fmla="*/ 195 h 11374"/>
                <a:gd name="T36" fmla="*/ 42 w 12480"/>
                <a:gd name="T37" fmla="*/ 160 h 11374"/>
                <a:gd name="T38" fmla="*/ 21 w 12480"/>
                <a:gd name="T39" fmla="*/ 112 h 11374"/>
                <a:gd name="T40" fmla="*/ 10 w 12480"/>
                <a:gd name="T41" fmla="*/ 91 h 11374"/>
                <a:gd name="T42" fmla="*/ 3 w 12480"/>
                <a:gd name="T43" fmla="*/ 65 h 11374"/>
                <a:gd name="T44" fmla="*/ 0 w 12480"/>
                <a:gd name="T45" fmla="*/ 16 h 11374"/>
                <a:gd name="T46" fmla="*/ 5 w 12480"/>
                <a:gd name="T47" fmla="*/ 1 h 11374"/>
                <a:gd name="T48" fmla="*/ 12 w 12480"/>
                <a:gd name="T49" fmla="*/ 1 h 11374"/>
                <a:gd name="T50" fmla="*/ 20 w 12480"/>
                <a:gd name="T51" fmla="*/ 9 h 11374"/>
                <a:gd name="T52" fmla="*/ 25 w 12480"/>
                <a:gd name="T53" fmla="*/ 15 h 11374"/>
                <a:gd name="T54" fmla="*/ 33 w 12480"/>
                <a:gd name="T55" fmla="*/ 20 h 11374"/>
                <a:gd name="T56" fmla="*/ 35 w 12480"/>
                <a:gd name="T57" fmla="*/ 29 h 11374"/>
                <a:gd name="T58" fmla="*/ 37 w 12480"/>
                <a:gd name="T59" fmla="*/ 59 h 11374"/>
                <a:gd name="T60" fmla="*/ 53 w 12480"/>
                <a:gd name="T61" fmla="*/ 95 h 11374"/>
                <a:gd name="T62" fmla="*/ 444 w 12480"/>
                <a:gd name="T63" fmla="*/ 94 h 11374"/>
                <a:gd name="T64" fmla="*/ 444 w 12480"/>
                <a:gd name="T65" fmla="*/ 84 h 11374"/>
                <a:gd name="T66" fmla="*/ 435 w 12480"/>
                <a:gd name="T67" fmla="*/ 80 h 11374"/>
                <a:gd name="T68" fmla="*/ 423 w 12480"/>
                <a:gd name="T69" fmla="*/ 83 h 11374"/>
                <a:gd name="T70" fmla="*/ 406 w 12480"/>
                <a:gd name="T71" fmla="*/ 101 h 11374"/>
                <a:gd name="T72" fmla="*/ 383 w 12480"/>
                <a:gd name="T73" fmla="*/ 120 h 11374"/>
                <a:gd name="T74" fmla="*/ 344 w 12480"/>
                <a:gd name="T75" fmla="*/ 136 h 11374"/>
                <a:gd name="T76" fmla="*/ 312 w 12480"/>
                <a:gd name="T77" fmla="*/ 153 h 11374"/>
                <a:gd name="T78" fmla="*/ 288 w 12480"/>
                <a:gd name="T79" fmla="*/ 176 h 11374"/>
                <a:gd name="T80" fmla="*/ 268 w 12480"/>
                <a:gd name="T81" fmla="*/ 206 h 11374"/>
                <a:gd name="T82" fmla="*/ 259 w 12480"/>
                <a:gd name="T83" fmla="*/ 243 h 11374"/>
                <a:gd name="T84" fmla="*/ 260 w 12480"/>
                <a:gd name="T85" fmla="*/ 302 h 11374"/>
                <a:gd name="T86" fmla="*/ 259 w 12480"/>
                <a:gd name="T87" fmla="*/ 453 h 11374"/>
                <a:gd name="T88" fmla="*/ 345 w 12480"/>
                <a:gd name="T89" fmla="*/ 333 h 11374"/>
                <a:gd name="T90" fmla="*/ 338 w 12480"/>
                <a:gd name="T91" fmla="*/ 268 h 11374"/>
                <a:gd name="T92" fmla="*/ 346 w 12480"/>
                <a:gd name="T93" fmla="*/ 245 h 11374"/>
                <a:gd name="T94" fmla="*/ 370 w 12480"/>
                <a:gd name="T95" fmla="*/ 223 h 11374"/>
                <a:gd name="T96" fmla="*/ 421 w 12480"/>
                <a:gd name="T97" fmla="*/ 202 h 11374"/>
                <a:gd name="T98" fmla="*/ 448 w 12480"/>
                <a:gd name="T99" fmla="*/ 178 h 11374"/>
                <a:gd name="T100" fmla="*/ 468 w 12480"/>
                <a:gd name="T101" fmla="*/ 134 h 11374"/>
                <a:gd name="T102" fmla="*/ 488 w 12480"/>
                <a:gd name="T103" fmla="*/ 96 h 11374"/>
                <a:gd name="T104" fmla="*/ 495 w 12480"/>
                <a:gd name="T105" fmla="*/ 72 h 11374"/>
                <a:gd name="T106" fmla="*/ 498 w 12480"/>
                <a:gd name="T107" fmla="*/ 39 h 11374"/>
                <a:gd name="T108" fmla="*/ 498 w 12480"/>
                <a:gd name="T109" fmla="*/ 3 h 11374"/>
                <a:gd name="T110" fmla="*/ 490 w 12480"/>
                <a:gd name="T111" fmla="*/ 0 h 11374"/>
                <a:gd name="T112" fmla="*/ 483 w 12480"/>
                <a:gd name="T113" fmla="*/ 4 h 11374"/>
                <a:gd name="T114" fmla="*/ 477 w 12480"/>
                <a:gd name="T115" fmla="*/ 14 h 11374"/>
                <a:gd name="T116" fmla="*/ 468 w 12480"/>
                <a:gd name="T117" fmla="*/ 18 h 11374"/>
                <a:gd name="T118" fmla="*/ 465 w 12480"/>
                <a:gd name="T119" fmla="*/ 24 h 11374"/>
                <a:gd name="T120" fmla="*/ 463 w 12480"/>
                <a:gd name="T121" fmla="*/ 50 h 11374"/>
                <a:gd name="T122" fmla="*/ 454 w 12480"/>
                <a:gd name="T123" fmla="*/ 77 h 11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480" h="11374">
                  <a:moveTo>
                    <a:pt x="1446" y="2606"/>
                  </a:moveTo>
                  <a:lnTo>
                    <a:pt x="1439" y="2587"/>
                  </a:lnTo>
                  <a:lnTo>
                    <a:pt x="1421" y="2537"/>
                  </a:lnTo>
                  <a:lnTo>
                    <a:pt x="1411" y="2503"/>
                  </a:lnTo>
                  <a:lnTo>
                    <a:pt x="1399" y="2465"/>
                  </a:lnTo>
                  <a:lnTo>
                    <a:pt x="1388" y="2423"/>
                  </a:lnTo>
                  <a:lnTo>
                    <a:pt x="1377" y="2378"/>
                  </a:lnTo>
                  <a:lnTo>
                    <a:pt x="1373" y="2356"/>
                  </a:lnTo>
                  <a:lnTo>
                    <a:pt x="1369" y="2334"/>
                  </a:lnTo>
                  <a:lnTo>
                    <a:pt x="1365" y="2312"/>
                  </a:lnTo>
                  <a:lnTo>
                    <a:pt x="1362" y="2289"/>
                  </a:lnTo>
                  <a:lnTo>
                    <a:pt x="1361" y="2266"/>
                  </a:lnTo>
                  <a:lnTo>
                    <a:pt x="1359" y="2245"/>
                  </a:lnTo>
                  <a:lnTo>
                    <a:pt x="1359" y="2224"/>
                  </a:lnTo>
                  <a:lnTo>
                    <a:pt x="1360" y="2204"/>
                  </a:lnTo>
                  <a:lnTo>
                    <a:pt x="1361" y="2185"/>
                  </a:lnTo>
                  <a:lnTo>
                    <a:pt x="1364" y="2166"/>
                  </a:lnTo>
                  <a:lnTo>
                    <a:pt x="1369" y="2148"/>
                  </a:lnTo>
                  <a:lnTo>
                    <a:pt x="1374" y="2133"/>
                  </a:lnTo>
                  <a:lnTo>
                    <a:pt x="1382" y="2118"/>
                  </a:lnTo>
                  <a:lnTo>
                    <a:pt x="1390" y="2105"/>
                  </a:lnTo>
                  <a:lnTo>
                    <a:pt x="1400" y="2093"/>
                  </a:lnTo>
                  <a:lnTo>
                    <a:pt x="1412" y="2084"/>
                  </a:lnTo>
                  <a:lnTo>
                    <a:pt x="1438" y="2067"/>
                  </a:lnTo>
                  <a:lnTo>
                    <a:pt x="1466" y="2051"/>
                  </a:lnTo>
                  <a:lnTo>
                    <a:pt x="1481" y="2043"/>
                  </a:lnTo>
                  <a:lnTo>
                    <a:pt x="1496" y="2037"/>
                  </a:lnTo>
                  <a:lnTo>
                    <a:pt x="1511" y="2029"/>
                  </a:lnTo>
                  <a:lnTo>
                    <a:pt x="1527" y="2024"/>
                  </a:lnTo>
                  <a:lnTo>
                    <a:pt x="1543" y="2019"/>
                  </a:lnTo>
                  <a:lnTo>
                    <a:pt x="1560" y="2013"/>
                  </a:lnTo>
                  <a:lnTo>
                    <a:pt x="1577" y="2009"/>
                  </a:lnTo>
                  <a:lnTo>
                    <a:pt x="1595" y="2006"/>
                  </a:lnTo>
                  <a:lnTo>
                    <a:pt x="1613" y="2004"/>
                  </a:lnTo>
                  <a:lnTo>
                    <a:pt x="1632" y="2002"/>
                  </a:lnTo>
                  <a:lnTo>
                    <a:pt x="1652" y="2002"/>
                  </a:lnTo>
                  <a:lnTo>
                    <a:pt x="1671" y="2002"/>
                  </a:lnTo>
                  <a:lnTo>
                    <a:pt x="1692" y="2005"/>
                  </a:lnTo>
                  <a:lnTo>
                    <a:pt x="1712" y="2008"/>
                  </a:lnTo>
                  <a:lnTo>
                    <a:pt x="1734" y="2012"/>
                  </a:lnTo>
                  <a:lnTo>
                    <a:pt x="1755" y="2019"/>
                  </a:lnTo>
                  <a:lnTo>
                    <a:pt x="1777" y="2025"/>
                  </a:lnTo>
                  <a:lnTo>
                    <a:pt x="1799" y="2035"/>
                  </a:lnTo>
                  <a:lnTo>
                    <a:pt x="1823" y="2044"/>
                  </a:lnTo>
                  <a:lnTo>
                    <a:pt x="1847" y="2056"/>
                  </a:lnTo>
                  <a:lnTo>
                    <a:pt x="1871" y="2070"/>
                  </a:lnTo>
                  <a:lnTo>
                    <a:pt x="1896" y="2085"/>
                  </a:lnTo>
                  <a:lnTo>
                    <a:pt x="1922" y="2103"/>
                  </a:lnTo>
                  <a:lnTo>
                    <a:pt x="1948" y="2122"/>
                  </a:lnTo>
                  <a:lnTo>
                    <a:pt x="1975" y="2144"/>
                  </a:lnTo>
                  <a:lnTo>
                    <a:pt x="2002" y="2167"/>
                  </a:lnTo>
                  <a:lnTo>
                    <a:pt x="2030" y="2192"/>
                  </a:lnTo>
                  <a:lnTo>
                    <a:pt x="2058" y="2220"/>
                  </a:lnTo>
                  <a:lnTo>
                    <a:pt x="2087" y="2249"/>
                  </a:lnTo>
                  <a:lnTo>
                    <a:pt x="2115" y="2278"/>
                  </a:lnTo>
                  <a:lnTo>
                    <a:pt x="2142" y="2308"/>
                  </a:lnTo>
                  <a:lnTo>
                    <a:pt x="2169" y="2339"/>
                  </a:lnTo>
                  <a:lnTo>
                    <a:pt x="2224" y="2400"/>
                  </a:lnTo>
                  <a:lnTo>
                    <a:pt x="2280" y="2462"/>
                  </a:lnTo>
                  <a:lnTo>
                    <a:pt x="2338" y="2527"/>
                  </a:lnTo>
                  <a:lnTo>
                    <a:pt x="2399" y="2592"/>
                  </a:lnTo>
                  <a:lnTo>
                    <a:pt x="2432" y="2624"/>
                  </a:lnTo>
                  <a:lnTo>
                    <a:pt x="2466" y="2657"/>
                  </a:lnTo>
                  <a:lnTo>
                    <a:pt x="2501" y="2690"/>
                  </a:lnTo>
                  <a:lnTo>
                    <a:pt x="2538" y="2723"/>
                  </a:lnTo>
                  <a:lnTo>
                    <a:pt x="2578" y="2757"/>
                  </a:lnTo>
                  <a:lnTo>
                    <a:pt x="2619" y="2790"/>
                  </a:lnTo>
                  <a:lnTo>
                    <a:pt x="2662" y="2823"/>
                  </a:lnTo>
                  <a:lnTo>
                    <a:pt x="2707" y="2857"/>
                  </a:lnTo>
                  <a:lnTo>
                    <a:pt x="2754" y="2890"/>
                  </a:lnTo>
                  <a:lnTo>
                    <a:pt x="2805" y="2923"/>
                  </a:lnTo>
                  <a:lnTo>
                    <a:pt x="2858" y="2957"/>
                  </a:lnTo>
                  <a:lnTo>
                    <a:pt x="2914" y="2990"/>
                  </a:lnTo>
                  <a:lnTo>
                    <a:pt x="2973" y="3024"/>
                  </a:lnTo>
                  <a:lnTo>
                    <a:pt x="3035" y="3057"/>
                  </a:lnTo>
                  <a:lnTo>
                    <a:pt x="3101" y="3089"/>
                  </a:lnTo>
                  <a:lnTo>
                    <a:pt x="3171" y="3123"/>
                  </a:lnTo>
                  <a:lnTo>
                    <a:pt x="3244" y="3155"/>
                  </a:lnTo>
                  <a:lnTo>
                    <a:pt x="3321" y="3188"/>
                  </a:lnTo>
                  <a:lnTo>
                    <a:pt x="3402" y="3220"/>
                  </a:lnTo>
                  <a:lnTo>
                    <a:pt x="3487" y="3252"/>
                  </a:lnTo>
                  <a:lnTo>
                    <a:pt x="3573" y="3284"/>
                  </a:lnTo>
                  <a:lnTo>
                    <a:pt x="3655" y="3316"/>
                  </a:lnTo>
                  <a:lnTo>
                    <a:pt x="3734" y="3346"/>
                  </a:lnTo>
                  <a:lnTo>
                    <a:pt x="3812" y="3377"/>
                  </a:lnTo>
                  <a:lnTo>
                    <a:pt x="3886" y="3407"/>
                  </a:lnTo>
                  <a:lnTo>
                    <a:pt x="3958" y="3438"/>
                  </a:lnTo>
                  <a:lnTo>
                    <a:pt x="4028" y="3469"/>
                  </a:lnTo>
                  <a:lnTo>
                    <a:pt x="4095" y="3500"/>
                  </a:lnTo>
                  <a:lnTo>
                    <a:pt x="4161" y="3530"/>
                  </a:lnTo>
                  <a:lnTo>
                    <a:pt x="4223" y="3561"/>
                  </a:lnTo>
                  <a:lnTo>
                    <a:pt x="4285" y="3592"/>
                  </a:lnTo>
                  <a:lnTo>
                    <a:pt x="4344" y="3624"/>
                  </a:lnTo>
                  <a:lnTo>
                    <a:pt x="4401" y="3656"/>
                  </a:lnTo>
                  <a:lnTo>
                    <a:pt x="4457" y="3689"/>
                  </a:lnTo>
                  <a:lnTo>
                    <a:pt x="4512" y="3723"/>
                  </a:lnTo>
                  <a:lnTo>
                    <a:pt x="4565" y="3756"/>
                  </a:lnTo>
                  <a:lnTo>
                    <a:pt x="4616" y="3792"/>
                  </a:lnTo>
                  <a:lnTo>
                    <a:pt x="4668" y="3827"/>
                  </a:lnTo>
                  <a:lnTo>
                    <a:pt x="4717" y="3864"/>
                  </a:lnTo>
                  <a:lnTo>
                    <a:pt x="4766" y="3902"/>
                  </a:lnTo>
                  <a:lnTo>
                    <a:pt x="4814" y="3940"/>
                  </a:lnTo>
                  <a:lnTo>
                    <a:pt x="4862" y="3980"/>
                  </a:lnTo>
                  <a:lnTo>
                    <a:pt x="4908" y="4021"/>
                  </a:lnTo>
                  <a:lnTo>
                    <a:pt x="4954" y="4063"/>
                  </a:lnTo>
                  <a:lnTo>
                    <a:pt x="5001" y="4107"/>
                  </a:lnTo>
                  <a:lnTo>
                    <a:pt x="5047" y="4153"/>
                  </a:lnTo>
                  <a:lnTo>
                    <a:pt x="5092" y="4200"/>
                  </a:lnTo>
                  <a:lnTo>
                    <a:pt x="5138" y="4248"/>
                  </a:lnTo>
                  <a:lnTo>
                    <a:pt x="5184" y="4299"/>
                  </a:lnTo>
                  <a:lnTo>
                    <a:pt x="5230" y="4351"/>
                  </a:lnTo>
                  <a:lnTo>
                    <a:pt x="5276" y="4405"/>
                  </a:lnTo>
                  <a:lnTo>
                    <a:pt x="5324" y="4461"/>
                  </a:lnTo>
                  <a:lnTo>
                    <a:pt x="5370" y="4518"/>
                  </a:lnTo>
                  <a:lnTo>
                    <a:pt x="5415" y="4574"/>
                  </a:lnTo>
                  <a:lnTo>
                    <a:pt x="5458" y="4631"/>
                  </a:lnTo>
                  <a:lnTo>
                    <a:pt x="5500" y="4688"/>
                  </a:lnTo>
                  <a:lnTo>
                    <a:pt x="5540" y="4745"/>
                  </a:lnTo>
                  <a:lnTo>
                    <a:pt x="5578" y="4803"/>
                  </a:lnTo>
                  <a:lnTo>
                    <a:pt x="5614" y="4861"/>
                  </a:lnTo>
                  <a:lnTo>
                    <a:pt x="5650" y="4919"/>
                  </a:lnTo>
                  <a:lnTo>
                    <a:pt x="5683" y="4979"/>
                  </a:lnTo>
                  <a:lnTo>
                    <a:pt x="5715" y="5039"/>
                  </a:lnTo>
                  <a:lnTo>
                    <a:pt x="5745" y="5100"/>
                  </a:lnTo>
                  <a:lnTo>
                    <a:pt x="5774" y="5162"/>
                  </a:lnTo>
                  <a:lnTo>
                    <a:pt x="5801" y="5224"/>
                  </a:lnTo>
                  <a:lnTo>
                    <a:pt x="5825" y="5288"/>
                  </a:lnTo>
                  <a:lnTo>
                    <a:pt x="5849" y="5354"/>
                  </a:lnTo>
                  <a:lnTo>
                    <a:pt x="5872" y="5419"/>
                  </a:lnTo>
                  <a:lnTo>
                    <a:pt x="5891" y="5487"/>
                  </a:lnTo>
                  <a:lnTo>
                    <a:pt x="5911" y="5556"/>
                  </a:lnTo>
                  <a:lnTo>
                    <a:pt x="5928" y="5626"/>
                  </a:lnTo>
                  <a:lnTo>
                    <a:pt x="5943" y="5698"/>
                  </a:lnTo>
                  <a:lnTo>
                    <a:pt x="5957" y="5773"/>
                  </a:lnTo>
                  <a:lnTo>
                    <a:pt x="5969" y="5848"/>
                  </a:lnTo>
                  <a:lnTo>
                    <a:pt x="5978" y="5926"/>
                  </a:lnTo>
                  <a:lnTo>
                    <a:pt x="5988" y="6005"/>
                  </a:lnTo>
                  <a:lnTo>
                    <a:pt x="5994" y="6086"/>
                  </a:lnTo>
                  <a:lnTo>
                    <a:pt x="6000" y="6170"/>
                  </a:lnTo>
                  <a:lnTo>
                    <a:pt x="6004" y="6256"/>
                  </a:lnTo>
                  <a:lnTo>
                    <a:pt x="6006" y="6345"/>
                  </a:lnTo>
                  <a:lnTo>
                    <a:pt x="6006" y="6435"/>
                  </a:lnTo>
                  <a:lnTo>
                    <a:pt x="6005" y="6529"/>
                  </a:lnTo>
                  <a:lnTo>
                    <a:pt x="6003" y="6625"/>
                  </a:lnTo>
                  <a:lnTo>
                    <a:pt x="5999" y="6723"/>
                  </a:lnTo>
                  <a:lnTo>
                    <a:pt x="5993" y="6829"/>
                  </a:lnTo>
                  <a:lnTo>
                    <a:pt x="5989" y="6951"/>
                  </a:lnTo>
                  <a:lnTo>
                    <a:pt x="5986" y="7084"/>
                  </a:lnTo>
                  <a:lnTo>
                    <a:pt x="5983" y="7229"/>
                  </a:lnTo>
                  <a:lnTo>
                    <a:pt x="5979" y="7384"/>
                  </a:lnTo>
                  <a:lnTo>
                    <a:pt x="5978" y="7548"/>
                  </a:lnTo>
                  <a:lnTo>
                    <a:pt x="5976" y="7720"/>
                  </a:lnTo>
                  <a:lnTo>
                    <a:pt x="5975" y="7899"/>
                  </a:lnTo>
                  <a:lnTo>
                    <a:pt x="5974" y="8274"/>
                  </a:lnTo>
                  <a:lnTo>
                    <a:pt x="5975" y="8663"/>
                  </a:lnTo>
                  <a:lnTo>
                    <a:pt x="5977" y="9057"/>
                  </a:lnTo>
                  <a:lnTo>
                    <a:pt x="5979" y="9448"/>
                  </a:lnTo>
                  <a:lnTo>
                    <a:pt x="5984" y="9826"/>
                  </a:lnTo>
                  <a:lnTo>
                    <a:pt x="5987" y="10184"/>
                  </a:lnTo>
                  <a:lnTo>
                    <a:pt x="5991" y="10510"/>
                  </a:lnTo>
                  <a:lnTo>
                    <a:pt x="5996" y="10798"/>
                  </a:lnTo>
                  <a:lnTo>
                    <a:pt x="5999" y="11036"/>
                  </a:lnTo>
                  <a:lnTo>
                    <a:pt x="6001" y="11218"/>
                  </a:lnTo>
                  <a:lnTo>
                    <a:pt x="6003" y="11333"/>
                  </a:lnTo>
                  <a:lnTo>
                    <a:pt x="6004" y="11374"/>
                  </a:lnTo>
                  <a:lnTo>
                    <a:pt x="3502" y="11351"/>
                  </a:lnTo>
                  <a:lnTo>
                    <a:pt x="3521" y="11216"/>
                  </a:lnTo>
                  <a:lnTo>
                    <a:pt x="3540" y="11071"/>
                  </a:lnTo>
                  <a:lnTo>
                    <a:pt x="3561" y="10921"/>
                  </a:lnTo>
                  <a:lnTo>
                    <a:pt x="3581" y="10764"/>
                  </a:lnTo>
                  <a:lnTo>
                    <a:pt x="3622" y="10434"/>
                  </a:lnTo>
                  <a:lnTo>
                    <a:pt x="3662" y="10088"/>
                  </a:lnTo>
                  <a:lnTo>
                    <a:pt x="3703" y="9731"/>
                  </a:lnTo>
                  <a:lnTo>
                    <a:pt x="3743" y="9369"/>
                  </a:lnTo>
                  <a:lnTo>
                    <a:pt x="3782" y="9010"/>
                  </a:lnTo>
                  <a:lnTo>
                    <a:pt x="3819" y="8657"/>
                  </a:lnTo>
                  <a:lnTo>
                    <a:pt x="3855" y="8318"/>
                  </a:lnTo>
                  <a:lnTo>
                    <a:pt x="3888" y="7998"/>
                  </a:lnTo>
                  <a:lnTo>
                    <a:pt x="3918" y="7703"/>
                  </a:lnTo>
                  <a:lnTo>
                    <a:pt x="3946" y="7439"/>
                  </a:lnTo>
                  <a:lnTo>
                    <a:pt x="3971" y="7212"/>
                  </a:lnTo>
                  <a:lnTo>
                    <a:pt x="3992" y="7028"/>
                  </a:lnTo>
                  <a:lnTo>
                    <a:pt x="4000" y="6953"/>
                  </a:lnTo>
                  <a:lnTo>
                    <a:pt x="4008" y="6892"/>
                  </a:lnTo>
                  <a:lnTo>
                    <a:pt x="4014" y="6844"/>
                  </a:lnTo>
                  <a:lnTo>
                    <a:pt x="4020" y="6811"/>
                  </a:lnTo>
                  <a:lnTo>
                    <a:pt x="4024" y="6783"/>
                  </a:lnTo>
                  <a:lnTo>
                    <a:pt x="4026" y="6754"/>
                  </a:lnTo>
                  <a:lnTo>
                    <a:pt x="4027" y="6722"/>
                  </a:lnTo>
                  <a:lnTo>
                    <a:pt x="4026" y="6688"/>
                  </a:lnTo>
                  <a:lnTo>
                    <a:pt x="4023" y="6653"/>
                  </a:lnTo>
                  <a:lnTo>
                    <a:pt x="4019" y="6615"/>
                  </a:lnTo>
                  <a:lnTo>
                    <a:pt x="4012" y="6575"/>
                  </a:lnTo>
                  <a:lnTo>
                    <a:pt x="4004" y="6534"/>
                  </a:lnTo>
                  <a:lnTo>
                    <a:pt x="3993" y="6492"/>
                  </a:lnTo>
                  <a:lnTo>
                    <a:pt x="3981" y="6449"/>
                  </a:lnTo>
                  <a:lnTo>
                    <a:pt x="3967" y="6405"/>
                  </a:lnTo>
                  <a:lnTo>
                    <a:pt x="3950" y="6360"/>
                  </a:lnTo>
                  <a:lnTo>
                    <a:pt x="3931" y="6314"/>
                  </a:lnTo>
                  <a:lnTo>
                    <a:pt x="3911" y="6268"/>
                  </a:lnTo>
                  <a:lnTo>
                    <a:pt x="3887" y="6221"/>
                  </a:lnTo>
                  <a:lnTo>
                    <a:pt x="3861" y="6173"/>
                  </a:lnTo>
                  <a:lnTo>
                    <a:pt x="3834" y="6126"/>
                  </a:lnTo>
                  <a:lnTo>
                    <a:pt x="3804" y="6079"/>
                  </a:lnTo>
                  <a:lnTo>
                    <a:pt x="3771" y="6032"/>
                  </a:lnTo>
                  <a:lnTo>
                    <a:pt x="3736" y="5985"/>
                  </a:lnTo>
                  <a:lnTo>
                    <a:pt x="3699" y="5939"/>
                  </a:lnTo>
                  <a:lnTo>
                    <a:pt x="3658" y="5892"/>
                  </a:lnTo>
                  <a:lnTo>
                    <a:pt x="3615" y="5847"/>
                  </a:lnTo>
                  <a:lnTo>
                    <a:pt x="3570" y="5803"/>
                  </a:lnTo>
                  <a:lnTo>
                    <a:pt x="3521" y="5760"/>
                  </a:lnTo>
                  <a:lnTo>
                    <a:pt x="3469" y="5718"/>
                  </a:lnTo>
                  <a:lnTo>
                    <a:pt x="3416" y="5677"/>
                  </a:lnTo>
                  <a:lnTo>
                    <a:pt x="3359" y="5638"/>
                  </a:lnTo>
                  <a:lnTo>
                    <a:pt x="3299" y="5600"/>
                  </a:lnTo>
                  <a:lnTo>
                    <a:pt x="3236" y="5564"/>
                  </a:lnTo>
                  <a:lnTo>
                    <a:pt x="3170" y="5530"/>
                  </a:lnTo>
                  <a:lnTo>
                    <a:pt x="3101" y="5498"/>
                  </a:lnTo>
                  <a:lnTo>
                    <a:pt x="2989" y="5451"/>
                  </a:lnTo>
                  <a:lnTo>
                    <a:pt x="2883" y="5406"/>
                  </a:lnTo>
                  <a:lnTo>
                    <a:pt x="2780" y="5365"/>
                  </a:lnTo>
                  <a:lnTo>
                    <a:pt x="2681" y="5327"/>
                  </a:lnTo>
                  <a:lnTo>
                    <a:pt x="2497" y="5258"/>
                  </a:lnTo>
                  <a:lnTo>
                    <a:pt x="2328" y="5196"/>
                  </a:lnTo>
                  <a:lnTo>
                    <a:pt x="2249" y="5167"/>
                  </a:lnTo>
                  <a:lnTo>
                    <a:pt x="2174" y="5138"/>
                  </a:lnTo>
                  <a:lnTo>
                    <a:pt x="2101" y="5110"/>
                  </a:lnTo>
                  <a:lnTo>
                    <a:pt x="2031" y="5081"/>
                  </a:lnTo>
                  <a:lnTo>
                    <a:pt x="1964" y="5052"/>
                  </a:lnTo>
                  <a:lnTo>
                    <a:pt x="1901" y="5022"/>
                  </a:lnTo>
                  <a:lnTo>
                    <a:pt x="1838" y="4991"/>
                  </a:lnTo>
                  <a:lnTo>
                    <a:pt x="1779" y="4957"/>
                  </a:lnTo>
                  <a:lnTo>
                    <a:pt x="1722" y="4922"/>
                  </a:lnTo>
                  <a:lnTo>
                    <a:pt x="1667" y="4884"/>
                  </a:lnTo>
                  <a:lnTo>
                    <a:pt x="1613" y="4844"/>
                  </a:lnTo>
                  <a:lnTo>
                    <a:pt x="1562" y="4800"/>
                  </a:lnTo>
                  <a:lnTo>
                    <a:pt x="1512" y="4753"/>
                  </a:lnTo>
                  <a:lnTo>
                    <a:pt x="1463" y="4702"/>
                  </a:lnTo>
                  <a:lnTo>
                    <a:pt x="1416" y="4646"/>
                  </a:lnTo>
                  <a:lnTo>
                    <a:pt x="1370" y="4586"/>
                  </a:lnTo>
                  <a:lnTo>
                    <a:pt x="1323" y="4521"/>
                  </a:lnTo>
                  <a:lnTo>
                    <a:pt x="1278" y="4450"/>
                  </a:lnTo>
                  <a:lnTo>
                    <a:pt x="1234" y="4373"/>
                  </a:lnTo>
                  <a:lnTo>
                    <a:pt x="1190" y="4289"/>
                  </a:lnTo>
                  <a:lnTo>
                    <a:pt x="1147" y="4200"/>
                  </a:lnTo>
                  <a:lnTo>
                    <a:pt x="1103" y="4103"/>
                  </a:lnTo>
                  <a:lnTo>
                    <a:pt x="1058" y="4000"/>
                  </a:lnTo>
                  <a:lnTo>
                    <a:pt x="1014" y="3888"/>
                  </a:lnTo>
                  <a:lnTo>
                    <a:pt x="982" y="3804"/>
                  </a:lnTo>
                  <a:lnTo>
                    <a:pt x="950" y="3721"/>
                  </a:lnTo>
                  <a:lnTo>
                    <a:pt x="916" y="3640"/>
                  </a:lnTo>
                  <a:lnTo>
                    <a:pt x="884" y="3562"/>
                  </a:lnTo>
                  <a:lnTo>
                    <a:pt x="851" y="3486"/>
                  </a:lnTo>
                  <a:lnTo>
                    <a:pt x="818" y="3411"/>
                  </a:lnTo>
                  <a:lnTo>
                    <a:pt x="786" y="3339"/>
                  </a:lnTo>
                  <a:lnTo>
                    <a:pt x="755" y="3269"/>
                  </a:lnTo>
                  <a:lnTo>
                    <a:pt x="692" y="3137"/>
                  </a:lnTo>
                  <a:lnTo>
                    <a:pt x="632" y="3014"/>
                  </a:lnTo>
                  <a:lnTo>
                    <a:pt x="575" y="2901"/>
                  </a:lnTo>
                  <a:lnTo>
                    <a:pt x="521" y="2797"/>
                  </a:lnTo>
                  <a:lnTo>
                    <a:pt x="472" y="2705"/>
                  </a:lnTo>
                  <a:lnTo>
                    <a:pt x="427" y="2624"/>
                  </a:lnTo>
                  <a:lnTo>
                    <a:pt x="388" y="2554"/>
                  </a:lnTo>
                  <a:lnTo>
                    <a:pt x="353" y="2496"/>
                  </a:lnTo>
                  <a:lnTo>
                    <a:pt x="326" y="2451"/>
                  </a:lnTo>
                  <a:lnTo>
                    <a:pt x="306" y="2417"/>
                  </a:lnTo>
                  <a:lnTo>
                    <a:pt x="294" y="2397"/>
                  </a:lnTo>
                  <a:lnTo>
                    <a:pt x="290" y="2390"/>
                  </a:lnTo>
                  <a:lnTo>
                    <a:pt x="286" y="2385"/>
                  </a:lnTo>
                  <a:lnTo>
                    <a:pt x="281" y="2369"/>
                  </a:lnTo>
                  <a:lnTo>
                    <a:pt x="270" y="2343"/>
                  </a:lnTo>
                  <a:lnTo>
                    <a:pt x="257" y="2309"/>
                  </a:lnTo>
                  <a:lnTo>
                    <a:pt x="242" y="2267"/>
                  </a:lnTo>
                  <a:lnTo>
                    <a:pt x="225" y="2219"/>
                  </a:lnTo>
                  <a:lnTo>
                    <a:pt x="207" y="2164"/>
                  </a:lnTo>
                  <a:lnTo>
                    <a:pt x="187" y="2105"/>
                  </a:lnTo>
                  <a:lnTo>
                    <a:pt x="167" y="2041"/>
                  </a:lnTo>
                  <a:lnTo>
                    <a:pt x="148" y="1974"/>
                  </a:lnTo>
                  <a:lnTo>
                    <a:pt x="129" y="1906"/>
                  </a:lnTo>
                  <a:lnTo>
                    <a:pt x="112" y="1836"/>
                  </a:lnTo>
                  <a:lnTo>
                    <a:pt x="104" y="1800"/>
                  </a:lnTo>
                  <a:lnTo>
                    <a:pt x="97" y="1764"/>
                  </a:lnTo>
                  <a:lnTo>
                    <a:pt x="90" y="1729"/>
                  </a:lnTo>
                  <a:lnTo>
                    <a:pt x="84" y="1693"/>
                  </a:lnTo>
                  <a:lnTo>
                    <a:pt x="79" y="1658"/>
                  </a:lnTo>
                  <a:lnTo>
                    <a:pt x="74" y="1623"/>
                  </a:lnTo>
                  <a:lnTo>
                    <a:pt x="71" y="1590"/>
                  </a:lnTo>
                  <a:lnTo>
                    <a:pt x="68" y="1557"/>
                  </a:lnTo>
                  <a:lnTo>
                    <a:pt x="64" y="1483"/>
                  </a:lnTo>
                  <a:lnTo>
                    <a:pt x="58" y="1396"/>
                  </a:lnTo>
                  <a:lnTo>
                    <a:pt x="54" y="1298"/>
                  </a:lnTo>
                  <a:lnTo>
                    <a:pt x="47" y="1192"/>
                  </a:lnTo>
                  <a:lnTo>
                    <a:pt x="42" y="1079"/>
                  </a:lnTo>
                  <a:lnTo>
                    <a:pt x="37" y="963"/>
                  </a:lnTo>
                  <a:lnTo>
                    <a:pt x="31" y="844"/>
                  </a:lnTo>
                  <a:lnTo>
                    <a:pt x="26" y="727"/>
                  </a:lnTo>
                  <a:lnTo>
                    <a:pt x="20" y="613"/>
                  </a:lnTo>
                  <a:lnTo>
                    <a:pt x="15" y="503"/>
                  </a:lnTo>
                  <a:lnTo>
                    <a:pt x="11" y="402"/>
                  </a:lnTo>
                  <a:lnTo>
                    <a:pt x="8" y="310"/>
                  </a:lnTo>
                  <a:lnTo>
                    <a:pt x="4" y="232"/>
                  </a:lnTo>
                  <a:lnTo>
                    <a:pt x="2" y="168"/>
                  </a:lnTo>
                  <a:lnTo>
                    <a:pt x="0" y="121"/>
                  </a:lnTo>
                  <a:lnTo>
                    <a:pt x="0" y="93"/>
                  </a:lnTo>
                  <a:lnTo>
                    <a:pt x="6" y="87"/>
                  </a:lnTo>
                  <a:lnTo>
                    <a:pt x="24" y="72"/>
                  </a:lnTo>
                  <a:lnTo>
                    <a:pt x="37" y="64"/>
                  </a:lnTo>
                  <a:lnTo>
                    <a:pt x="51" y="53"/>
                  </a:lnTo>
                  <a:lnTo>
                    <a:pt x="68" y="42"/>
                  </a:lnTo>
                  <a:lnTo>
                    <a:pt x="86" y="32"/>
                  </a:lnTo>
                  <a:lnTo>
                    <a:pt x="107" y="23"/>
                  </a:lnTo>
                  <a:lnTo>
                    <a:pt x="129" y="14"/>
                  </a:lnTo>
                  <a:lnTo>
                    <a:pt x="141" y="10"/>
                  </a:lnTo>
                  <a:lnTo>
                    <a:pt x="153" y="6"/>
                  </a:lnTo>
                  <a:lnTo>
                    <a:pt x="165" y="4"/>
                  </a:lnTo>
                  <a:lnTo>
                    <a:pt x="177" y="2"/>
                  </a:lnTo>
                  <a:lnTo>
                    <a:pt x="190" y="1"/>
                  </a:lnTo>
                  <a:lnTo>
                    <a:pt x="202" y="0"/>
                  </a:lnTo>
                  <a:lnTo>
                    <a:pt x="215" y="0"/>
                  </a:lnTo>
                  <a:lnTo>
                    <a:pt x="229" y="1"/>
                  </a:lnTo>
                  <a:lnTo>
                    <a:pt x="242" y="2"/>
                  </a:lnTo>
                  <a:lnTo>
                    <a:pt x="256" y="5"/>
                  </a:lnTo>
                  <a:lnTo>
                    <a:pt x="269" y="9"/>
                  </a:lnTo>
                  <a:lnTo>
                    <a:pt x="283" y="14"/>
                  </a:lnTo>
                  <a:lnTo>
                    <a:pt x="297" y="19"/>
                  </a:lnTo>
                  <a:lnTo>
                    <a:pt x="311" y="26"/>
                  </a:lnTo>
                  <a:lnTo>
                    <a:pt x="324" y="33"/>
                  </a:lnTo>
                  <a:lnTo>
                    <a:pt x="337" y="41"/>
                  </a:lnTo>
                  <a:lnTo>
                    <a:pt x="350" y="50"/>
                  </a:lnTo>
                  <a:lnTo>
                    <a:pt x="363" y="58"/>
                  </a:lnTo>
                  <a:lnTo>
                    <a:pt x="376" y="68"/>
                  </a:lnTo>
                  <a:lnTo>
                    <a:pt x="388" y="78"/>
                  </a:lnTo>
                  <a:lnTo>
                    <a:pt x="411" y="99"/>
                  </a:lnTo>
                  <a:lnTo>
                    <a:pt x="434" y="122"/>
                  </a:lnTo>
                  <a:lnTo>
                    <a:pt x="454" y="146"/>
                  </a:lnTo>
                  <a:lnTo>
                    <a:pt x="474" y="171"/>
                  </a:lnTo>
                  <a:lnTo>
                    <a:pt x="491" y="197"/>
                  </a:lnTo>
                  <a:lnTo>
                    <a:pt x="506" y="223"/>
                  </a:lnTo>
                  <a:lnTo>
                    <a:pt x="519" y="249"/>
                  </a:lnTo>
                  <a:lnTo>
                    <a:pt x="529" y="276"/>
                  </a:lnTo>
                  <a:lnTo>
                    <a:pt x="533" y="288"/>
                  </a:lnTo>
                  <a:lnTo>
                    <a:pt x="537" y="301"/>
                  </a:lnTo>
                  <a:lnTo>
                    <a:pt x="541" y="313"/>
                  </a:lnTo>
                  <a:lnTo>
                    <a:pt x="543" y="325"/>
                  </a:lnTo>
                  <a:lnTo>
                    <a:pt x="544" y="337"/>
                  </a:lnTo>
                  <a:lnTo>
                    <a:pt x="545" y="349"/>
                  </a:lnTo>
                  <a:lnTo>
                    <a:pt x="545" y="360"/>
                  </a:lnTo>
                  <a:lnTo>
                    <a:pt x="545" y="371"/>
                  </a:lnTo>
                  <a:lnTo>
                    <a:pt x="570" y="373"/>
                  </a:lnTo>
                  <a:lnTo>
                    <a:pt x="595" y="376"/>
                  </a:lnTo>
                  <a:lnTo>
                    <a:pt x="621" y="380"/>
                  </a:lnTo>
                  <a:lnTo>
                    <a:pt x="646" y="386"/>
                  </a:lnTo>
                  <a:lnTo>
                    <a:pt x="672" y="393"/>
                  </a:lnTo>
                  <a:lnTo>
                    <a:pt x="696" y="402"/>
                  </a:lnTo>
                  <a:lnTo>
                    <a:pt x="719" y="413"/>
                  </a:lnTo>
                  <a:lnTo>
                    <a:pt x="741" y="424"/>
                  </a:lnTo>
                  <a:lnTo>
                    <a:pt x="752" y="431"/>
                  </a:lnTo>
                  <a:lnTo>
                    <a:pt x="762" y="438"/>
                  </a:lnTo>
                  <a:lnTo>
                    <a:pt x="772" y="446"/>
                  </a:lnTo>
                  <a:lnTo>
                    <a:pt x="783" y="453"/>
                  </a:lnTo>
                  <a:lnTo>
                    <a:pt x="791" y="462"/>
                  </a:lnTo>
                  <a:lnTo>
                    <a:pt x="800" y="472"/>
                  </a:lnTo>
                  <a:lnTo>
                    <a:pt x="809" y="481"/>
                  </a:lnTo>
                  <a:lnTo>
                    <a:pt x="817" y="491"/>
                  </a:lnTo>
                  <a:lnTo>
                    <a:pt x="825" y="502"/>
                  </a:lnTo>
                  <a:lnTo>
                    <a:pt x="831" y="514"/>
                  </a:lnTo>
                  <a:lnTo>
                    <a:pt x="838" y="525"/>
                  </a:lnTo>
                  <a:lnTo>
                    <a:pt x="844" y="537"/>
                  </a:lnTo>
                  <a:lnTo>
                    <a:pt x="850" y="550"/>
                  </a:lnTo>
                  <a:lnTo>
                    <a:pt x="854" y="563"/>
                  </a:lnTo>
                  <a:lnTo>
                    <a:pt x="858" y="577"/>
                  </a:lnTo>
                  <a:lnTo>
                    <a:pt x="861" y="592"/>
                  </a:lnTo>
                  <a:lnTo>
                    <a:pt x="865" y="609"/>
                  </a:lnTo>
                  <a:lnTo>
                    <a:pt x="868" y="627"/>
                  </a:lnTo>
                  <a:lnTo>
                    <a:pt x="870" y="647"/>
                  </a:lnTo>
                  <a:lnTo>
                    <a:pt x="872" y="670"/>
                  </a:lnTo>
                  <a:lnTo>
                    <a:pt x="875" y="721"/>
                  </a:lnTo>
                  <a:lnTo>
                    <a:pt x="879" y="777"/>
                  </a:lnTo>
                  <a:lnTo>
                    <a:pt x="881" y="839"/>
                  </a:lnTo>
                  <a:lnTo>
                    <a:pt x="883" y="904"/>
                  </a:lnTo>
                  <a:lnTo>
                    <a:pt x="885" y="973"/>
                  </a:lnTo>
                  <a:lnTo>
                    <a:pt x="887" y="1042"/>
                  </a:lnTo>
                  <a:lnTo>
                    <a:pt x="889" y="1112"/>
                  </a:lnTo>
                  <a:lnTo>
                    <a:pt x="893" y="1179"/>
                  </a:lnTo>
                  <a:lnTo>
                    <a:pt x="896" y="1246"/>
                  </a:lnTo>
                  <a:lnTo>
                    <a:pt x="900" y="1309"/>
                  </a:lnTo>
                  <a:lnTo>
                    <a:pt x="906" y="1366"/>
                  </a:lnTo>
                  <a:lnTo>
                    <a:pt x="912" y="1419"/>
                  </a:lnTo>
                  <a:lnTo>
                    <a:pt x="916" y="1441"/>
                  </a:lnTo>
                  <a:lnTo>
                    <a:pt x="920" y="1463"/>
                  </a:lnTo>
                  <a:lnTo>
                    <a:pt x="925" y="1482"/>
                  </a:lnTo>
                  <a:lnTo>
                    <a:pt x="929" y="1499"/>
                  </a:lnTo>
                  <a:lnTo>
                    <a:pt x="945" y="1540"/>
                  </a:lnTo>
                  <a:lnTo>
                    <a:pt x="968" y="1596"/>
                  </a:lnTo>
                  <a:lnTo>
                    <a:pt x="998" y="1665"/>
                  </a:lnTo>
                  <a:lnTo>
                    <a:pt x="1035" y="1744"/>
                  </a:lnTo>
                  <a:lnTo>
                    <a:pt x="1075" y="1831"/>
                  </a:lnTo>
                  <a:lnTo>
                    <a:pt x="1118" y="1924"/>
                  </a:lnTo>
                  <a:lnTo>
                    <a:pt x="1163" y="2020"/>
                  </a:lnTo>
                  <a:lnTo>
                    <a:pt x="1209" y="2117"/>
                  </a:lnTo>
                  <a:lnTo>
                    <a:pt x="1254" y="2210"/>
                  </a:lnTo>
                  <a:lnTo>
                    <a:pt x="1298" y="2301"/>
                  </a:lnTo>
                  <a:lnTo>
                    <a:pt x="1337" y="2384"/>
                  </a:lnTo>
                  <a:lnTo>
                    <a:pt x="1373" y="2457"/>
                  </a:lnTo>
                  <a:lnTo>
                    <a:pt x="1403" y="2518"/>
                  </a:lnTo>
                  <a:lnTo>
                    <a:pt x="1426" y="2565"/>
                  </a:lnTo>
                  <a:lnTo>
                    <a:pt x="1441" y="2595"/>
                  </a:lnTo>
                  <a:lnTo>
                    <a:pt x="1446" y="2606"/>
                  </a:lnTo>
                  <a:close/>
                  <a:moveTo>
                    <a:pt x="11034" y="2606"/>
                  </a:moveTo>
                  <a:lnTo>
                    <a:pt x="11041" y="2587"/>
                  </a:lnTo>
                  <a:lnTo>
                    <a:pt x="11059" y="2537"/>
                  </a:lnTo>
                  <a:lnTo>
                    <a:pt x="11069" y="2503"/>
                  </a:lnTo>
                  <a:lnTo>
                    <a:pt x="11081" y="2465"/>
                  </a:lnTo>
                  <a:lnTo>
                    <a:pt x="11092" y="2423"/>
                  </a:lnTo>
                  <a:lnTo>
                    <a:pt x="11103" y="2378"/>
                  </a:lnTo>
                  <a:lnTo>
                    <a:pt x="11107" y="2356"/>
                  </a:lnTo>
                  <a:lnTo>
                    <a:pt x="11111" y="2334"/>
                  </a:lnTo>
                  <a:lnTo>
                    <a:pt x="11115" y="2312"/>
                  </a:lnTo>
                  <a:lnTo>
                    <a:pt x="11118" y="2289"/>
                  </a:lnTo>
                  <a:lnTo>
                    <a:pt x="11119" y="2266"/>
                  </a:lnTo>
                  <a:lnTo>
                    <a:pt x="11121" y="2245"/>
                  </a:lnTo>
                  <a:lnTo>
                    <a:pt x="11121" y="2224"/>
                  </a:lnTo>
                  <a:lnTo>
                    <a:pt x="11120" y="2204"/>
                  </a:lnTo>
                  <a:lnTo>
                    <a:pt x="11119" y="2185"/>
                  </a:lnTo>
                  <a:lnTo>
                    <a:pt x="11116" y="2166"/>
                  </a:lnTo>
                  <a:lnTo>
                    <a:pt x="11111" y="2148"/>
                  </a:lnTo>
                  <a:lnTo>
                    <a:pt x="11106" y="2133"/>
                  </a:lnTo>
                  <a:lnTo>
                    <a:pt x="11098" y="2118"/>
                  </a:lnTo>
                  <a:lnTo>
                    <a:pt x="11090" y="2105"/>
                  </a:lnTo>
                  <a:lnTo>
                    <a:pt x="11080" y="2093"/>
                  </a:lnTo>
                  <a:lnTo>
                    <a:pt x="11068" y="2084"/>
                  </a:lnTo>
                  <a:lnTo>
                    <a:pt x="11042" y="2067"/>
                  </a:lnTo>
                  <a:lnTo>
                    <a:pt x="11014" y="2051"/>
                  </a:lnTo>
                  <a:lnTo>
                    <a:pt x="10999" y="2043"/>
                  </a:lnTo>
                  <a:lnTo>
                    <a:pt x="10984" y="2037"/>
                  </a:lnTo>
                  <a:lnTo>
                    <a:pt x="10969" y="2029"/>
                  </a:lnTo>
                  <a:lnTo>
                    <a:pt x="10953" y="2024"/>
                  </a:lnTo>
                  <a:lnTo>
                    <a:pt x="10937" y="2019"/>
                  </a:lnTo>
                  <a:lnTo>
                    <a:pt x="10920" y="2013"/>
                  </a:lnTo>
                  <a:lnTo>
                    <a:pt x="10903" y="2009"/>
                  </a:lnTo>
                  <a:lnTo>
                    <a:pt x="10885" y="2006"/>
                  </a:lnTo>
                  <a:lnTo>
                    <a:pt x="10867" y="2004"/>
                  </a:lnTo>
                  <a:lnTo>
                    <a:pt x="10848" y="2002"/>
                  </a:lnTo>
                  <a:lnTo>
                    <a:pt x="10828" y="2002"/>
                  </a:lnTo>
                  <a:lnTo>
                    <a:pt x="10809" y="2002"/>
                  </a:lnTo>
                  <a:lnTo>
                    <a:pt x="10788" y="2005"/>
                  </a:lnTo>
                  <a:lnTo>
                    <a:pt x="10768" y="2008"/>
                  </a:lnTo>
                  <a:lnTo>
                    <a:pt x="10746" y="2012"/>
                  </a:lnTo>
                  <a:lnTo>
                    <a:pt x="10725" y="2019"/>
                  </a:lnTo>
                  <a:lnTo>
                    <a:pt x="10703" y="2025"/>
                  </a:lnTo>
                  <a:lnTo>
                    <a:pt x="10681" y="2035"/>
                  </a:lnTo>
                  <a:lnTo>
                    <a:pt x="10657" y="2044"/>
                  </a:lnTo>
                  <a:lnTo>
                    <a:pt x="10633" y="2056"/>
                  </a:lnTo>
                  <a:lnTo>
                    <a:pt x="10609" y="2070"/>
                  </a:lnTo>
                  <a:lnTo>
                    <a:pt x="10584" y="2085"/>
                  </a:lnTo>
                  <a:lnTo>
                    <a:pt x="10558" y="2103"/>
                  </a:lnTo>
                  <a:lnTo>
                    <a:pt x="10532" y="2122"/>
                  </a:lnTo>
                  <a:lnTo>
                    <a:pt x="10505" y="2144"/>
                  </a:lnTo>
                  <a:lnTo>
                    <a:pt x="10478" y="2167"/>
                  </a:lnTo>
                  <a:lnTo>
                    <a:pt x="10450" y="2192"/>
                  </a:lnTo>
                  <a:lnTo>
                    <a:pt x="10422" y="2220"/>
                  </a:lnTo>
                  <a:lnTo>
                    <a:pt x="10393" y="2249"/>
                  </a:lnTo>
                  <a:lnTo>
                    <a:pt x="10365" y="2278"/>
                  </a:lnTo>
                  <a:lnTo>
                    <a:pt x="10338" y="2308"/>
                  </a:lnTo>
                  <a:lnTo>
                    <a:pt x="10311" y="2339"/>
                  </a:lnTo>
                  <a:lnTo>
                    <a:pt x="10256" y="2400"/>
                  </a:lnTo>
                  <a:lnTo>
                    <a:pt x="10200" y="2462"/>
                  </a:lnTo>
                  <a:lnTo>
                    <a:pt x="10142" y="2527"/>
                  </a:lnTo>
                  <a:lnTo>
                    <a:pt x="10081" y="2592"/>
                  </a:lnTo>
                  <a:lnTo>
                    <a:pt x="10048" y="2624"/>
                  </a:lnTo>
                  <a:lnTo>
                    <a:pt x="10014" y="2657"/>
                  </a:lnTo>
                  <a:lnTo>
                    <a:pt x="9979" y="2690"/>
                  </a:lnTo>
                  <a:lnTo>
                    <a:pt x="9942" y="2723"/>
                  </a:lnTo>
                  <a:lnTo>
                    <a:pt x="9902" y="2757"/>
                  </a:lnTo>
                  <a:lnTo>
                    <a:pt x="9861" y="2790"/>
                  </a:lnTo>
                  <a:lnTo>
                    <a:pt x="9818" y="2823"/>
                  </a:lnTo>
                  <a:lnTo>
                    <a:pt x="9773" y="2857"/>
                  </a:lnTo>
                  <a:lnTo>
                    <a:pt x="9726" y="2890"/>
                  </a:lnTo>
                  <a:lnTo>
                    <a:pt x="9675" y="2923"/>
                  </a:lnTo>
                  <a:lnTo>
                    <a:pt x="9622" y="2957"/>
                  </a:lnTo>
                  <a:lnTo>
                    <a:pt x="9566" y="2990"/>
                  </a:lnTo>
                  <a:lnTo>
                    <a:pt x="9507" y="3024"/>
                  </a:lnTo>
                  <a:lnTo>
                    <a:pt x="9445" y="3057"/>
                  </a:lnTo>
                  <a:lnTo>
                    <a:pt x="9379" y="3089"/>
                  </a:lnTo>
                  <a:lnTo>
                    <a:pt x="9309" y="3123"/>
                  </a:lnTo>
                  <a:lnTo>
                    <a:pt x="9236" y="3155"/>
                  </a:lnTo>
                  <a:lnTo>
                    <a:pt x="9159" y="3188"/>
                  </a:lnTo>
                  <a:lnTo>
                    <a:pt x="9078" y="3220"/>
                  </a:lnTo>
                  <a:lnTo>
                    <a:pt x="8993" y="3252"/>
                  </a:lnTo>
                  <a:lnTo>
                    <a:pt x="8907" y="3284"/>
                  </a:lnTo>
                  <a:lnTo>
                    <a:pt x="8825" y="3316"/>
                  </a:lnTo>
                  <a:lnTo>
                    <a:pt x="8746" y="3346"/>
                  </a:lnTo>
                  <a:lnTo>
                    <a:pt x="8668" y="3377"/>
                  </a:lnTo>
                  <a:lnTo>
                    <a:pt x="8594" y="3407"/>
                  </a:lnTo>
                  <a:lnTo>
                    <a:pt x="8522" y="3438"/>
                  </a:lnTo>
                  <a:lnTo>
                    <a:pt x="8452" y="3469"/>
                  </a:lnTo>
                  <a:lnTo>
                    <a:pt x="8385" y="3500"/>
                  </a:lnTo>
                  <a:lnTo>
                    <a:pt x="8319" y="3530"/>
                  </a:lnTo>
                  <a:lnTo>
                    <a:pt x="8257" y="3561"/>
                  </a:lnTo>
                  <a:lnTo>
                    <a:pt x="8195" y="3592"/>
                  </a:lnTo>
                  <a:lnTo>
                    <a:pt x="8136" y="3624"/>
                  </a:lnTo>
                  <a:lnTo>
                    <a:pt x="8079" y="3656"/>
                  </a:lnTo>
                  <a:lnTo>
                    <a:pt x="8023" y="3689"/>
                  </a:lnTo>
                  <a:lnTo>
                    <a:pt x="7968" y="3723"/>
                  </a:lnTo>
                  <a:lnTo>
                    <a:pt x="7915" y="3756"/>
                  </a:lnTo>
                  <a:lnTo>
                    <a:pt x="7864" y="3792"/>
                  </a:lnTo>
                  <a:lnTo>
                    <a:pt x="7812" y="3827"/>
                  </a:lnTo>
                  <a:lnTo>
                    <a:pt x="7763" y="3864"/>
                  </a:lnTo>
                  <a:lnTo>
                    <a:pt x="7714" y="3902"/>
                  </a:lnTo>
                  <a:lnTo>
                    <a:pt x="7666" y="3940"/>
                  </a:lnTo>
                  <a:lnTo>
                    <a:pt x="7618" y="3980"/>
                  </a:lnTo>
                  <a:lnTo>
                    <a:pt x="7572" y="4021"/>
                  </a:lnTo>
                  <a:lnTo>
                    <a:pt x="7526" y="4063"/>
                  </a:lnTo>
                  <a:lnTo>
                    <a:pt x="7479" y="4107"/>
                  </a:lnTo>
                  <a:lnTo>
                    <a:pt x="7433" y="4153"/>
                  </a:lnTo>
                  <a:lnTo>
                    <a:pt x="7388" y="4200"/>
                  </a:lnTo>
                  <a:lnTo>
                    <a:pt x="7342" y="4248"/>
                  </a:lnTo>
                  <a:lnTo>
                    <a:pt x="7296" y="4299"/>
                  </a:lnTo>
                  <a:lnTo>
                    <a:pt x="7250" y="4351"/>
                  </a:lnTo>
                  <a:lnTo>
                    <a:pt x="7204" y="4405"/>
                  </a:lnTo>
                  <a:lnTo>
                    <a:pt x="7156" y="4461"/>
                  </a:lnTo>
                  <a:lnTo>
                    <a:pt x="7110" y="4518"/>
                  </a:lnTo>
                  <a:lnTo>
                    <a:pt x="7065" y="4574"/>
                  </a:lnTo>
                  <a:lnTo>
                    <a:pt x="7022" y="4631"/>
                  </a:lnTo>
                  <a:lnTo>
                    <a:pt x="6980" y="4688"/>
                  </a:lnTo>
                  <a:lnTo>
                    <a:pt x="6940" y="4745"/>
                  </a:lnTo>
                  <a:lnTo>
                    <a:pt x="6902" y="4803"/>
                  </a:lnTo>
                  <a:lnTo>
                    <a:pt x="6866" y="4861"/>
                  </a:lnTo>
                  <a:lnTo>
                    <a:pt x="6830" y="4919"/>
                  </a:lnTo>
                  <a:lnTo>
                    <a:pt x="6797" y="4979"/>
                  </a:lnTo>
                  <a:lnTo>
                    <a:pt x="6765" y="5039"/>
                  </a:lnTo>
                  <a:lnTo>
                    <a:pt x="6735" y="5100"/>
                  </a:lnTo>
                  <a:lnTo>
                    <a:pt x="6706" y="5162"/>
                  </a:lnTo>
                  <a:lnTo>
                    <a:pt x="6679" y="5224"/>
                  </a:lnTo>
                  <a:lnTo>
                    <a:pt x="6655" y="5288"/>
                  </a:lnTo>
                  <a:lnTo>
                    <a:pt x="6631" y="5354"/>
                  </a:lnTo>
                  <a:lnTo>
                    <a:pt x="6608" y="5419"/>
                  </a:lnTo>
                  <a:lnTo>
                    <a:pt x="6589" y="5487"/>
                  </a:lnTo>
                  <a:lnTo>
                    <a:pt x="6569" y="5556"/>
                  </a:lnTo>
                  <a:lnTo>
                    <a:pt x="6552" y="5626"/>
                  </a:lnTo>
                  <a:lnTo>
                    <a:pt x="6537" y="5698"/>
                  </a:lnTo>
                  <a:lnTo>
                    <a:pt x="6523" y="5773"/>
                  </a:lnTo>
                  <a:lnTo>
                    <a:pt x="6511" y="5848"/>
                  </a:lnTo>
                  <a:lnTo>
                    <a:pt x="6502" y="5926"/>
                  </a:lnTo>
                  <a:lnTo>
                    <a:pt x="6492" y="6005"/>
                  </a:lnTo>
                  <a:lnTo>
                    <a:pt x="6486" y="6086"/>
                  </a:lnTo>
                  <a:lnTo>
                    <a:pt x="6480" y="6170"/>
                  </a:lnTo>
                  <a:lnTo>
                    <a:pt x="6476" y="6256"/>
                  </a:lnTo>
                  <a:lnTo>
                    <a:pt x="6474" y="6345"/>
                  </a:lnTo>
                  <a:lnTo>
                    <a:pt x="6474" y="6435"/>
                  </a:lnTo>
                  <a:lnTo>
                    <a:pt x="6475" y="6529"/>
                  </a:lnTo>
                  <a:lnTo>
                    <a:pt x="6477" y="6625"/>
                  </a:lnTo>
                  <a:lnTo>
                    <a:pt x="6481" y="6723"/>
                  </a:lnTo>
                  <a:lnTo>
                    <a:pt x="6487" y="6829"/>
                  </a:lnTo>
                  <a:lnTo>
                    <a:pt x="6491" y="6951"/>
                  </a:lnTo>
                  <a:lnTo>
                    <a:pt x="6494" y="7084"/>
                  </a:lnTo>
                  <a:lnTo>
                    <a:pt x="6497" y="7229"/>
                  </a:lnTo>
                  <a:lnTo>
                    <a:pt x="6501" y="7384"/>
                  </a:lnTo>
                  <a:lnTo>
                    <a:pt x="6502" y="7548"/>
                  </a:lnTo>
                  <a:lnTo>
                    <a:pt x="6504" y="7720"/>
                  </a:lnTo>
                  <a:lnTo>
                    <a:pt x="6505" y="7899"/>
                  </a:lnTo>
                  <a:lnTo>
                    <a:pt x="6506" y="8274"/>
                  </a:lnTo>
                  <a:lnTo>
                    <a:pt x="6505" y="8663"/>
                  </a:lnTo>
                  <a:lnTo>
                    <a:pt x="6503" y="9057"/>
                  </a:lnTo>
                  <a:lnTo>
                    <a:pt x="6501" y="9448"/>
                  </a:lnTo>
                  <a:lnTo>
                    <a:pt x="6496" y="9826"/>
                  </a:lnTo>
                  <a:lnTo>
                    <a:pt x="6493" y="10184"/>
                  </a:lnTo>
                  <a:lnTo>
                    <a:pt x="6489" y="10510"/>
                  </a:lnTo>
                  <a:lnTo>
                    <a:pt x="6484" y="10798"/>
                  </a:lnTo>
                  <a:lnTo>
                    <a:pt x="6481" y="11036"/>
                  </a:lnTo>
                  <a:lnTo>
                    <a:pt x="6479" y="11218"/>
                  </a:lnTo>
                  <a:lnTo>
                    <a:pt x="6477" y="11333"/>
                  </a:lnTo>
                  <a:lnTo>
                    <a:pt x="6476" y="11374"/>
                  </a:lnTo>
                  <a:lnTo>
                    <a:pt x="8978" y="11351"/>
                  </a:lnTo>
                  <a:lnTo>
                    <a:pt x="8959" y="11216"/>
                  </a:lnTo>
                  <a:lnTo>
                    <a:pt x="8940" y="11071"/>
                  </a:lnTo>
                  <a:lnTo>
                    <a:pt x="8919" y="10921"/>
                  </a:lnTo>
                  <a:lnTo>
                    <a:pt x="8899" y="10764"/>
                  </a:lnTo>
                  <a:lnTo>
                    <a:pt x="8858" y="10434"/>
                  </a:lnTo>
                  <a:lnTo>
                    <a:pt x="8818" y="10088"/>
                  </a:lnTo>
                  <a:lnTo>
                    <a:pt x="8777" y="9731"/>
                  </a:lnTo>
                  <a:lnTo>
                    <a:pt x="8737" y="9369"/>
                  </a:lnTo>
                  <a:lnTo>
                    <a:pt x="8698" y="9010"/>
                  </a:lnTo>
                  <a:lnTo>
                    <a:pt x="8661" y="8657"/>
                  </a:lnTo>
                  <a:lnTo>
                    <a:pt x="8625" y="8318"/>
                  </a:lnTo>
                  <a:lnTo>
                    <a:pt x="8592" y="7998"/>
                  </a:lnTo>
                  <a:lnTo>
                    <a:pt x="8562" y="7703"/>
                  </a:lnTo>
                  <a:lnTo>
                    <a:pt x="8534" y="7439"/>
                  </a:lnTo>
                  <a:lnTo>
                    <a:pt x="8509" y="7212"/>
                  </a:lnTo>
                  <a:lnTo>
                    <a:pt x="8488" y="7028"/>
                  </a:lnTo>
                  <a:lnTo>
                    <a:pt x="8480" y="6953"/>
                  </a:lnTo>
                  <a:lnTo>
                    <a:pt x="8472" y="6892"/>
                  </a:lnTo>
                  <a:lnTo>
                    <a:pt x="8466" y="6844"/>
                  </a:lnTo>
                  <a:lnTo>
                    <a:pt x="8460" y="6811"/>
                  </a:lnTo>
                  <a:lnTo>
                    <a:pt x="8456" y="6783"/>
                  </a:lnTo>
                  <a:lnTo>
                    <a:pt x="8454" y="6754"/>
                  </a:lnTo>
                  <a:lnTo>
                    <a:pt x="8453" y="6722"/>
                  </a:lnTo>
                  <a:lnTo>
                    <a:pt x="8454" y="6688"/>
                  </a:lnTo>
                  <a:lnTo>
                    <a:pt x="8457" y="6653"/>
                  </a:lnTo>
                  <a:lnTo>
                    <a:pt x="8461" y="6615"/>
                  </a:lnTo>
                  <a:lnTo>
                    <a:pt x="8468" y="6575"/>
                  </a:lnTo>
                  <a:lnTo>
                    <a:pt x="8476" y="6534"/>
                  </a:lnTo>
                  <a:lnTo>
                    <a:pt x="8487" y="6492"/>
                  </a:lnTo>
                  <a:lnTo>
                    <a:pt x="8499" y="6449"/>
                  </a:lnTo>
                  <a:lnTo>
                    <a:pt x="8513" y="6405"/>
                  </a:lnTo>
                  <a:lnTo>
                    <a:pt x="8530" y="6360"/>
                  </a:lnTo>
                  <a:lnTo>
                    <a:pt x="8549" y="6314"/>
                  </a:lnTo>
                  <a:lnTo>
                    <a:pt x="8569" y="6268"/>
                  </a:lnTo>
                  <a:lnTo>
                    <a:pt x="8593" y="6221"/>
                  </a:lnTo>
                  <a:lnTo>
                    <a:pt x="8619" y="6173"/>
                  </a:lnTo>
                  <a:lnTo>
                    <a:pt x="8646" y="6126"/>
                  </a:lnTo>
                  <a:lnTo>
                    <a:pt x="8676" y="6079"/>
                  </a:lnTo>
                  <a:lnTo>
                    <a:pt x="8709" y="6032"/>
                  </a:lnTo>
                  <a:lnTo>
                    <a:pt x="8744" y="5985"/>
                  </a:lnTo>
                  <a:lnTo>
                    <a:pt x="8781" y="5939"/>
                  </a:lnTo>
                  <a:lnTo>
                    <a:pt x="8822" y="5892"/>
                  </a:lnTo>
                  <a:lnTo>
                    <a:pt x="8865" y="5847"/>
                  </a:lnTo>
                  <a:lnTo>
                    <a:pt x="8910" y="5803"/>
                  </a:lnTo>
                  <a:lnTo>
                    <a:pt x="8959" y="5760"/>
                  </a:lnTo>
                  <a:lnTo>
                    <a:pt x="9011" y="5718"/>
                  </a:lnTo>
                  <a:lnTo>
                    <a:pt x="9064" y="5677"/>
                  </a:lnTo>
                  <a:lnTo>
                    <a:pt x="9121" y="5638"/>
                  </a:lnTo>
                  <a:lnTo>
                    <a:pt x="9181" y="5600"/>
                  </a:lnTo>
                  <a:lnTo>
                    <a:pt x="9244" y="5564"/>
                  </a:lnTo>
                  <a:lnTo>
                    <a:pt x="9310" y="5530"/>
                  </a:lnTo>
                  <a:lnTo>
                    <a:pt x="9379" y="5498"/>
                  </a:lnTo>
                  <a:lnTo>
                    <a:pt x="9491" y="5451"/>
                  </a:lnTo>
                  <a:lnTo>
                    <a:pt x="9597" y="5406"/>
                  </a:lnTo>
                  <a:lnTo>
                    <a:pt x="9700" y="5365"/>
                  </a:lnTo>
                  <a:lnTo>
                    <a:pt x="9799" y="5327"/>
                  </a:lnTo>
                  <a:lnTo>
                    <a:pt x="9983" y="5258"/>
                  </a:lnTo>
                  <a:lnTo>
                    <a:pt x="10152" y="5196"/>
                  </a:lnTo>
                  <a:lnTo>
                    <a:pt x="10231" y="5167"/>
                  </a:lnTo>
                  <a:lnTo>
                    <a:pt x="10306" y="5138"/>
                  </a:lnTo>
                  <a:lnTo>
                    <a:pt x="10379" y="5110"/>
                  </a:lnTo>
                  <a:lnTo>
                    <a:pt x="10449" y="5081"/>
                  </a:lnTo>
                  <a:lnTo>
                    <a:pt x="10516" y="5052"/>
                  </a:lnTo>
                  <a:lnTo>
                    <a:pt x="10579" y="5022"/>
                  </a:lnTo>
                  <a:lnTo>
                    <a:pt x="10642" y="4991"/>
                  </a:lnTo>
                  <a:lnTo>
                    <a:pt x="10701" y="4957"/>
                  </a:lnTo>
                  <a:lnTo>
                    <a:pt x="10758" y="4922"/>
                  </a:lnTo>
                  <a:lnTo>
                    <a:pt x="10813" y="4884"/>
                  </a:lnTo>
                  <a:lnTo>
                    <a:pt x="10867" y="4844"/>
                  </a:lnTo>
                  <a:lnTo>
                    <a:pt x="10918" y="4800"/>
                  </a:lnTo>
                  <a:lnTo>
                    <a:pt x="10968" y="4753"/>
                  </a:lnTo>
                  <a:lnTo>
                    <a:pt x="11017" y="4702"/>
                  </a:lnTo>
                  <a:lnTo>
                    <a:pt x="11064" y="4646"/>
                  </a:lnTo>
                  <a:lnTo>
                    <a:pt x="11110" y="4586"/>
                  </a:lnTo>
                  <a:lnTo>
                    <a:pt x="11157" y="4521"/>
                  </a:lnTo>
                  <a:lnTo>
                    <a:pt x="11202" y="4450"/>
                  </a:lnTo>
                  <a:lnTo>
                    <a:pt x="11246" y="4373"/>
                  </a:lnTo>
                  <a:lnTo>
                    <a:pt x="11290" y="4289"/>
                  </a:lnTo>
                  <a:lnTo>
                    <a:pt x="11333" y="4200"/>
                  </a:lnTo>
                  <a:lnTo>
                    <a:pt x="11377" y="4103"/>
                  </a:lnTo>
                  <a:lnTo>
                    <a:pt x="11422" y="4000"/>
                  </a:lnTo>
                  <a:lnTo>
                    <a:pt x="11466" y="3888"/>
                  </a:lnTo>
                  <a:lnTo>
                    <a:pt x="11498" y="3804"/>
                  </a:lnTo>
                  <a:lnTo>
                    <a:pt x="11530" y="3721"/>
                  </a:lnTo>
                  <a:lnTo>
                    <a:pt x="11564" y="3640"/>
                  </a:lnTo>
                  <a:lnTo>
                    <a:pt x="11596" y="3562"/>
                  </a:lnTo>
                  <a:lnTo>
                    <a:pt x="11629" y="3486"/>
                  </a:lnTo>
                  <a:lnTo>
                    <a:pt x="11662" y="3411"/>
                  </a:lnTo>
                  <a:lnTo>
                    <a:pt x="11694" y="3339"/>
                  </a:lnTo>
                  <a:lnTo>
                    <a:pt x="11725" y="3269"/>
                  </a:lnTo>
                  <a:lnTo>
                    <a:pt x="11788" y="3137"/>
                  </a:lnTo>
                  <a:lnTo>
                    <a:pt x="11848" y="3014"/>
                  </a:lnTo>
                  <a:lnTo>
                    <a:pt x="11905" y="2901"/>
                  </a:lnTo>
                  <a:lnTo>
                    <a:pt x="11959" y="2797"/>
                  </a:lnTo>
                  <a:lnTo>
                    <a:pt x="12008" y="2705"/>
                  </a:lnTo>
                  <a:lnTo>
                    <a:pt x="12053" y="2624"/>
                  </a:lnTo>
                  <a:lnTo>
                    <a:pt x="12092" y="2554"/>
                  </a:lnTo>
                  <a:lnTo>
                    <a:pt x="12127" y="2496"/>
                  </a:lnTo>
                  <a:lnTo>
                    <a:pt x="12154" y="2451"/>
                  </a:lnTo>
                  <a:lnTo>
                    <a:pt x="12174" y="2417"/>
                  </a:lnTo>
                  <a:lnTo>
                    <a:pt x="12186" y="2397"/>
                  </a:lnTo>
                  <a:lnTo>
                    <a:pt x="12190" y="2390"/>
                  </a:lnTo>
                  <a:lnTo>
                    <a:pt x="12194" y="2385"/>
                  </a:lnTo>
                  <a:lnTo>
                    <a:pt x="12199" y="2369"/>
                  </a:lnTo>
                  <a:lnTo>
                    <a:pt x="12210" y="2343"/>
                  </a:lnTo>
                  <a:lnTo>
                    <a:pt x="12223" y="2309"/>
                  </a:lnTo>
                  <a:lnTo>
                    <a:pt x="12238" y="2267"/>
                  </a:lnTo>
                  <a:lnTo>
                    <a:pt x="12255" y="2219"/>
                  </a:lnTo>
                  <a:lnTo>
                    <a:pt x="12273" y="2164"/>
                  </a:lnTo>
                  <a:lnTo>
                    <a:pt x="12293" y="2105"/>
                  </a:lnTo>
                  <a:lnTo>
                    <a:pt x="12313" y="2041"/>
                  </a:lnTo>
                  <a:lnTo>
                    <a:pt x="12332" y="1974"/>
                  </a:lnTo>
                  <a:lnTo>
                    <a:pt x="12351" y="1906"/>
                  </a:lnTo>
                  <a:lnTo>
                    <a:pt x="12368" y="1836"/>
                  </a:lnTo>
                  <a:lnTo>
                    <a:pt x="12376" y="1800"/>
                  </a:lnTo>
                  <a:lnTo>
                    <a:pt x="12383" y="1764"/>
                  </a:lnTo>
                  <a:lnTo>
                    <a:pt x="12390" y="1729"/>
                  </a:lnTo>
                  <a:lnTo>
                    <a:pt x="12396" y="1693"/>
                  </a:lnTo>
                  <a:lnTo>
                    <a:pt x="12401" y="1658"/>
                  </a:lnTo>
                  <a:lnTo>
                    <a:pt x="12406" y="1623"/>
                  </a:lnTo>
                  <a:lnTo>
                    <a:pt x="12409" y="1590"/>
                  </a:lnTo>
                  <a:lnTo>
                    <a:pt x="12412" y="1557"/>
                  </a:lnTo>
                  <a:lnTo>
                    <a:pt x="12416" y="1483"/>
                  </a:lnTo>
                  <a:lnTo>
                    <a:pt x="12422" y="1396"/>
                  </a:lnTo>
                  <a:lnTo>
                    <a:pt x="12426" y="1298"/>
                  </a:lnTo>
                  <a:lnTo>
                    <a:pt x="12433" y="1192"/>
                  </a:lnTo>
                  <a:lnTo>
                    <a:pt x="12438" y="1079"/>
                  </a:lnTo>
                  <a:lnTo>
                    <a:pt x="12443" y="963"/>
                  </a:lnTo>
                  <a:lnTo>
                    <a:pt x="12449" y="844"/>
                  </a:lnTo>
                  <a:lnTo>
                    <a:pt x="12454" y="727"/>
                  </a:lnTo>
                  <a:lnTo>
                    <a:pt x="12460" y="613"/>
                  </a:lnTo>
                  <a:lnTo>
                    <a:pt x="12465" y="503"/>
                  </a:lnTo>
                  <a:lnTo>
                    <a:pt x="12469" y="402"/>
                  </a:lnTo>
                  <a:lnTo>
                    <a:pt x="12472" y="310"/>
                  </a:lnTo>
                  <a:lnTo>
                    <a:pt x="12476" y="232"/>
                  </a:lnTo>
                  <a:lnTo>
                    <a:pt x="12478" y="168"/>
                  </a:lnTo>
                  <a:lnTo>
                    <a:pt x="12480" y="121"/>
                  </a:lnTo>
                  <a:lnTo>
                    <a:pt x="12480" y="93"/>
                  </a:lnTo>
                  <a:lnTo>
                    <a:pt x="12474" y="87"/>
                  </a:lnTo>
                  <a:lnTo>
                    <a:pt x="12456" y="72"/>
                  </a:lnTo>
                  <a:lnTo>
                    <a:pt x="12443" y="64"/>
                  </a:lnTo>
                  <a:lnTo>
                    <a:pt x="12429" y="53"/>
                  </a:lnTo>
                  <a:lnTo>
                    <a:pt x="12412" y="42"/>
                  </a:lnTo>
                  <a:lnTo>
                    <a:pt x="12394" y="32"/>
                  </a:lnTo>
                  <a:lnTo>
                    <a:pt x="12373" y="23"/>
                  </a:lnTo>
                  <a:lnTo>
                    <a:pt x="12351" y="14"/>
                  </a:lnTo>
                  <a:lnTo>
                    <a:pt x="12339" y="10"/>
                  </a:lnTo>
                  <a:lnTo>
                    <a:pt x="12327" y="6"/>
                  </a:lnTo>
                  <a:lnTo>
                    <a:pt x="12315" y="4"/>
                  </a:lnTo>
                  <a:lnTo>
                    <a:pt x="12303" y="2"/>
                  </a:lnTo>
                  <a:lnTo>
                    <a:pt x="12290" y="1"/>
                  </a:lnTo>
                  <a:lnTo>
                    <a:pt x="12278" y="0"/>
                  </a:lnTo>
                  <a:lnTo>
                    <a:pt x="12265" y="0"/>
                  </a:lnTo>
                  <a:lnTo>
                    <a:pt x="12251" y="1"/>
                  </a:lnTo>
                  <a:lnTo>
                    <a:pt x="12238" y="2"/>
                  </a:lnTo>
                  <a:lnTo>
                    <a:pt x="12224" y="5"/>
                  </a:lnTo>
                  <a:lnTo>
                    <a:pt x="12211" y="9"/>
                  </a:lnTo>
                  <a:lnTo>
                    <a:pt x="12197" y="14"/>
                  </a:lnTo>
                  <a:lnTo>
                    <a:pt x="12183" y="19"/>
                  </a:lnTo>
                  <a:lnTo>
                    <a:pt x="12169" y="26"/>
                  </a:lnTo>
                  <a:lnTo>
                    <a:pt x="12156" y="33"/>
                  </a:lnTo>
                  <a:lnTo>
                    <a:pt x="12143" y="41"/>
                  </a:lnTo>
                  <a:lnTo>
                    <a:pt x="12130" y="50"/>
                  </a:lnTo>
                  <a:lnTo>
                    <a:pt x="12117" y="58"/>
                  </a:lnTo>
                  <a:lnTo>
                    <a:pt x="12104" y="68"/>
                  </a:lnTo>
                  <a:lnTo>
                    <a:pt x="12092" y="78"/>
                  </a:lnTo>
                  <a:lnTo>
                    <a:pt x="12069" y="99"/>
                  </a:lnTo>
                  <a:lnTo>
                    <a:pt x="12046" y="122"/>
                  </a:lnTo>
                  <a:lnTo>
                    <a:pt x="12026" y="146"/>
                  </a:lnTo>
                  <a:lnTo>
                    <a:pt x="12006" y="171"/>
                  </a:lnTo>
                  <a:lnTo>
                    <a:pt x="11989" y="197"/>
                  </a:lnTo>
                  <a:lnTo>
                    <a:pt x="11974" y="223"/>
                  </a:lnTo>
                  <a:lnTo>
                    <a:pt x="11961" y="249"/>
                  </a:lnTo>
                  <a:lnTo>
                    <a:pt x="11951" y="276"/>
                  </a:lnTo>
                  <a:lnTo>
                    <a:pt x="11947" y="288"/>
                  </a:lnTo>
                  <a:lnTo>
                    <a:pt x="11943" y="301"/>
                  </a:lnTo>
                  <a:lnTo>
                    <a:pt x="11939" y="313"/>
                  </a:lnTo>
                  <a:lnTo>
                    <a:pt x="11937" y="325"/>
                  </a:lnTo>
                  <a:lnTo>
                    <a:pt x="11936" y="337"/>
                  </a:lnTo>
                  <a:lnTo>
                    <a:pt x="11935" y="349"/>
                  </a:lnTo>
                  <a:lnTo>
                    <a:pt x="11935" y="360"/>
                  </a:lnTo>
                  <a:lnTo>
                    <a:pt x="11935" y="371"/>
                  </a:lnTo>
                  <a:lnTo>
                    <a:pt x="11910" y="373"/>
                  </a:lnTo>
                  <a:lnTo>
                    <a:pt x="11885" y="376"/>
                  </a:lnTo>
                  <a:lnTo>
                    <a:pt x="11859" y="380"/>
                  </a:lnTo>
                  <a:lnTo>
                    <a:pt x="11834" y="386"/>
                  </a:lnTo>
                  <a:lnTo>
                    <a:pt x="11808" y="393"/>
                  </a:lnTo>
                  <a:lnTo>
                    <a:pt x="11784" y="402"/>
                  </a:lnTo>
                  <a:lnTo>
                    <a:pt x="11761" y="413"/>
                  </a:lnTo>
                  <a:lnTo>
                    <a:pt x="11739" y="424"/>
                  </a:lnTo>
                  <a:lnTo>
                    <a:pt x="11728" y="431"/>
                  </a:lnTo>
                  <a:lnTo>
                    <a:pt x="11718" y="438"/>
                  </a:lnTo>
                  <a:lnTo>
                    <a:pt x="11708" y="446"/>
                  </a:lnTo>
                  <a:lnTo>
                    <a:pt x="11697" y="453"/>
                  </a:lnTo>
                  <a:lnTo>
                    <a:pt x="11689" y="462"/>
                  </a:lnTo>
                  <a:lnTo>
                    <a:pt x="11680" y="472"/>
                  </a:lnTo>
                  <a:lnTo>
                    <a:pt x="11671" y="481"/>
                  </a:lnTo>
                  <a:lnTo>
                    <a:pt x="11663" y="491"/>
                  </a:lnTo>
                  <a:lnTo>
                    <a:pt x="11655" y="502"/>
                  </a:lnTo>
                  <a:lnTo>
                    <a:pt x="11649" y="514"/>
                  </a:lnTo>
                  <a:lnTo>
                    <a:pt x="11642" y="525"/>
                  </a:lnTo>
                  <a:lnTo>
                    <a:pt x="11636" y="537"/>
                  </a:lnTo>
                  <a:lnTo>
                    <a:pt x="11630" y="550"/>
                  </a:lnTo>
                  <a:lnTo>
                    <a:pt x="11626" y="563"/>
                  </a:lnTo>
                  <a:lnTo>
                    <a:pt x="11622" y="577"/>
                  </a:lnTo>
                  <a:lnTo>
                    <a:pt x="11619" y="592"/>
                  </a:lnTo>
                  <a:lnTo>
                    <a:pt x="11615" y="609"/>
                  </a:lnTo>
                  <a:lnTo>
                    <a:pt x="11612" y="627"/>
                  </a:lnTo>
                  <a:lnTo>
                    <a:pt x="11610" y="647"/>
                  </a:lnTo>
                  <a:lnTo>
                    <a:pt x="11608" y="670"/>
                  </a:lnTo>
                  <a:lnTo>
                    <a:pt x="11605" y="721"/>
                  </a:lnTo>
                  <a:lnTo>
                    <a:pt x="11601" y="777"/>
                  </a:lnTo>
                  <a:lnTo>
                    <a:pt x="11599" y="839"/>
                  </a:lnTo>
                  <a:lnTo>
                    <a:pt x="11597" y="904"/>
                  </a:lnTo>
                  <a:lnTo>
                    <a:pt x="11595" y="973"/>
                  </a:lnTo>
                  <a:lnTo>
                    <a:pt x="11593" y="1042"/>
                  </a:lnTo>
                  <a:lnTo>
                    <a:pt x="11591" y="1112"/>
                  </a:lnTo>
                  <a:lnTo>
                    <a:pt x="11587" y="1179"/>
                  </a:lnTo>
                  <a:lnTo>
                    <a:pt x="11584" y="1246"/>
                  </a:lnTo>
                  <a:lnTo>
                    <a:pt x="11580" y="1309"/>
                  </a:lnTo>
                  <a:lnTo>
                    <a:pt x="11574" y="1366"/>
                  </a:lnTo>
                  <a:lnTo>
                    <a:pt x="11568" y="1419"/>
                  </a:lnTo>
                  <a:lnTo>
                    <a:pt x="11564" y="1441"/>
                  </a:lnTo>
                  <a:lnTo>
                    <a:pt x="11560" y="1463"/>
                  </a:lnTo>
                  <a:lnTo>
                    <a:pt x="11555" y="1482"/>
                  </a:lnTo>
                  <a:lnTo>
                    <a:pt x="11551" y="1499"/>
                  </a:lnTo>
                  <a:lnTo>
                    <a:pt x="11535" y="1540"/>
                  </a:lnTo>
                  <a:lnTo>
                    <a:pt x="11512" y="1596"/>
                  </a:lnTo>
                  <a:lnTo>
                    <a:pt x="11482" y="1665"/>
                  </a:lnTo>
                  <a:lnTo>
                    <a:pt x="11445" y="1744"/>
                  </a:lnTo>
                  <a:lnTo>
                    <a:pt x="11405" y="1831"/>
                  </a:lnTo>
                  <a:lnTo>
                    <a:pt x="11362" y="1924"/>
                  </a:lnTo>
                  <a:lnTo>
                    <a:pt x="11317" y="2020"/>
                  </a:lnTo>
                  <a:lnTo>
                    <a:pt x="11271" y="2117"/>
                  </a:lnTo>
                  <a:lnTo>
                    <a:pt x="11226" y="2210"/>
                  </a:lnTo>
                  <a:lnTo>
                    <a:pt x="11182" y="2301"/>
                  </a:lnTo>
                  <a:lnTo>
                    <a:pt x="11143" y="2384"/>
                  </a:lnTo>
                  <a:lnTo>
                    <a:pt x="11107" y="2457"/>
                  </a:lnTo>
                  <a:lnTo>
                    <a:pt x="11077" y="2518"/>
                  </a:lnTo>
                  <a:lnTo>
                    <a:pt x="11054" y="2565"/>
                  </a:lnTo>
                  <a:lnTo>
                    <a:pt x="11039" y="2595"/>
                  </a:lnTo>
                  <a:lnTo>
                    <a:pt x="11034" y="2606"/>
                  </a:lnTo>
                  <a:close/>
                </a:path>
              </a:pathLst>
            </a:cu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679" y="895"/>
              <a:ext cx="2261" cy="1934"/>
            </a:xfrm>
            <a:custGeom>
              <a:avLst/>
              <a:gdLst>
                <a:gd name="T0" fmla="*/ 281 w 11302"/>
                <a:gd name="T1" fmla="*/ 324 h 9670"/>
                <a:gd name="T2" fmla="*/ 332 w 11302"/>
                <a:gd name="T3" fmla="*/ 328 h 9670"/>
                <a:gd name="T4" fmla="*/ 329 w 11302"/>
                <a:gd name="T5" fmla="*/ 315 h 9670"/>
                <a:gd name="T6" fmla="*/ 367 w 11302"/>
                <a:gd name="T7" fmla="*/ 316 h 9670"/>
                <a:gd name="T8" fmla="*/ 372 w 11302"/>
                <a:gd name="T9" fmla="*/ 298 h 9670"/>
                <a:gd name="T10" fmla="*/ 268 w 11302"/>
                <a:gd name="T11" fmla="*/ 299 h 9670"/>
                <a:gd name="T12" fmla="*/ 383 w 11302"/>
                <a:gd name="T13" fmla="*/ 289 h 9670"/>
                <a:gd name="T14" fmla="*/ 286 w 11302"/>
                <a:gd name="T15" fmla="*/ 259 h 9670"/>
                <a:gd name="T16" fmla="*/ 72 w 11302"/>
                <a:gd name="T17" fmla="*/ 231 h 9670"/>
                <a:gd name="T18" fmla="*/ 436 w 11302"/>
                <a:gd name="T19" fmla="*/ 166 h 9670"/>
                <a:gd name="T20" fmla="*/ 11 w 11302"/>
                <a:gd name="T21" fmla="*/ 148 h 9670"/>
                <a:gd name="T22" fmla="*/ 427 w 11302"/>
                <a:gd name="T23" fmla="*/ 139 h 9670"/>
                <a:gd name="T24" fmla="*/ 443 w 11302"/>
                <a:gd name="T25" fmla="*/ 215 h 9670"/>
                <a:gd name="T26" fmla="*/ 399 w 11302"/>
                <a:gd name="T27" fmla="*/ 263 h 9670"/>
                <a:gd name="T28" fmla="*/ 366 w 11302"/>
                <a:gd name="T29" fmla="*/ 260 h 9670"/>
                <a:gd name="T30" fmla="*/ 381 w 11302"/>
                <a:gd name="T31" fmla="*/ 215 h 9670"/>
                <a:gd name="T32" fmla="*/ 371 w 11302"/>
                <a:gd name="T33" fmla="*/ 180 h 9670"/>
                <a:gd name="T34" fmla="*/ 405 w 11302"/>
                <a:gd name="T35" fmla="*/ 172 h 9670"/>
                <a:gd name="T36" fmla="*/ 373 w 11302"/>
                <a:gd name="T37" fmla="*/ 86 h 9670"/>
                <a:gd name="T38" fmla="*/ 387 w 11302"/>
                <a:gd name="T39" fmla="*/ 120 h 9670"/>
                <a:gd name="T40" fmla="*/ 366 w 11302"/>
                <a:gd name="T41" fmla="*/ 80 h 9670"/>
                <a:gd name="T42" fmla="*/ 303 w 11302"/>
                <a:gd name="T43" fmla="*/ 193 h 9670"/>
                <a:gd name="T44" fmla="*/ 365 w 11302"/>
                <a:gd name="T45" fmla="*/ 226 h 9670"/>
                <a:gd name="T46" fmla="*/ 253 w 11302"/>
                <a:gd name="T47" fmla="*/ 254 h 9670"/>
                <a:gd name="T48" fmla="*/ 184 w 11302"/>
                <a:gd name="T49" fmla="*/ 275 h 9670"/>
                <a:gd name="T50" fmla="*/ 200 w 11302"/>
                <a:gd name="T51" fmla="*/ 301 h 9670"/>
                <a:gd name="T52" fmla="*/ 112 w 11302"/>
                <a:gd name="T53" fmla="*/ 219 h 9670"/>
                <a:gd name="T54" fmla="*/ 163 w 11302"/>
                <a:gd name="T55" fmla="*/ 256 h 9670"/>
                <a:gd name="T56" fmla="*/ 181 w 11302"/>
                <a:gd name="T57" fmla="*/ 215 h 9670"/>
                <a:gd name="T58" fmla="*/ 289 w 11302"/>
                <a:gd name="T59" fmla="*/ 144 h 9670"/>
                <a:gd name="T60" fmla="*/ 244 w 11302"/>
                <a:gd name="T61" fmla="*/ 117 h 9670"/>
                <a:gd name="T62" fmla="*/ 224 w 11302"/>
                <a:gd name="T63" fmla="*/ 83 h 9670"/>
                <a:gd name="T64" fmla="*/ 320 w 11302"/>
                <a:gd name="T65" fmla="*/ 28 h 9670"/>
                <a:gd name="T66" fmla="*/ 337 w 11302"/>
                <a:gd name="T67" fmla="*/ 64 h 9670"/>
                <a:gd name="T68" fmla="*/ 93 w 11302"/>
                <a:gd name="T69" fmla="*/ 44 h 9670"/>
                <a:gd name="T70" fmla="*/ 74 w 11302"/>
                <a:gd name="T71" fmla="*/ 102 h 9670"/>
                <a:gd name="T72" fmla="*/ 268 w 11302"/>
                <a:gd name="T73" fmla="*/ 15 h 9670"/>
                <a:gd name="T74" fmla="*/ 237 w 11302"/>
                <a:gd name="T75" fmla="*/ 63 h 9670"/>
                <a:gd name="T76" fmla="*/ 152 w 11302"/>
                <a:gd name="T77" fmla="*/ 178 h 9670"/>
                <a:gd name="T78" fmla="*/ 106 w 11302"/>
                <a:gd name="T79" fmla="*/ 169 h 9670"/>
                <a:gd name="T80" fmla="*/ 32 w 11302"/>
                <a:gd name="T81" fmla="*/ 203 h 9670"/>
                <a:gd name="T82" fmla="*/ 73 w 11302"/>
                <a:gd name="T83" fmla="*/ 107 h 9670"/>
                <a:gd name="T84" fmla="*/ 87 w 11302"/>
                <a:gd name="T85" fmla="*/ 92 h 9670"/>
                <a:gd name="T86" fmla="*/ 131 w 11302"/>
                <a:gd name="T87" fmla="*/ 65 h 9670"/>
                <a:gd name="T88" fmla="*/ 64 w 11302"/>
                <a:gd name="T89" fmla="*/ 153 h 9670"/>
                <a:gd name="T90" fmla="*/ 97 w 11302"/>
                <a:gd name="T91" fmla="*/ 195 h 9670"/>
                <a:gd name="T92" fmla="*/ 169 w 11302"/>
                <a:gd name="T93" fmla="*/ 135 h 9670"/>
                <a:gd name="T94" fmla="*/ 175 w 11302"/>
                <a:gd name="T95" fmla="*/ 36 h 9670"/>
                <a:gd name="T96" fmla="*/ 137 w 11302"/>
                <a:gd name="T97" fmla="*/ 40 h 9670"/>
                <a:gd name="T98" fmla="*/ 171 w 11302"/>
                <a:gd name="T99" fmla="*/ 21 h 9670"/>
                <a:gd name="T100" fmla="*/ 99 w 11302"/>
                <a:gd name="T101" fmla="*/ 253 h 9670"/>
                <a:gd name="T102" fmla="*/ 288 w 11302"/>
                <a:gd name="T103" fmla="*/ 385 h 9670"/>
                <a:gd name="T104" fmla="*/ 440 w 11302"/>
                <a:gd name="T105" fmla="*/ 261 h 9670"/>
                <a:gd name="T106" fmla="*/ 193 w 11302"/>
                <a:gd name="T107" fmla="*/ 0 h 9670"/>
                <a:gd name="T108" fmla="*/ 20 w 11302"/>
                <a:gd name="T109" fmla="*/ 217 h 9670"/>
                <a:gd name="T110" fmla="*/ 258 w 11302"/>
                <a:gd name="T111" fmla="*/ 201 h 9670"/>
                <a:gd name="T112" fmla="*/ 122 w 11302"/>
                <a:gd name="T113" fmla="*/ 245 h 9670"/>
                <a:gd name="T114" fmla="*/ 147 w 11302"/>
                <a:gd name="T115" fmla="*/ 268 h 9670"/>
                <a:gd name="T116" fmla="*/ 262 w 11302"/>
                <a:gd name="T117" fmla="*/ 99 h 9670"/>
                <a:gd name="T118" fmla="*/ 279 w 11302"/>
                <a:gd name="T119" fmla="*/ 60 h 9670"/>
                <a:gd name="T120" fmla="*/ 201 w 11302"/>
                <a:gd name="T121" fmla="*/ 39 h 9670"/>
                <a:gd name="T122" fmla="*/ 209 w 11302"/>
                <a:gd name="T123" fmla="*/ 18 h 9670"/>
                <a:gd name="T124" fmla="*/ 304 w 11302"/>
                <a:gd name="T125" fmla="*/ 246 h 96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02" h="9670">
                  <a:moveTo>
                    <a:pt x="6270" y="8212"/>
                  </a:moveTo>
                  <a:lnTo>
                    <a:pt x="6347" y="8210"/>
                  </a:lnTo>
                  <a:lnTo>
                    <a:pt x="6409" y="8207"/>
                  </a:lnTo>
                  <a:lnTo>
                    <a:pt x="6459" y="8205"/>
                  </a:lnTo>
                  <a:lnTo>
                    <a:pt x="6497" y="8204"/>
                  </a:lnTo>
                  <a:lnTo>
                    <a:pt x="6526" y="8203"/>
                  </a:lnTo>
                  <a:lnTo>
                    <a:pt x="6546" y="8204"/>
                  </a:lnTo>
                  <a:lnTo>
                    <a:pt x="6555" y="8205"/>
                  </a:lnTo>
                  <a:lnTo>
                    <a:pt x="6561" y="8207"/>
                  </a:lnTo>
                  <a:lnTo>
                    <a:pt x="6568" y="8208"/>
                  </a:lnTo>
                  <a:lnTo>
                    <a:pt x="6572" y="8211"/>
                  </a:lnTo>
                  <a:lnTo>
                    <a:pt x="6576" y="8215"/>
                  </a:lnTo>
                  <a:lnTo>
                    <a:pt x="6581" y="8218"/>
                  </a:lnTo>
                  <a:lnTo>
                    <a:pt x="6584" y="8222"/>
                  </a:lnTo>
                  <a:lnTo>
                    <a:pt x="6588" y="8228"/>
                  </a:lnTo>
                  <a:lnTo>
                    <a:pt x="6597" y="8239"/>
                  </a:lnTo>
                  <a:lnTo>
                    <a:pt x="6609" y="8254"/>
                  </a:lnTo>
                  <a:lnTo>
                    <a:pt x="6625" y="8274"/>
                  </a:lnTo>
                  <a:lnTo>
                    <a:pt x="6646" y="8295"/>
                  </a:lnTo>
                  <a:lnTo>
                    <a:pt x="6661" y="8308"/>
                  </a:lnTo>
                  <a:lnTo>
                    <a:pt x="6677" y="8322"/>
                  </a:lnTo>
                  <a:lnTo>
                    <a:pt x="6696" y="8336"/>
                  </a:lnTo>
                  <a:lnTo>
                    <a:pt x="6717" y="8353"/>
                  </a:lnTo>
                  <a:lnTo>
                    <a:pt x="6747" y="8373"/>
                  </a:lnTo>
                  <a:lnTo>
                    <a:pt x="6778" y="8391"/>
                  </a:lnTo>
                  <a:lnTo>
                    <a:pt x="6808" y="8406"/>
                  </a:lnTo>
                  <a:lnTo>
                    <a:pt x="6837" y="8418"/>
                  </a:lnTo>
                  <a:lnTo>
                    <a:pt x="6866" y="8429"/>
                  </a:lnTo>
                  <a:lnTo>
                    <a:pt x="6896" y="8438"/>
                  </a:lnTo>
                  <a:lnTo>
                    <a:pt x="6925" y="8444"/>
                  </a:lnTo>
                  <a:lnTo>
                    <a:pt x="6955" y="8449"/>
                  </a:lnTo>
                  <a:lnTo>
                    <a:pt x="6987" y="8453"/>
                  </a:lnTo>
                  <a:lnTo>
                    <a:pt x="7019" y="8455"/>
                  </a:lnTo>
                  <a:lnTo>
                    <a:pt x="7051" y="8457"/>
                  </a:lnTo>
                  <a:lnTo>
                    <a:pt x="7086" y="8457"/>
                  </a:lnTo>
                  <a:lnTo>
                    <a:pt x="7159" y="8457"/>
                  </a:lnTo>
                  <a:lnTo>
                    <a:pt x="7237" y="8456"/>
                  </a:lnTo>
                  <a:lnTo>
                    <a:pt x="7278" y="8551"/>
                  </a:lnTo>
                  <a:lnTo>
                    <a:pt x="7292" y="8587"/>
                  </a:lnTo>
                  <a:lnTo>
                    <a:pt x="7306" y="8622"/>
                  </a:lnTo>
                  <a:lnTo>
                    <a:pt x="7322" y="8654"/>
                  </a:lnTo>
                  <a:lnTo>
                    <a:pt x="7339" y="8686"/>
                  </a:lnTo>
                  <a:lnTo>
                    <a:pt x="7357" y="8717"/>
                  </a:lnTo>
                  <a:lnTo>
                    <a:pt x="7375" y="8747"/>
                  </a:lnTo>
                  <a:lnTo>
                    <a:pt x="7396" y="8778"/>
                  </a:lnTo>
                  <a:lnTo>
                    <a:pt x="7417" y="8809"/>
                  </a:lnTo>
                  <a:lnTo>
                    <a:pt x="7447" y="8851"/>
                  </a:lnTo>
                  <a:lnTo>
                    <a:pt x="7476" y="8890"/>
                  </a:lnTo>
                  <a:lnTo>
                    <a:pt x="7506" y="8928"/>
                  </a:lnTo>
                  <a:lnTo>
                    <a:pt x="7534" y="8965"/>
                  </a:lnTo>
                  <a:lnTo>
                    <a:pt x="7562" y="9001"/>
                  </a:lnTo>
                  <a:lnTo>
                    <a:pt x="7588" y="9038"/>
                  </a:lnTo>
                  <a:lnTo>
                    <a:pt x="7615" y="9074"/>
                  </a:lnTo>
                  <a:lnTo>
                    <a:pt x="7642" y="9113"/>
                  </a:lnTo>
                  <a:lnTo>
                    <a:pt x="7660" y="9139"/>
                  </a:lnTo>
                  <a:lnTo>
                    <a:pt x="7675" y="9163"/>
                  </a:lnTo>
                  <a:lnTo>
                    <a:pt x="7688" y="9186"/>
                  </a:lnTo>
                  <a:lnTo>
                    <a:pt x="7697" y="9208"/>
                  </a:lnTo>
                  <a:lnTo>
                    <a:pt x="7702" y="9219"/>
                  </a:lnTo>
                  <a:lnTo>
                    <a:pt x="7705" y="9228"/>
                  </a:lnTo>
                  <a:lnTo>
                    <a:pt x="7708" y="9239"/>
                  </a:lnTo>
                  <a:lnTo>
                    <a:pt x="7710" y="9249"/>
                  </a:lnTo>
                  <a:lnTo>
                    <a:pt x="7711" y="9258"/>
                  </a:lnTo>
                  <a:lnTo>
                    <a:pt x="7712" y="9268"/>
                  </a:lnTo>
                  <a:lnTo>
                    <a:pt x="7712" y="9278"/>
                  </a:lnTo>
                  <a:lnTo>
                    <a:pt x="7712" y="9286"/>
                  </a:lnTo>
                  <a:lnTo>
                    <a:pt x="7710" y="9296"/>
                  </a:lnTo>
                  <a:lnTo>
                    <a:pt x="7708" y="9305"/>
                  </a:lnTo>
                  <a:lnTo>
                    <a:pt x="7706" y="9314"/>
                  </a:lnTo>
                  <a:lnTo>
                    <a:pt x="7702" y="9323"/>
                  </a:lnTo>
                  <a:lnTo>
                    <a:pt x="7697" y="9333"/>
                  </a:lnTo>
                  <a:lnTo>
                    <a:pt x="7692" y="9341"/>
                  </a:lnTo>
                  <a:lnTo>
                    <a:pt x="7685" y="9351"/>
                  </a:lnTo>
                  <a:lnTo>
                    <a:pt x="7679" y="9360"/>
                  </a:lnTo>
                  <a:lnTo>
                    <a:pt x="7670" y="9369"/>
                  </a:lnTo>
                  <a:lnTo>
                    <a:pt x="7662" y="9378"/>
                  </a:lnTo>
                  <a:lnTo>
                    <a:pt x="7652" y="9388"/>
                  </a:lnTo>
                  <a:lnTo>
                    <a:pt x="7641" y="9397"/>
                  </a:lnTo>
                  <a:lnTo>
                    <a:pt x="7618" y="9417"/>
                  </a:lnTo>
                  <a:lnTo>
                    <a:pt x="7590" y="9436"/>
                  </a:lnTo>
                  <a:lnTo>
                    <a:pt x="7562" y="9453"/>
                  </a:lnTo>
                  <a:lnTo>
                    <a:pt x="7535" y="9466"/>
                  </a:lnTo>
                  <a:lnTo>
                    <a:pt x="7509" y="9475"/>
                  </a:lnTo>
                  <a:lnTo>
                    <a:pt x="7483" y="9479"/>
                  </a:lnTo>
                  <a:lnTo>
                    <a:pt x="7457" y="9480"/>
                  </a:lnTo>
                  <a:lnTo>
                    <a:pt x="7432" y="9478"/>
                  </a:lnTo>
                  <a:lnTo>
                    <a:pt x="7409" y="9473"/>
                  </a:lnTo>
                  <a:lnTo>
                    <a:pt x="7385" y="9464"/>
                  </a:lnTo>
                  <a:lnTo>
                    <a:pt x="7361" y="9452"/>
                  </a:lnTo>
                  <a:lnTo>
                    <a:pt x="7338" y="9437"/>
                  </a:lnTo>
                  <a:lnTo>
                    <a:pt x="7314" y="9421"/>
                  </a:lnTo>
                  <a:lnTo>
                    <a:pt x="7291" y="9401"/>
                  </a:lnTo>
                  <a:lnTo>
                    <a:pt x="7269" y="9379"/>
                  </a:lnTo>
                  <a:lnTo>
                    <a:pt x="7245" y="9355"/>
                  </a:lnTo>
                  <a:lnTo>
                    <a:pt x="7222" y="9328"/>
                  </a:lnTo>
                  <a:lnTo>
                    <a:pt x="7199" y="9302"/>
                  </a:lnTo>
                  <a:lnTo>
                    <a:pt x="7176" y="9271"/>
                  </a:lnTo>
                  <a:lnTo>
                    <a:pt x="7152" y="9241"/>
                  </a:lnTo>
                  <a:lnTo>
                    <a:pt x="7129" y="9209"/>
                  </a:lnTo>
                  <a:lnTo>
                    <a:pt x="7105" y="9175"/>
                  </a:lnTo>
                  <a:lnTo>
                    <a:pt x="7055" y="9108"/>
                  </a:lnTo>
                  <a:lnTo>
                    <a:pt x="7004" y="9037"/>
                  </a:lnTo>
                  <a:lnTo>
                    <a:pt x="6978" y="9000"/>
                  </a:lnTo>
                  <a:lnTo>
                    <a:pt x="6950" y="8964"/>
                  </a:lnTo>
                  <a:lnTo>
                    <a:pt x="6923" y="8929"/>
                  </a:lnTo>
                  <a:lnTo>
                    <a:pt x="6894" y="8893"/>
                  </a:lnTo>
                  <a:lnTo>
                    <a:pt x="6864" y="8859"/>
                  </a:lnTo>
                  <a:lnTo>
                    <a:pt x="6834" y="8824"/>
                  </a:lnTo>
                  <a:lnTo>
                    <a:pt x="6802" y="8791"/>
                  </a:lnTo>
                  <a:lnTo>
                    <a:pt x="6770" y="8758"/>
                  </a:lnTo>
                  <a:lnTo>
                    <a:pt x="6719" y="8708"/>
                  </a:lnTo>
                  <a:lnTo>
                    <a:pt x="6670" y="8658"/>
                  </a:lnTo>
                  <a:lnTo>
                    <a:pt x="6621" y="8609"/>
                  </a:lnTo>
                  <a:lnTo>
                    <a:pt x="6574" y="8558"/>
                  </a:lnTo>
                  <a:lnTo>
                    <a:pt x="6528" y="8507"/>
                  </a:lnTo>
                  <a:lnTo>
                    <a:pt x="6482" y="8454"/>
                  </a:lnTo>
                  <a:lnTo>
                    <a:pt x="6436" y="8399"/>
                  </a:lnTo>
                  <a:lnTo>
                    <a:pt x="6391" y="8342"/>
                  </a:lnTo>
                  <a:lnTo>
                    <a:pt x="6376" y="8323"/>
                  </a:lnTo>
                  <a:lnTo>
                    <a:pt x="6360" y="8305"/>
                  </a:lnTo>
                  <a:lnTo>
                    <a:pt x="6344" y="8289"/>
                  </a:lnTo>
                  <a:lnTo>
                    <a:pt x="6326" y="8273"/>
                  </a:lnTo>
                  <a:lnTo>
                    <a:pt x="6311" y="8258"/>
                  </a:lnTo>
                  <a:lnTo>
                    <a:pt x="6296" y="8243"/>
                  </a:lnTo>
                  <a:lnTo>
                    <a:pt x="6282" y="8228"/>
                  </a:lnTo>
                  <a:lnTo>
                    <a:pt x="6270" y="8212"/>
                  </a:lnTo>
                  <a:close/>
                  <a:moveTo>
                    <a:pt x="6623" y="8025"/>
                  </a:moveTo>
                  <a:lnTo>
                    <a:pt x="6914" y="7937"/>
                  </a:lnTo>
                  <a:lnTo>
                    <a:pt x="6920" y="7942"/>
                  </a:lnTo>
                  <a:lnTo>
                    <a:pt x="6925" y="7949"/>
                  </a:lnTo>
                  <a:lnTo>
                    <a:pt x="6932" y="7957"/>
                  </a:lnTo>
                  <a:lnTo>
                    <a:pt x="6937" y="7966"/>
                  </a:lnTo>
                  <a:lnTo>
                    <a:pt x="6950" y="7988"/>
                  </a:lnTo>
                  <a:lnTo>
                    <a:pt x="6963" y="8014"/>
                  </a:lnTo>
                  <a:lnTo>
                    <a:pt x="6980" y="8043"/>
                  </a:lnTo>
                  <a:lnTo>
                    <a:pt x="6999" y="8074"/>
                  </a:lnTo>
                  <a:lnTo>
                    <a:pt x="7011" y="8090"/>
                  </a:lnTo>
                  <a:lnTo>
                    <a:pt x="7023" y="8106"/>
                  </a:lnTo>
                  <a:lnTo>
                    <a:pt x="7037" y="8122"/>
                  </a:lnTo>
                  <a:lnTo>
                    <a:pt x="7052" y="8138"/>
                  </a:lnTo>
                  <a:lnTo>
                    <a:pt x="7071" y="8159"/>
                  </a:lnTo>
                  <a:lnTo>
                    <a:pt x="7092" y="8181"/>
                  </a:lnTo>
                  <a:lnTo>
                    <a:pt x="7115" y="8204"/>
                  </a:lnTo>
                  <a:lnTo>
                    <a:pt x="7136" y="8223"/>
                  </a:lnTo>
                  <a:lnTo>
                    <a:pt x="7160" y="8242"/>
                  </a:lnTo>
                  <a:lnTo>
                    <a:pt x="7185" y="8259"/>
                  </a:lnTo>
                  <a:lnTo>
                    <a:pt x="7198" y="8268"/>
                  </a:lnTo>
                  <a:lnTo>
                    <a:pt x="7210" y="8278"/>
                  </a:lnTo>
                  <a:lnTo>
                    <a:pt x="7223" y="8288"/>
                  </a:lnTo>
                  <a:lnTo>
                    <a:pt x="7236" y="8300"/>
                  </a:lnTo>
                  <a:lnTo>
                    <a:pt x="7193" y="8304"/>
                  </a:lnTo>
                  <a:lnTo>
                    <a:pt x="7151" y="8306"/>
                  </a:lnTo>
                  <a:lnTo>
                    <a:pt x="7110" y="8307"/>
                  </a:lnTo>
                  <a:lnTo>
                    <a:pt x="7069" y="8306"/>
                  </a:lnTo>
                  <a:lnTo>
                    <a:pt x="7049" y="8304"/>
                  </a:lnTo>
                  <a:lnTo>
                    <a:pt x="7030" y="8302"/>
                  </a:lnTo>
                  <a:lnTo>
                    <a:pt x="7010" y="8300"/>
                  </a:lnTo>
                  <a:lnTo>
                    <a:pt x="6991" y="8296"/>
                  </a:lnTo>
                  <a:lnTo>
                    <a:pt x="6971" y="8293"/>
                  </a:lnTo>
                  <a:lnTo>
                    <a:pt x="6953" y="8289"/>
                  </a:lnTo>
                  <a:lnTo>
                    <a:pt x="6935" y="8284"/>
                  </a:lnTo>
                  <a:lnTo>
                    <a:pt x="6917" y="8278"/>
                  </a:lnTo>
                  <a:lnTo>
                    <a:pt x="6898" y="8272"/>
                  </a:lnTo>
                  <a:lnTo>
                    <a:pt x="6881" y="8265"/>
                  </a:lnTo>
                  <a:lnTo>
                    <a:pt x="6864" y="8259"/>
                  </a:lnTo>
                  <a:lnTo>
                    <a:pt x="6847" y="8250"/>
                  </a:lnTo>
                  <a:lnTo>
                    <a:pt x="6829" y="8242"/>
                  </a:lnTo>
                  <a:lnTo>
                    <a:pt x="6813" y="8233"/>
                  </a:lnTo>
                  <a:lnTo>
                    <a:pt x="6797" y="8222"/>
                  </a:lnTo>
                  <a:lnTo>
                    <a:pt x="6781" y="8211"/>
                  </a:lnTo>
                  <a:lnTo>
                    <a:pt x="6766" y="8201"/>
                  </a:lnTo>
                  <a:lnTo>
                    <a:pt x="6751" y="8189"/>
                  </a:lnTo>
                  <a:lnTo>
                    <a:pt x="6736" y="8176"/>
                  </a:lnTo>
                  <a:lnTo>
                    <a:pt x="6722" y="8162"/>
                  </a:lnTo>
                  <a:lnTo>
                    <a:pt x="6708" y="8148"/>
                  </a:lnTo>
                  <a:lnTo>
                    <a:pt x="6695" y="8133"/>
                  </a:lnTo>
                  <a:lnTo>
                    <a:pt x="6681" y="8118"/>
                  </a:lnTo>
                  <a:lnTo>
                    <a:pt x="6669" y="8102"/>
                  </a:lnTo>
                  <a:lnTo>
                    <a:pt x="6657" y="8083"/>
                  </a:lnTo>
                  <a:lnTo>
                    <a:pt x="6643" y="8060"/>
                  </a:lnTo>
                  <a:lnTo>
                    <a:pt x="6630" y="8037"/>
                  </a:lnTo>
                  <a:lnTo>
                    <a:pt x="6623" y="8025"/>
                  </a:lnTo>
                  <a:close/>
                  <a:moveTo>
                    <a:pt x="7045" y="7881"/>
                  </a:moveTo>
                  <a:lnTo>
                    <a:pt x="7129" y="7826"/>
                  </a:lnTo>
                  <a:lnTo>
                    <a:pt x="7134" y="7830"/>
                  </a:lnTo>
                  <a:lnTo>
                    <a:pt x="7137" y="7833"/>
                  </a:lnTo>
                  <a:lnTo>
                    <a:pt x="7195" y="7887"/>
                  </a:lnTo>
                  <a:lnTo>
                    <a:pt x="7243" y="7937"/>
                  </a:lnTo>
                  <a:lnTo>
                    <a:pt x="7288" y="7982"/>
                  </a:lnTo>
                  <a:lnTo>
                    <a:pt x="7332" y="8022"/>
                  </a:lnTo>
                  <a:lnTo>
                    <a:pt x="7374" y="8058"/>
                  </a:lnTo>
                  <a:lnTo>
                    <a:pt x="7414" y="8092"/>
                  </a:lnTo>
                  <a:lnTo>
                    <a:pt x="7452" y="8121"/>
                  </a:lnTo>
                  <a:lnTo>
                    <a:pt x="7487" y="8147"/>
                  </a:lnTo>
                  <a:lnTo>
                    <a:pt x="7520" y="8169"/>
                  </a:lnTo>
                  <a:lnTo>
                    <a:pt x="7578" y="8207"/>
                  </a:lnTo>
                  <a:lnTo>
                    <a:pt x="7625" y="8235"/>
                  </a:lnTo>
                  <a:lnTo>
                    <a:pt x="7643" y="8247"/>
                  </a:lnTo>
                  <a:lnTo>
                    <a:pt x="7660" y="8257"/>
                  </a:lnTo>
                  <a:lnTo>
                    <a:pt x="7671" y="8265"/>
                  </a:lnTo>
                  <a:lnTo>
                    <a:pt x="7681" y="8273"/>
                  </a:lnTo>
                  <a:lnTo>
                    <a:pt x="7643" y="8275"/>
                  </a:lnTo>
                  <a:lnTo>
                    <a:pt x="7610" y="8276"/>
                  </a:lnTo>
                  <a:lnTo>
                    <a:pt x="7579" y="8276"/>
                  </a:lnTo>
                  <a:lnTo>
                    <a:pt x="7551" y="8275"/>
                  </a:lnTo>
                  <a:lnTo>
                    <a:pt x="7524" y="8274"/>
                  </a:lnTo>
                  <a:lnTo>
                    <a:pt x="7500" y="8271"/>
                  </a:lnTo>
                  <a:lnTo>
                    <a:pt x="7478" y="8266"/>
                  </a:lnTo>
                  <a:lnTo>
                    <a:pt x="7455" y="8261"/>
                  </a:lnTo>
                  <a:lnTo>
                    <a:pt x="7434" y="8254"/>
                  </a:lnTo>
                  <a:lnTo>
                    <a:pt x="7414" y="8247"/>
                  </a:lnTo>
                  <a:lnTo>
                    <a:pt x="7394" y="8237"/>
                  </a:lnTo>
                  <a:lnTo>
                    <a:pt x="7372" y="8226"/>
                  </a:lnTo>
                  <a:lnTo>
                    <a:pt x="7350" y="8214"/>
                  </a:lnTo>
                  <a:lnTo>
                    <a:pt x="7328" y="8200"/>
                  </a:lnTo>
                  <a:lnTo>
                    <a:pt x="7304" y="8183"/>
                  </a:lnTo>
                  <a:lnTo>
                    <a:pt x="7278" y="8165"/>
                  </a:lnTo>
                  <a:lnTo>
                    <a:pt x="7259" y="8152"/>
                  </a:lnTo>
                  <a:lnTo>
                    <a:pt x="7241" y="8138"/>
                  </a:lnTo>
                  <a:lnTo>
                    <a:pt x="7223" y="8123"/>
                  </a:lnTo>
                  <a:lnTo>
                    <a:pt x="7206" y="8108"/>
                  </a:lnTo>
                  <a:lnTo>
                    <a:pt x="7190" y="8092"/>
                  </a:lnTo>
                  <a:lnTo>
                    <a:pt x="7175" y="8076"/>
                  </a:lnTo>
                  <a:lnTo>
                    <a:pt x="7160" y="8061"/>
                  </a:lnTo>
                  <a:lnTo>
                    <a:pt x="7146" y="8044"/>
                  </a:lnTo>
                  <a:lnTo>
                    <a:pt x="7127" y="8021"/>
                  </a:lnTo>
                  <a:lnTo>
                    <a:pt x="7113" y="8001"/>
                  </a:lnTo>
                  <a:lnTo>
                    <a:pt x="7101" y="7983"/>
                  </a:lnTo>
                  <a:lnTo>
                    <a:pt x="7091" y="7967"/>
                  </a:lnTo>
                  <a:lnTo>
                    <a:pt x="7081" y="7950"/>
                  </a:lnTo>
                  <a:lnTo>
                    <a:pt x="7072" y="7930"/>
                  </a:lnTo>
                  <a:lnTo>
                    <a:pt x="7060" y="7908"/>
                  </a:lnTo>
                  <a:lnTo>
                    <a:pt x="7045" y="7881"/>
                  </a:lnTo>
                  <a:close/>
                  <a:moveTo>
                    <a:pt x="7255" y="7742"/>
                  </a:moveTo>
                  <a:lnTo>
                    <a:pt x="7268" y="7736"/>
                  </a:lnTo>
                  <a:lnTo>
                    <a:pt x="7278" y="7732"/>
                  </a:lnTo>
                  <a:lnTo>
                    <a:pt x="7288" y="7727"/>
                  </a:lnTo>
                  <a:lnTo>
                    <a:pt x="7296" y="7721"/>
                  </a:lnTo>
                  <a:lnTo>
                    <a:pt x="7313" y="7712"/>
                  </a:lnTo>
                  <a:lnTo>
                    <a:pt x="7334" y="7700"/>
                  </a:lnTo>
                  <a:lnTo>
                    <a:pt x="7355" y="7709"/>
                  </a:lnTo>
                  <a:lnTo>
                    <a:pt x="7377" y="7721"/>
                  </a:lnTo>
                  <a:lnTo>
                    <a:pt x="7401" y="7735"/>
                  </a:lnTo>
                  <a:lnTo>
                    <a:pt x="7428" y="7750"/>
                  </a:lnTo>
                  <a:lnTo>
                    <a:pt x="7486" y="7785"/>
                  </a:lnTo>
                  <a:lnTo>
                    <a:pt x="7552" y="7824"/>
                  </a:lnTo>
                  <a:lnTo>
                    <a:pt x="7622" y="7865"/>
                  </a:lnTo>
                  <a:lnTo>
                    <a:pt x="7698" y="7908"/>
                  </a:lnTo>
                  <a:lnTo>
                    <a:pt x="7737" y="7928"/>
                  </a:lnTo>
                  <a:lnTo>
                    <a:pt x="7778" y="7950"/>
                  </a:lnTo>
                  <a:lnTo>
                    <a:pt x="7820" y="7971"/>
                  </a:lnTo>
                  <a:lnTo>
                    <a:pt x="7862" y="7992"/>
                  </a:lnTo>
                  <a:lnTo>
                    <a:pt x="7896" y="8008"/>
                  </a:lnTo>
                  <a:lnTo>
                    <a:pt x="7933" y="8024"/>
                  </a:lnTo>
                  <a:lnTo>
                    <a:pt x="7969" y="8039"/>
                  </a:lnTo>
                  <a:lnTo>
                    <a:pt x="8005" y="8054"/>
                  </a:lnTo>
                  <a:lnTo>
                    <a:pt x="8043" y="8068"/>
                  </a:lnTo>
                  <a:lnTo>
                    <a:pt x="8081" y="8082"/>
                  </a:lnTo>
                  <a:lnTo>
                    <a:pt x="8118" y="8095"/>
                  </a:lnTo>
                  <a:lnTo>
                    <a:pt x="8155" y="8107"/>
                  </a:lnTo>
                  <a:lnTo>
                    <a:pt x="8188" y="8116"/>
                  </a:lnTo>
                  <a:lnTo>
                    <a:pt x="8233" y="8125"/>
                  </a:lnTo>
                  <a:lnTo>
                    <a:pt x="8286" y="8136"/>
                  </a:lnTo>
                  <a:lnTo>
                    <a:pt x="8341" y="8148"/>
                  </a:lnTo>
                  <a:lnTo>
                    <a:pt x="8395" y="8159"/>
                  </a:lnTo>
                  <a:lnTo>
                    <a:pt x="8442" y="8167"/>
                  </a:lnTo>
                  <a:lnTo>
                    <a:pt x="8478" y="8176"/>
                  </a:lnTo>
                  <a:lnTo>
                    <a:pt x="8497" y="8181"/>
                  </a:lnTo>
                  <a:lnTo>
                    <a:pt x="8485" y="8187"/>
                  </a:lnTo>
                  <a:lnTo>
                    <a:pt x="8469" y="8190"/>
                  </a:lnTo>
                  <a:lnTo>
                    <a:pt x="8449" y="8193"/>
                  </a:lnTo>
                  <a:lnTo>
                    <a:pt x="8425" y="8196"/>
                  </a:lnTo>
                  <a:lnTo>
                    <a:pt x="8369" y="8201"/>
                  </a:lnTo>
                  <a:lnTo>
                    <a:pt x="8307" y="8204"/>
                  </a:lnTo>
                  <a:lnTo>
                    <a:pt x="8242" y="8206"/>
                  </a:lnTo>
                  <a:lnTo>
                    <a:pt x="8182" y="8208"/>
                  </a:lnTo>
                  <a:lnTo>
                    <a:pt x="8130" y="8209"/>
                  </a:lnTo>
                  <a:lnTo>
                    <a:pt x="8092" y="8210"/>
                  </a:lnTo>
                  <a:lnTo>
                    <a:pt x="8034" y="8214"/>
                  </a:lnTo>
                  <a:lnTo>
                    <a:pt x="7985" y="8215"/>
                  </a:lnTo>
                  <a:lnTo>
                    <a:pt x="7963" y="8215"/>
                  </a:lnTo>
                  <a:lnTo>
                    <a:pt x="7944" y="8214"/>
                  </a:lnTo>
                  <a:lnTo>
                    <a:pt x="7924" y="8212"/>
                  </a:lnTo>
                  <a:lnTo>
                    <a:pt x="7906" y="8209"/>
                  </a:lnTo>
                  <a:lnTo>
                    <a:pt x="7888" y="8206"/>
                  </a:lnTo>
                  <a:lnTo>
                    <a:pt x="7869" y="8202"/>
                  </a:lnTo>
                  <a:lnTo>
                    <a:pt x="7851" y="8196"/>
                  </a:lnTo>
                  <a:lnTo>
                    <a:pt x="7832" y="8189"/>
                  </a:lnTo>
                  <a:lnTo>
                    <a:pt x="7811" y="8181"/>
                  </a:lnTo>
                  <a:lnTo>
                    <a:pt x="7790" y="8172"/>
                  </a:lnTo>
                  <a:lnTo>
                    <a:pt x="7766" y="8161"/>
                  </a:lnTo>
                  <a:lnTo>
                    <a:pt x="7740" y="8148"/>
                  </a:lnTo>
                  <a:lnTo>
                    <a:pt x="7713" y="8134"/>
                  </a:lnTo>
                  <a:lnTo>
                    <a:pt x="7682" y="8117"/>
                  </a:lnTo>
                  <a:lnTo>
                    <a:pt x="7650" y="8098"/>
                  </a:lnTo>
                  <a:lnTo>
                    <a:pt x="7615" y="8077"/>
                  </a:lnTo>
                  <a:lnTo>
                    <a:pt x="7580" y="8054"/>
                  </a:lnTo>
                  <a:lnTo>
                    <a:pt x="7544" y="8029"/>
                  </a:lnTo>
                  <a:lnTo>
                    <a:pt x="7508" y="8004"/>
                  </a:lnTo>
                  <a:lnTo>
                    <a:pt x="7472" y="7975"/>
                  </a:lnTo>
                  <a:lnTo>
                    <a:pt x="7437" y="7947"/>
                  </a:lnTo>
                  <a:lnTo>
                    <a:pt x="7403" y="7918"/>
                  </a:lnTo>
                  <a:lnTo>
                    <a:pt x="7371" y="7889"/>
                  </a:lnTo>
                  <a:lnTo>
                    <a:pt x="7341" y="7859"/>
                  </a:lnTo>
                  <a:lnTo>
                    <a:pt x="7327" y="7844"/>
                  </a:lnTo>
                  <a:lnTo>
                    <a:pt x="7314" y="7830"/>
                  </a:lnTo>
                  <a:lnTo>
                    <a:pt x="7302" y="7815"/>
                  </a:lnTo>
                  <a:lnTo>
                    <a:pt x="7290" y="7800"/>
                  </a:lnTo>
                  <a:lnTo>
                    <a:pt x="7279" y="7785"/>
                  </a:lnTo>
                  <a:lnTo>
                    <a:pt x="7271" y="7771"/>
                  </a:lnTo>
                  <a:lnTo>
                    <a:pt x="7262" y="7757"/>
                  </a:lnTo>
                  <a:lnTo>
                    <a:pt x="7255" y="7742"/>
                  </a:lnTo>
                  <a:close/>
                  <a:moveTo>
                    <a:pt x="5429" y="7628"/>
                  </a:moveTo>
                  <a:lnTo>
                    <a:pt x="5629" y="7562"/>
                  </a:lnTo>
                  <a:lnTo>
                    <a:pt x="5635" y="7586"/>
                  </a:lnTo>
                  <a:lnTo>
                    <a:pt x="5644" y="7609"/>
                  </a:lnTo>
                  <a:lnTo>
                    <a:pt x="5655" y="7632"/>
                  </a:lnTo>
                  <a:lnTo>
                    <a:pt x="5666" y="7654"/>
                  </a:lnTo>
                  <a:lnTo>
                    <a:pt x="5680" y="7676"/>
                  </a:lnTo>
                  <a:lnTo>
                    <a:pt x="5695" y="7699"/>
                  </a:lnTo>
                  <a:lnTo>
                    <a:pt x="5712" y="7719"/>
                  </a:lnTo>
                  <a:lnTo>
                    <a:pt x="5729" y="7740"/>
                  </a:lnTo>
                  <a:lnTo>
                    <a:pt x="5746" y="7760"/>
                  </a:lnTo>
                  <a:lnTo>
                    <a:pt x="5764" y="7779"/>
                  </a:lnTo>
                  <a:lnTo>
                    <a:pt x="5783" y="7798"/>
                  </a:lnTo>
                  <a:lnTo>
                    <a:pt x="5801" y="7815"/>
                  </a:lnTo>
                  <a:lnTo>
                    <a:pt x="5838" y="7847"/>
                  </a:lnTo>
                  <a:lnTo>
                    <a:pt x="5871" y="7875"/>
                  </a:lnTo>
                  <a:lnTo>
                    <a:pt x="5900" y="7898"/>
                  </a:lnTo>
                  <a:lnTo>
                    <a:pt x="5929" y="7917"/>
                  </a:lnTo>
                  <a:lnTo>
                    <a:pt x="5957" y="7936"/>
                  </a:lnTo>
                  <a:lnTo>
                    <a:pt x="5984" y="7952"/>
                  </a:lnTo>
                  <a:lnTo>
                    <a:pt x="6011" y="7967"/>
                  </a:lnTo>
                  <a:lnTo>
                    <a:pt x="6037" y="7980"/>
                  </a:lnTo>
                  <a:lnTo>
                    <a:pt x="6062" y="7992"/>
                  </a:lnTo>
                  <a:lnTo>
                    <a:pt x="6085" y="8004"/>
                  </a:lnTo>
                  <a:lnTo>
                    <a:pt x="6129" y="8023"/>
                  </a:lnTo>
                  <a:lnTo>
                    <a:pt x="6168" y="8040"/>
                  </a:lnTo>
                  <a:lnTo>
                    <a:pt x="6185" y="8049"/>
                  </a:lnTo>
                  <a:lnTo>
                    <a:pt x="6200" y="8057"/>
                  </a:lnTo>
                  <a:lnTo>
                    <a:pt x="6214" y="8066"/>
                  </a:lnTo>
                  <a:lnTo>
                    <a:pt x="6227" y="8076"/>
                  </a:lnTo>
                  <a:lnTo>
                    <a:pt x="6190" y="8075"/>
                  </a:lnTo>
                  <a:lnTo>
                    <a:pt x="6153" y="8072"/>
                  </a:lnTo>
                  <a:lnTo>
                    <a:pt x="6118" y="8070"/>
                  </a:lnTo>
                  <a:lnTo>
                    <a:pt x="6082" y="8066"/>
                  </a:lnTo>
                  <a:lnTo>
                    <a:pt x="6049" y="8061"/>
                  </a:lnTo>
                  <a:lnTo>
                    <a:pt x="6015" y="8054"/>
                  </a:lnTo>
                  <a:lnTo>
                    <a:pt x="5982" y="8048"/>
                  </a:lnTo>
                  <a:lnTo>
                    <a:pt x="5951" y="8040"/>
                  </a:lnTo>
                  <a:lnTo>
                    <a:pt x="5919" y="8030"/>
                  </a:lnTo>
                  <a:lnTo>
                    <a:pt x="5889" y="8021"/>
                  </a:lnTo>
                  <a:lnTo>
                    <a:pt x="5859" y="8010"/>
                  </a:lnTo>
                  <a:lnTo>
                    <a:pt x="5831" y="7999"/>
                  </a:lnTo>
                  <a:lnTo>
                    <a:pt x="5803" y="7986"/>
                  </a:lnTo>
                  <a:lnTo>
                    <a:pt x="5776" y="7973"/>
                  </a:lnTo>
                  <a:lnTo>
                    <a:pt x="5749" y="7959"/>
                  </a:lnTo>
                  <a:lnTo>
                    <a:pt x="5725" y="7945"/>
                  </a:lnTo>
                  <a:lnTo>
                    <a:pt x="5700" y="7929"/>
                  </a:lnTo>
                  <a:lnTo>
                    <a:pt x="5676" y="7913"/>
                  </a:lnTo>
                  <a:lnTo>
                    <a:pt x="5652" y="7897"/>
                  </a:lnTo>
                  <a:lnTo>
                    <a:pt x="5631" y="7880"/>
                  </a:lnTo>
                  <a:lnTo>
                    <a:pt x="5609" y="7861"/>
                  </a:lnTo>
                  <a:lnTo>
                    <a:pt x="5589" y="7842"/>
                  </a:lnTo>
                  <a:lnTo>
                    <a:pt x="5569" y="7824"/>
                  </a:lnTo>
                  <a:lnTo>
                    <a:pt x="5550" y="7803"/>
                  </a:lnTo>
                  <a:lnTo>
                    <a:pt x="5532" y="7783"/>
                  </a:lnTo>
                  <a:lnTo>
                    <a:pt x="5516" y="7762"/>
                  </a:lnTo>
                  <a:lnTo>
                    <a:pt x="5498" y="7741"/>
                  </a:lnTo>
                  <a:lnTo>
                    <a:pt x="5483" y="7719"/>
                  </a:lnTo>
                  <a:lnTo>
                    <a:pt x="5468" y="7697"/>
                  </a:lnTo>
                  <a:lnTo>
                    <a:pt x="5455" y="7674"/>
                  </a:lnTo>
                  <a:lnTo>
                    <a:pt x="5442" y="7651"/>
                  </a:lnTo>
                  <a:lnTo>
                    <a:pt x="5429" y="7628"/>
                  </a:lnTo>
                  <a:close/>
                  <a:moveTo>
                    <a:pt x="7443" y="7602"/>
                  </a:moveTo>
                  <a:lnTo>
                    <a:pt x="7475" y="7575"/>
                  </a:lnTo>
                  <a:lnTo>
                    <a:pt x="7502" y="7550"/>
                  </a:lnTo>
                  <a:lnTo>
                    <a:pt x="7524" y="7527"/>
                  </a:lnTo>
                  <a:lnTo>
                    <a:pt x="7542" y="7508"/>
                  </a:lnTo>
                  <a:lnTo>
                    <a:pt x="7569" y="7476"/>
                  </a:lnTo>
                  <a:lnTo>
                    <a:pt x="7591" y="7451"/>
                  </a:lnTo>
                  <a:lnTo>
                    <a:pt x="7600" y="7441"/>
                  </a:lnTo>
                  <a:lnTo>
                    <a:pt x="7612" y="7435"/>
                  </a:lnTo>
                  <a:lnTo>
                    <a:pt x="7619" y="7432"/>
                  </a:lnTo>
                  <a:lnTo>
                    <a:pt x="7625" y="7428"/>
                  </a:lnTo>
                  <a:lnTo>
                    <a:pt x="7633" y="7426"/>
                  </a:lnTo>
                  <a:lnTo>
                    <a:pt x="7641" y="7424"/>
                  </a:lnTo>
                  <a:lnTo>
                    <a:pt x="7660" y="7421"/>
                  </a:lnTo>
                  <a:lnTo>
                    <a:pt x="7683" y="7420"/>
                  </a:lnTo>
                  <a:lnTo>
                    <a:pt x="7711" y="7419"/>
                  </a:lnTo>
                  <a:lnTo>
                    <a:pt x="7746" y="7420"/>
                  </a:lnTo>
                  <a:lnTo>
                    <a:pt x="7752" y="7433"/>
                  </a:lnTo>
                  <a:lnTo>
                    <a:pt x="7759" y="7447"/>
                  </a:lnTo>
                  <a:lnTo>
                    <a:pt x="7765" y="7461"/>
                  </a:lnTo>
                  <a:lnTo>
                    <a:pt x="7774" y="7475"/>
                  </a:lnTo>
                  <a:lnTo>
                    <a:pt x="7791" y="7503"/>
                  </a:lnTo>
                  <a:lnTo>
                    <a:pt x="7812" y="7531"/>
                  </a:lnTo>
                  <a:lnTo>
                    <a:pt x="7835" y="7558"/>
                  </a:lnTo>
                  <a:lnTo>
                    <a:pt x="7860" y="7586"/>
                  </a:lnTo>
                  <a:lnTo>
                    <a:pt x="7886" y="7612"/>
                  </a:lnTo>
                  <a:lnTo>
                    <a:pt x="7914" y="7639"/>
                  </a:lnTo>
                  <a:lnTo>
                    <a:pt x="7943" y="7665"/>
                  </a:lnTo>
                  <a:lnTo>
                    <a:pt x="7972" y="7690"/>
                  </a:lnTo>
                  <a:lnTo>
                    <a:pt x="8001" y="7715"/>
                  </a:lnTo>
                  <a:lnTo>
                    <a:pt x="8031" y="7737"/>
                  </a:lnTo>
                  <a:lnTo>
                    <a:pt x="8060" y="7760"/>
                  </a:lnTo>
                  <a:lnTo>
                    <a:pt x="8089" y="7781"/>
                  </a:lnTo>
                  <a:lnTo>
                    <a:pt x="8117" y="7800"/>
                  </a:lnTo>
                  <a:lnTo>
                    <a:pt x="8143" y="7817"/>
                  </a:lnTo>
                  <a:lnTo>
                    <a:pt x="8186" y="7844"/>
                  </a:lnTo>
                  <a:lnTo>
                    <a:pt x="8228" y="7869"/>
                  </a:lnTo>
                  <a:lnTo>
                    <a:pt x="8270" y="7893"/>
                  </a:lnTo>
                  <a:lnTo>
                    <a:pt x="8311" y="7914"/>
                  </a:lnTo>
                  <a:lnTo>
                    <a:pt x="8352" y="7935"/>
                  </a:lnTo>
                  <a:lnTo>
                    <a:pt x="8391" y="7953"/>
                  </a:lnTo>
                  <a:lnTo>
                    <a:pt x="8428" y="7970"/>
                  </a:lnTo>
                  <a:lnTo>
                    <a:pt x="8465" y="7986"/>
                  </a:lnTo>
                  <a:lnTo>
                    <a:pt x="8533" y="8016"/>
                  </a:lnTo>
                  <a:lnTo>
                    <a:pt x="8591" y="8041"/>
                  </a:lnTo>
                  <a:lnTo>
                    <a:pt x="8616" y="8053"/>
                  </a:lnTo>
                  <a:lnTo>
                    <a:pt x="8638" y="8064"/>
                  </a:lnTo>
                  <a:lnTo>
                    <a:pt x="8658" y="8074"/>
                  </a:lnTo>
                  <a:lnTo>
                    <a:pt x="8674" y="8083"/>
                  </a:lnTo>
                  <a:lnTo>
                    <a:pt x="8625" y="8083"/>
                  </a:lnTo>
                  <a:lnTo>
                    <a:pt x="8578" y="8080"/>
                  </a:lnTo>
                  <a:lnTo>
                    <a:pt x="8532" y="8077"/>
                  </a:lnTo>
                  <a:lnTo>
                    <a:pt x="8485" y="8070"/>
                  </a:lnTo>
                  <a:lnTo>
                    <a:pt x="8441" y="8064"/>
                  </a:lnTo>
                  <a:lnTo>
                    <a:pt x="8396" y="8055"/>
                  </a:lnTo>
                  <a:lnTo>
                    <a:pt x="8353" y="8046"/>
                  </a:lnTo>
                  <a:lnTo>
                    <a:pt x="8310" y="8035"/>
                  </a:lnTo>
                  <a:lnTo>
                    <a:pt x="8267" y="8023"/>
                  </a:lnTo>
                  <a:lnTo>
                    <a:pt x="8225" y="8010"/>
                  </a:lnTo>
                  <a:lnTo>
                    <a:pt x="8184" y="7996"/>
                  </a:lnTo>
                  <a:lnTo>
                    <a:pt x="8143" y="7981"/>
                  </a:lnTo>
                  <a:lnTo>
                    <a:pt x="8102" y="7966"/>
                  </a:lnTo>
                  <a:lnTo>
                    <a:pt x="8062" y="7951"/>
                  </a:lnTo>
                  <a:lnTo>
                    <a:pt x="8022" y="7935"/>
                  </a:lnTo>
                  <a:lnTo>
                    <a:pt x="7984" y="7917"/>
                  </a:lnTo>
                  <a:lnTo>
                    <a:pt x="7931" y="7894"/>
                  </a:lnTo>
                  <a:lnTo>
                    <a:pt x="7860" y="7857"/>
                  </a:lnTo>
                  <a:lnTo>
                    <a:pt x="7777" y="7813"/>
                  </a:lnTo>
                  <a:lnTo>
                    <a:pt x="7690" y="7765"/>
                  </a:lnTo>
                  <a:lnTo>
                    <a:pt x="7647" y="7741"/>
                  </a:lnTo>
                  <a:lnTo>
                    <a:pt x="7606" y="7716"/>
                  </a:lnTo>
                  <a:lnTo>
                    <a:pt x="7567" y="7692"/>
                  </a:lnTo>
                  <a:lnTo>
                    <a:pt x="7531" y="7671"/>
                  </a:lnTo>
                  <a:lnTo>
                    <a:pt x="7501" y="7650"/>
                  </a:lnTo>
                  <a:lnTo>
                    <a:pt x="7475" y="7631"/>
                  </a:lnTo>
                  <a:lnTo>
                    <a:pt x="7465" y="7622"/>
                  </a:lnTo>
                  <a:lnTo>
                    <a:pt x="7456" y="7615"/>
                  </a:lnTo>
                  <a:lnTo>
                    <a:pt x="7448" y="7608"/>
                  </a:lnTo>
                  <a:lnTo>
                    <a:pt x="7443" y="7602"/>
                  </a:lnTo>
                  <a:close/>
                  <a:moveTo>
                    <a:pt x="5755" y="7532"/>
                  </a:moveTo>
                  <a:lnTo>
                    <a:pt x="5769" y="7522"/>
                  </a:lnTo>
                  <a:lnTo>
                    <a:pt x="5785" y="7514"/>
                  </a:lnTo>
                  <a:lnTo>
                    <a:pt x="5801" y="7508"/>
                  </a:lnTo>
                  <a:lnTo>
                    <a:pt x="5818" y="7502"/>
                  </a:lnTo>
                  <a:lnTo>
                    <a:pt x="5855" y="7491"/>
                  </a:lnTo>
                  <a:lnTo>
                    <a:pt x="5888" y="7481"/>
                  </a:lnTo>
                  <a:lnTo>
                    <a:pt x="5925" y="7470"/>
                  </a:lnTo>
                  <a:lnTo>
                    <a:pt x="5962" y="7460"/>
                  </a:lnTo>
                  <a:lnTo>
                    <a:pt x="6000" y="7449"/>
                  </a:lnTo>
                  <a:lnTo>
                    <a:pt x="6039" y="7440"/>
                  </a:lnTo>
                  <a:lnTo>
                    <a:pt x="6044" y="7456"/>
                  </a:lnTo>
                  <a:lnTo>
                    <a:pt x="6051" y="7474"/>
                  </a:lnTo>
                  <a:lnTo>
                    <a:pt x="6058" y="7491"/>
                  </a:lnTo>
                  <a:lnTo>
                    <a:pt x="6067" y="7509"/>
                  </a:lnTo>
                  <a:lnTo>
                    <a:pt x="6077" y="7528"/>
                  </a:lnTo>
                  <a:lnTo>
                    <a:pt x="6087" y="7548"/>
                  </a:lnTo>
                  <a:lnTo>
                    <a:pt x="6098" y="7567"/>
                  </a:lnTo>
                  <a:lnTo>
                    <a:pt x="6111" y="7588"/>
                  </a:lnTo>
                  <a:lnTo>
                    <a:pt x="6137" y="7628"/>
                  </a:lnTo>
                  <a:lnTo>
                    <a:pt x="6165" y="7670"/>
                  </a:lnTo>
                  <a:lnTo>
                    <a:pt x="6194" y="7711"/>
                  </a:lnTo>
                  <a:lnTo>
                    <a:pt x="6224" y="7750"/>
                  </a:lnTo>
                  <a:lnTo>
                    <a:pt x="6283" y="7828"/>
                  </a:lnTo>
                  <a:lnTo>
                    <a:pt x="6337" y="7896"/>
                  </a:lnTo>
                  <a:lnTo>
                    <a:pt x="6360" y="7926"/>
                  </a:lnTo>
                  <a:lnTo>
                    <a:pt x="6380" y="7951"/>
                  </a:lnTo>
                  <a:lnTo>
                    <a:pt x="6395" y="7972"/>
                  </a:lnTo>
                  <a:lnTo>
                    <a:pt x="6406" y="7988"/>
                  </a:lnTo>
                  <a:lnTo>
                    <a:pt x="6385" y="7984"/>
                  </a:lnTo>
                  <a:lnTo>
                    <a:pt x="6362" y="7979"/>
                  </a:lnTo>
                  <a:lnTo>
                    <a:pt x="6340" y="7973"/>
                  </a:lnTo>
                  <a:lnTo>
                    <a:pt x="6318" y="7967"/>
                  </a:lnTo>
                  <a:lnTo>
                    <a:pt x="6295" y="7959"/>
                  </a:lnTo>
                  <a:lnTo>
                    <a:pt x="6272" y="7951"/>
                  </a:lnTo>
                  <a:lnTo>
                    <a:pt x="6249" y="7942"/>
                  </a:lnTo>
                  <a:lnTo>
                    <a:pt x="6225" y="7932"/>
                  </a:lnTo>
                  <a:lnTo>
                    <a:pt x="6202" y="7922"/>
                  </a:lnTo>
                  <a:lnTo>
                    <a:pt x="6179" y="7911"/>
                  </a:lnTo>
                  <a:lnTo>
                    <a:pt x="6155" y="7900"/>
                  </a:lnTo>
                  <a:lnTo>
                    <a:pt x="6132" y="7887"/>
                  </a:lnTo>
                  <a:lnTo>
                    <a:pt x="6109" y="7874"/>
                  </a:lnTo>
                  <a:lnTo>
                    <a:pt x="6085" y="7861"/>
                  </a:lnTo>
                  <a:lnTo>
                    <a:pt x="6063" y="7847"/>
                  </a:lnTo>
                  <a:lnTo>
                    <a:pt x="6040" y="7832"/>
                  </a:lnTo>
                  <a:lnTo>
                    <a:pt x="6018" y="7817"/>
                  </a:lnTo>
                  <a:lnTo>
                    <a:pt x="5997" y="7801"/>
                  </a:lnTo>
                  <a:lnTo>
                    <a:pt x="5975" y="7785"/>
                  </a:lnTo>
                  <a:lnTo>
                    <a:pt x="5954" y="7768"/>
                  </a:lnTo>
                  <a:lnTo>
                    <a:pt x="5933" y="7750"/>
                  </a:lnTo>
                  <a:lnTo>
                    <a:pt x="5914" y="7733"/>
                  </a:lnTo>
                  <a:lnTo>
                    <a:pt x="5895" y="7715"/>
                  </a:lnTo>
                  <a:lnTo>
                    <a:pt x="5875" y="7695"/>
                  </a:lnTo>
                  <a:lnTo>
                    <a:pt x="5858" y="7677"/>
                  </a:lnTo>
                  <a:lnTo>
                    <a:pt x="5841" y="7657"/>
                  </a:lnTo>
                  <a:lnTo>
                    <a:pt x="5824" y="7637"/>
                  </a:lnTo>
                  <a:lnTo>
                    <a:pt x="5809" y="7617"/>
                  </a:lnTo>
                  <a:lnTo>
                    <a:pt x="5793" y="7596"/>
                  </a:lnTo>
                  <a:lnTo>
                    <a:pt x="5779" y="7575"/>
                  </a:lnTo>
                  <a:lnTo>
                    <a:pt x="5767" y="7553"/>
                  </a:lnTo>
                  <a:lnTo>
                    <a:pt x="5755" y="7532"/>
                  </a:lnTo>
                  <a:close/>
                  <a:moveTo>
                    <a:pt x="8475" y="7475"/>
                  </a:moveTo>
                  <a:lnTo>
                    <a:pt x="8531" y="7488"/>
                  </a:lnTo>
                  <a:lnTo>
                    <a:pt x="8587" y="7500"/>
                  </a:lnTo>
                  <a:lnTo>
                    <a:pt x="8643" y="7516"/>
                  </a:lnTo>
                  <a:lnTo>
                    <a:pt x="8698" y="7532"/>
                  </a:lnTo>
                  <a:lnTo>
                    <a:pt x="8751" y="7548"/>
                  </a:lnTo>
                  <a:lnTo>
                    <a:pt x="8805" y="7566"/>
                  </a:lnTo>
                  <a:lnTo>
                    <a:pt x="8858" y="7586"/>
                  </a:lnTo>
                  <a:lnTo>
                    <a:pt x="8909" y="7606"/>
                  </a:lnTo>
                  <a:lnTo>
                    <a:pt x="8958" y="7628"/>
                  </a:lnTo>
                  <a:lnTo>
                    <a:pt x="9007" y="7650"/>
                  </a:lnTo>
                  <a:lnTo>
                    <a:pt x="9030" y="7663"/>
                  </a:lnTo>
                  <a:lnTo>
                    <a:pt x="9053" y="7675"/>
                  </a:lnTo>
                  <a:lnTo>
                    <a:pt x="9075" y="7688"/>
                  </a:lnTo>
                  <a:lnTo>
                    <a:pt x="9097" y="7701"/>
                  </a:lnTo>
                  <a:lnTo>
                    <a:pt x="9117" y="7715"/>
                  </a:lnTo>
                  <a:lnTo>
                    <a:pt x="9139" y="7729"/>
                  </a:lnTo>
                  <a:lnTo>
                    <a:pt x="9158" y="7743"/>
                  </a:lnTo>
                  <a:lnTo>
                    <a:pt x="9178" y="7758"/>
                  </a:lnTo>
                  <a:lnTo>
                    <a:pt x="9196" y="7773"/>
                  </a:lnTo>
                  <a:lnTo>
                    <a:pt x="9214" y="7788"/>
                  </a:lnTo>
                  <a:lnTo>
                    <a:pt x="9232" y="7804"/>
                  </a:lnTo>
                  <a:lnTo>
                    <a:pt x="9248" y="7820"/>
                  </a:lnTo>
                  <a:lnTo>
                    <a:pt x="9243" y="7831"/>
                  </a:lnTo>
                  <a:lnTo>
                    <a:pt x="9238" y="7841"/>
                  </a:lnTo>
                  <a:lnTo>
                    <a:pt x="9233" y="7851"/>
                  </a:lnTo>
                  <a:lnTo>
                    <a:pt x="9226" y="7858"/>
                  </a:lnTo>
                  <a:lnTo>
                    <a:pt x="9221" y="7866"/>
                  </a:lnTo>
                  <a:lnTo>
                    <a:pt x="9214" y="7872"/>
                  </a:lnTo>
                  <a:lnTo>
                    <a:pt x="9209" y="7877"/>
                  </a:lnTo>
                  <a:lnTo>
                    <a:pt x="9203" y="7883"/>
                  </a:lnTo>
                  <a:lnTo>
                    <a:pt x="9196" y="7887"/>
                  </a:lnTo>
                  <a:lnTo>
                    <a:pt x="9190" y="7890"/>
                  </a:lnTo>
                  <a:lnTo>
                    <a:pt x="9183" y="7894"/>
                  </a:lnTo>
                  <a:lnTo>
                    <a:pt x="9177" y="7896"/>
                  </a:lnTo>
                  <a:lnTo>
                    <a:pt x="9163" y="7899"/>
                  </a:lnTo>
                  <a:lnTo>
                    <a:pt x="9149" y="7901"/>
                  </a:lnTo>
                  <a:lnTo>
                    <a:pt x="9136" y="7900"/>
                  </a:lnTo>
                  <a:lnTo>
                    <a:pt x="9122" y="7899"/>
                  </a:lnTo>
                  <a:lnTo>
                    <a:pt x="9109" y="7896"/>
                  </a:lnTo>
                  <a:lnTo>
                    <a:pt x="9096" y="7893"/>
                  </a:lnTo>
                  <a:lnTo>
                    <a:pt x="9071" y="7883"/>
                  </a:lnTo>
                  <a:lnTo>
                    <a:pt x="9050" y="7874"/>
                  </a:lnTo>
                  <a:lnTo>
                    <a:pt x="9019" y="7861"/>
                  </a:lnTo>
                  <a:lnTo>
                    <a:pt x="8990" y="7849"/>
                  </a:lnTo>
                  <a:lnTo>
                    <a:pt x="8962" y="7837"/>
                  </a:lnTo>
                  <a:lnTo>
                    <a:pt x="8936" y="7825"/>
                  </a:lnTo>
                  <a:lnTo>
                    <a:pt x="8909" y="7812"/>
                  </a:lnTo>
                  <a:lnTo>
                    <a:pt x="8882" y="7799"/>
                  </a:lnTo>
                  <a:lnTo>
                    <a:pt x="8856" y="7784"/>
                  </a:lnTo>
                  <a:lnTo>
                    <a:pt x="8829" y="7770"/>
                  </a:lnTo>
                  <a:lnTo>
                    <a:pt x="8792" y="7747"/>
                  </a:lnTo>
                  <a:lnTo>
                    <a:pt x="8755" y="7723"/>
                  </a:lnTo>
                  <a:lnTo>
                    <a:pt x="8718" y="7699"/>
                  </a:lnTo>
                  <a:lnTo>
                    <a:pt x="8682" y="7674"/>
                  </a:lnTo>
                  <a:lnTo>
                    <a:pt x="8647" y="7648"/>
                  </a:lnTo>
                  <a:lnTo>
                    <a:pt x="8614" y="7621"/>
                  </a:lnTo>
                  <a:lnTo>
                    <a:pt x="8581" y="7594"/>
                  </a:lnTo>
                  <a:lnTo>
                    <a:pt x="8550" y="7567"/>
                  </a:lnTo>
                  <a:lnTo>
                    <a:pt x="8475" y="7475"/>
                  </a:lnTo>
                  <a:close/>
                  <a:moveTo>
                    <a:pt x="7894" y="7418"/>
                  </a:moveTo>
                  <a:lnTo>
                    <a:pt x="7910" y="7415"/>
                  </a:lnTo>
                  <a:lnTo>
                    <a:pt x="7930" y="7413"/>
                  </a:lnTo>
                  <a:lnTo>
                    <a:pt x="7951" y="7413"/>
                  </a:lnTo>
                  <a:lnTo>
                    <a:pt x="7975" y="7413"/>
                  </a:lnTo>
                  <a:lnTo>
                    <a:pt x="8028" y="7415"/>
                  </a:lnTo>
                  <a:lnTo>
                    <a:pt x="8085" y="7419"/>
                  </a:lnTo>
                  <a:lnTo>
                    <a:pt x="8141" y="7424"/>
                  </a:lnTo>
                  <a:lnTo>
                    <a:pt x="8195" y="7429"/>
                  </a:lnTo>
                  <a:lnTo>
                    <a:pt x="8242" y="7435"/>
                  </a:lnTo>
                  <a:lnTo>
                    <a:pt x="8280" y="7440"/>
                  </a:lnTo>
                  <a:lnTo>
                    <a:pt x="8294" y="7442"/>
                  </a:lnTo>
                  <a:lnTo>
                    <a:pt x="8306" y="7446"/>
                  </a:lnTo>
                  <a:lnTo>
                    <a:pt x="8316" y="7450"/>
                  </a:lnTo>
                  <a:lnTo>
                    <a:pt x="8326" y="7454"/>
                  </a:lnTo>
                  <a:lnTo>
                    <a:pt x="8335" y="7460"/>
                  </a:lnTo>
                  <a:lnTo>
                    <a:pt x="8342" y="7465"/>
                  </a:lnTo>
                  <a:lnTo>
                    <a:pt x="8349" y="7471"/>
                  </a:lnTo>
                  <a:lnTo>
                    <a:pt x="8355" y="7478"/>
                  </a:lnTo>
                  <a:lnTo>
                    <a:pt x="8378" y="7507"/>
                  </a:lnTo>
                  <a:lnTo>
                    <a:pt x="8400" y="7537"/>
                  </a:lnTo>
                  <a:lnTo>
                    <a:pt x="8425" y="7565"/>
                  </a:lnTo>
                  <a:lnTo>
                    <a:pt x="8451" y="7592"/>
                  </a:lnTo>
                  <a:lnTo>
                    <a:pt x="8477" y="7618"/>
                  </a:lnTo>
                  <a:lnTo>
                    <a:pt x="8503" y="7643"/>
                  </a:lnTo>
                  <a:lnTo>
                    <a:pt x="8528" y="7665"/>
                  </a:lnTo>
                  <a:lnTo>
                    <a:pt x="8554" y="7688"/>
                  </a:lnTo>
                  <a:lnTo>
                    <a:pt x="8580" y="7708"/>
                  </a:lnTo>
                  <a:lnTo>
                    <a:pt x="8606" y="7728"/>
                  </a:lnTo>
                  <a:lnTo>
                    <a:pt x="8632" y="7747"/>
                  </a:lnTo>
                  <a:lnTo>
                    <a:pt x="8657" y="7764"/>
                  </a:lnTo>
                  <a:lnTo>
                    <a:pt x="8681" y="7781"/>
                  </a:lnTo>
                  <a:lnTo>
                    <a:pt x="8706" y="7797"/>
                  </a:lnTo>
                  <a:lnTo>
                    <a:pt x="8754" y="7825"/>
                  </a:lnTo>
                  <a:lnTo>
                    <a:pt x="8800" y="7851"/>
                  </a:lnTo>
                  <a:lnTo>
                    <a:pt x="8843" y="7872"/>
                  </a:lnTo>
                  <a:lnTo>
                    <a:pt x="8883" y="7893"/>
                  </a:lnTo>
                  <a:lnTo>
                    <a:pt x="8920" y="7910"/>
                  </a:lnTo>
                  <a:lnTo>
                    <a:pt x="8954" y="7926"/>
                  </a:lnTo>
                  <a:lnTo>
                    <a:pt x="8983" y="7940"/>
                  </a:lnTo>
                  <a:lnTo>
                    <a:pt x="9009" y="7953"/>
                  </a:lnTo>
                  <a:lnTo>
                    <a:pt x="9019" y="7958"/>
                  </a:lnTo>
                  <a:lnTo>
                    <a:pt x="9028" y="7965"/>
                  </a:lnTo>
                  <a:lnTo>
                    <a:pt x="9037" y="7970"/>
                  </a:lnTo>
                  <a:lnTo>
                    <a:pt x="9043" y="7977"/>
                  </a:lnTo>
                  <a:lnTo>
                    <a:pt x="9024" y="7987"/>
                  </a:lnTo>
                  <a:lnTo>
                    <a:pt x="9005" y="7997"/>
                  </a:lnTo>
                  <a:lnTo>
                    <a:pt x="8988" y="8007"/>
                  </a:lnTo>
                  <a:lnTo>
                    <a:pt x="8971" y="8014"/>
                  </a:lnTo>
                  <a:lnTo>
                    <a:pt x="8961" y="8018"/>
                  </a:lnTo>
                  <a:lnTo>
                    <a:pt x="8953" y="8020"/>
                  </a:lnTo>
                  <a:lnTo>
                    <a:pt x="8943" y="8021"/>
                  </a:lnTo>
                  <a:lnTo>
                    <a:pt x="8933" y="8021"/>
                  </a:lnTo>
                  <a:lnTo>
                    <a:pt x="8923" y="8021"/>
                  </a:lnTo>
                  <a:lnTo>
                    <a:pt x="8912" y="8020"/>
                  </a:lnTo>
                  <a:lnTo>
                    <a:pt x="8899" y="8018"/>
                  </a:lnTo>
                  <a:lnTo>
                    <a:pt x="8887" y="8014"/>
                  </a:lnTo>
                  <a:lnTo>
                    <a:pt x="8838" y="7998"/>
                  </a:lnTo>
                  <a:lnTo>
                    <a:pt x="8787" y="7982"/>
                  </a:lnTo>
                  <a:lnTo>
                    <a:pt x="8736" y="7964"/>
                  </a:lnTo>
                  <a:lnTo>
                    <a:pt x="8686" y="7944"/>
                  </a:lnTo>
                  <a:lnTo>
                    <a:pt x="8635" y="7924"/>
                  </a:lnTo>
                  <a:lnTo>
                    <a:pt x="8584" y="7903"/>
                  </a:lnTo>
                  <a:lnTo>
                    <a:pt x="8534" y="7881"/>
                  </a:lnTo>
                  <a:lnTo>
                    <a:pt x="8483" y="7857"/>
                  </a:lnTo>
                  <a:lnTo>
                    <a:pt x="8434" y="7833"/>
                  </a:lnTo>
                  <a:lnTo>
                    <a:pt x="8385" y="7807"/>
                  </a:lnTo>
                  <a:lnTo>
                    <a:pt x="8338" y="7782"/>
                  </a:lnTo>
                  <a:lnTo>
                    <a:pt x="8291" y="7755"/>
                  </a:lnTo>
                  <a:lnTo>
                    <a:pt x="8245" y="7727"/>
                  </a:lnTo>
                  <a:lnTo>
                    <a:pt x="8201" y="7698"/>
                  </a:lnTo>
                  <a:lnTo>
                    <a:pt x="8158" y="7668"/>
                  </a:lnTo>
                  <a:lnTo>
                    <a:pt x="8118" y="7638"/>
                  </a:lnTo>
                  <a:lnTo>
                    <a:pt x="8088" y="7615"/>
                  </a:lnTo>
                  <a:lnTo>
                    <a:pt x="8058" y="7589"/>
                  </a:lnTo>
                  <a:lnTo>
                    <a:pt x="8028" y="7562"/>
                  </a:lnTo>
                  <a:lnTo>
                    <a:pt x="7998" y="7534"/>
                  </a:lnTo>
                  <a:lnTo>
                    <a:pt x="7970" y="7505"/>
                  </a:lnTo>
                  <a:lnTo>
                    <a:pt x="7943" y="7475"/>
                  </a:lnTo>
                  <a:lnTo>
                    <a:pt x="7917" y="7446"/>
                  </a:lnTo>
                  <a:lnTo>
                    <a:pt x="7894" y="7418"/>
                  </a:lnTo>
                  <a:close/>
                  <a:moveTo>
                    <a:pt x="7756" y="7159"/>
                  </a:moveTo>
                  <a:lnTo>
                    <a:pt x="7820" y="7162"/>
                  </a:lnTo>
                  <a:lnTo>
                    <a:pt x="7882" y="7164"/>
                  </a:lnTo>
                  <a:lnTo>
                    <a:pt x="7944" y="7168"/>
                  </a:lnTo>
                  <a:lnTo>
                    <a:pt x="8005" y="7170"/>
                  </a:lnTo>
                  <a:lnTo>
                    <a:pt x="8065" y="7173"/>
                  </a:lnTo>
                  <a:lnTo>
                    <a:pt x="8126" y="7177"/>
                  </a:lnTo>
                  <a:lnTo>
                    <a:pt x="8185" y="7181"/>
                  </a:lnTo>
                  <a:lnTo>
                    <a:pt x="8245" y="7185"/>
                  </a:lnTo>
                  <a:lnTo>
                    <a:pt x="8305" y="7190"/>
                  </a:lnTo>
                  <a:lnTo>
                    <a:pt x="8364" y="7197"/>
                  </a:lnTo>
                  <a:lnTo>
                    <a:pt x="8423" y="7203"/>
                  </a:lnTo>
                  <a:lnTo>
                    <a:pt x="8482" y="7211"/>
                  </a:lnTo>
                  <a:lnTo>
                    <a:pt x="8542" y="7218"/>
                  </a:lnTo>
                  <a:lnTo>
                    <a:pt x="8602" y="7228"/>
                  </a:lnTo>
                  <a:lnTo>
                    <a:pt x="8662" y="7239"/>
                  </a:lnTo>
                  <a:lnTo>
                    <a:pt x="8722" y="7251"/>
                  </a:lnTo>
                  <a:lnTo>
                    <a:pt x="8764" y="7259"/>
                  </a:lnTo>
                  <a:lnTo>
                    <a:pt x="8811" y="7270"/>
                  </a:lnTo>
                  <a:lnTo>
                    <a:pt x="8859" y="7283"/>
                  </a:lnTo>
                  <a:lnTo>
                    <a:pt x="8910" y="7296"/>
                  </a:lnTo>
                  <a:lnTo>
                    <a:pt x="8962" y="7312"/>
                  </a:lnTo>
                  <a:lnTo>
                    <a:pt x="9015" y="7328"/>
                  </a:lnTo>
                  <a:lnTo>
                    <a:pt x="9069" y="7346"/>
                  </a:lnTo>
                  <a:lnTo>
                    <a:pt x="9123" y="7366"/>
                  </a:lnTo>
                  <a:lnTo>
                    <a:pt x="9175" y="7387"/>
                  </a:lnTo>
                  <a:lnTo>
                    <a:pt x="9225" y="7409"/>
                  </a:lnTo>
                  <a:lnTo>
                    <a:pt x="9250" y="7421"/>
                  </a:lnTo>
                  <a:lnTo>
                    <a:pt x="9274" y="7433"/>
                  </a:lnTo>
                  <a:lnTo>
                    <a:pt x="9296" y="7444"/>
                  </a:lnTo>
                  <a:lnTo>
                    <a:pt x="9319" y="7457"/>
                  </a:lnTo>
                  <a:lnTo>
                    <a:pt x="9340" y="7470"/>
                  </a:lnTo>
                  <a:lnTo>
                    <a:pt x="9361" y="7483"/>
                  </a:lnTo>
                  <a:lnTo>
                    <a:pt x="9380" y="7497"/>
                  </a:lnTo>
                  <a:lnTo>
                    <a:pt x="9400" y="7510"/>
                  </a:lnTo>
                  <a:lnTo>
                    <a:pt x="9417" y="7524"/>
                  </a:lnTo>
                  <a:lnTo>
                    <a:pt x="9432" y="7539"/>
                  </a:lnTo>
                  <a:lnTo>
                    <a:pt x="9447" y="7553"/>
                  </a:lnTo>
                  <a:lnTo>
                    <a:pt x="9460" y="7568"/>
                  </a:lnTo>
                  <a:lnTo>
                    <a:pt x="9452" y="7587"/>
                  </a:lnTo>
                  <a:lnTo>
                    <a:pt x="9442" y="7606"/>
                  </a:lnTo>
                  <a:lnTo>
                    <a:pt x="9430" y="7626"/>
                  </a:lnTo>
                  <a:lnTo>
                    <a:pt x="9417" y="7647"/>
                  </a:lnTo>
                  <a:lnTo>
                    <a:pt x="9403" y="7666"/>
                  </a:lnTo>
                  <a:lnTo>
                    <a:pt x="9390" y="7686"/>
                  </a:lnTo>
                  <a:lnTo>
                    <a:pt x="9376" y="7704"/>
                  </a:lnTo>
                  <a:lnTo>
                    <a:pt x="9363" y="7720"/>
                  </a:lnTo>
                  <a:lnTo>
                    <a:pt x="9349" y="7713"/>
                  </a:lnTo>
                  <a:lnTo>
                    <a:pt x="9334" y="7704"/>
                  </a:lnTo>
                  <a:lnTo>
                    <a:pt x="9318" y="7691"/>
                  </a:lnTo>
                  <a:lnTo>
                    <a:pt x="9298" y="7677"/>
                  </a:lnTo>
                  <a:lnTo>
                    <a:pt x="9276" y="7660"/>
                  </a:lnTo>
                  <a:lnTo>
                    <a:pt x="9250" y="7642"/>
                  </a:lnTo>
                  <a:lnTo>
                    <a:pt x="9220" y="7621"/>
                  </a:lnTo>
                  <a:lnTo>
                    <a:pt x="9184" y="7598"/>
                  </a:lnTo>
                  <a:lnTo>
                    <a:pt x="9143" y="7576"/>
                  </a:lnTo>
                  <a:lnTo>
                    <a:pt x="9096" y="7551"/>
                  </a:lnTo>
                  <a:lnTo>
                    <a:pt x="9070" y="7539"/>
                  </a:lnTo>
                  <a:lnTo>
                    <a:pt x="9043" y="7526"/>
                  </a:lnTo>
                  <a:lnTo>
                    <a:pt x="9013" y="7513"/>
                  </a:lnTo>
                  <a:lnTo>
                    <a:pt x="8982" y="7500"/>
                  </a:lnTo>
                  <a:lnTo>
                    <a:pt x="8947" y="7488"/>
                  </a:lnTo>
                  <a:lnTo>
                    <a:pt x="8912" y="7474"/>
                  </a:lnTo>
                  <a:lnTo>
                    <a:pt x="8874" y="7461"/>
                  </a:lnTo>
                  <a:lnTo>
                    <a:pt x="8834" y="7448"/>
                  </a:lnTo>
                  <a:lnTo>
                    <a:pt x="8792" y="7434"/>
                  </a:lnTo>
                  <a:lnTo>
                    <a:pt x="8747" y="7421"/>
                  </a:lnTo>
                  <a:lnTo>
                    <a:pt x="8700" y="7408"/>
                  </a:lnTo>
                  <a:lnTo>
                    <a:pt x="8650" y="7395"/>
                  </a:lnTo>
                  <a:lnTo>
                    <a:pt x="8597" y="7382"/>
                  </a:lnTo>
                  <a:lnTo>
                    <a:pt x="8544" y="7369"/>
                  </a:lnTo>
                  <a:lnTo>
                    <a:pt x="8488" y="7357"/>
                  </a:lnTo>
                  <a:lnTo>
                    <a:pt x="8429" y="7346"/>
                  </a:lnTo>
                  <a:lnTo>
                    <a:pt x="8370" y="7336"/>
                  </a:lnTo>
                  <a:lnTo>
                    <a:pt x="8310" y="7326"/>
                  </a:lnTo>
                  <a:lnTo>
                    <a:pt x="8249" y="7317"/>
                  </a:lnTo>
                  <a:lnTo>
                    <a:pt x="8187" y="7310"/>
                  </a:lnTo>
                  <a:lnTo>
                    <a:pt x="8126" y="7302"/>
                  </a:lnTo>
                  <a:lnTo>
                    <a:pt x="8063" y="7297"/>
                  </a:lnTo>
                  <a:lnTo>
                    <a:pt x="8002" y="7293"/>
                  </a:lnTo>
                  <a:lnTo>
                    <a:pt x="7941" y="7289"/>
                  </a:lnTo>
                  <a:lnTo>
                    <a:pt x="7880" y="7287"/>
                  </a:lnTo>
                  <a:lnTo>
                    <a:pt x="7820" y="7286"/>
                  </a:lnTo>
                  <a:lnTo>
                    <a:pt x="7762" y="7287"/>
                  </a:lnTo>
                  <a:lnTo>
                    <a:pt x="7705" y="7289"/>
                  </a:lnTo>
                  <a:lnTo>
                    <a:pt x="7756" y="7159"/>
                  </a:lnTo>
                  <a:close/>
                  <a:moveTo>
                    <a:pt x="6333" y="7606"/>
                  </a:moveTo>
                  <a:lnTo>
                    <a:pt x="6311" y="7551"/>
                  </a:lnTo>
                  <a:lnTo>
                    <a:pt x="6294" y="7504"/>
                  </a:lnTo>
                  <a:lnTo>
                    <a:pt x="6288" y="7483"/>
                  </a:lnTo>
                  <a:lnTo>
                    <a:pt x="6283" y="7464"/>
                  </a:lnTo>
                  <a:lnTo>
                    <a:pt x="6281" y="7455"/>
                  </a:lnTo>
                  <a:lnTo>
                    <a:pt x="6280" y="7446"/>
                  </a:lnTo>
                  <a:lnTo>
                    <a:pt x="6279" y="7437"/>
                  </a:lnTo>
                  <a:lnTo>
                    <a:pt x="6280" y="7428"/>
                  </a:lnTo>
                  <a:lnTo>
                    <a:pt x="6280" y="7421"/>
                  </a:lnTo>
                  <a:lnTo>
                    <a:pt x="6281" y="7412"/>
                  </a:lnTo>
                  <a:lnTo>
                    <a:pt x="6283" y="7405"/>
                  </a:lnTo>
                  <a:lnTo>
                    <a:pt x="6287" y="7397"/>
                  </a:lnTo>
                  <a:lnTo>
                    <a:pt x="6291" y="7388"/>
                  </a:lnTo>
                  <a:lnTo>
                    <a:pt x="6295" y="7381"/>
                  </a:lnTo>
                  <a:lnTo>
                    <a:pt x="6301" y="7373"/>
                  </a:lnTo>
                  <a:lnTo>
                    <a:pt x="6307" y="7366"/>
                  </a:lnTo>
                  <a:lnTo>
                    <a:pt x="6314" y="7358"/>
                  </a:lnTo>
                  <a:lnTo>
                    <a:pt x="6322" y="7351"/>
                  </a:lnTo>
                  <a:lnTo>
                    <a:pt x="6331" y="7342"/>
                  </a:lnTo>
                  <a:lnTo>
                    <a:pt x="6342" y="7335"/>
                  </a:lnTo>
                  <a:lnTo>
                    <a:pt x="6365" y="7318"/>
                  </a:lnTo>
                  <a:lnTo>
                    <a:pt x="6393" y="7301"/>
                  </a:lnTo>
                  <a:lnTo>
                    <a:pt x="6414" y="7290"/>
                  </a:lnTo>
                  <a:lnTo>
                    <a:pt x="6434" y="7280"/>
                  </a:lnTo>
                  <a:lnTo>
                    <a:pt x="6455" y="7270"/>
                  </a:lnTo>
                  <a:lnTo>
                    <a:pt x="6475" y="7261"/>
                  </a:lnTo>
                  <a:lnTo>
                    <a:pt x="6496" y="7254"/>
                  </a:lnTo>
                  <a:lnTo>
                    <a:pt x="6516" y="7246"/>
                  </a:lnTo>
                  <a:lnTo>
                    <a:pt x="6536" y="7240"/>
                  </a:lnTo>
                  <a:lnTo>
                    <a:pt x="6558" y="7233"/>
                  </a:lnTo>
                  <a:lnTo>
                    <a:pt x="6601" y="7221"/>
                  </a:lnTo>
                  <a:lnTo>
                    <a:pt x="6645" y="7211"/>
                  </a:lnTo>
                  <a:lnTo>
                    <a:pt x="6691" y="7199"/>
                  </a:lnTo>
                  <a:lnTo>
                    <a:pt x="6740" y="7187"/>
                  </a:lnTo>
                  <a:lnTo>
                    <a:pt x="6738" y="7198"/>
                  </a:lnTo>
                  <a:lnTo>
                    <a:pt x="6735" y="7210"/>
                  </a:lnTo>
                  <a:lnTo>
                    <a:pt x="6730" y="7223"/>
                  </a:lnTo>
                  <a:lnTo>
                    <a:pt x="6725" y="7237"/>
                  </a:lnTo>
                  <a:lnTo>
                    <a:pt x="6712" y="7265"/>
                  </a:lnTo>
                  <a:lnTo>
                    <a:pt x="6696" y="7296"/>
                  </a:lnTo>
                  <a:lnTo>
                    <a:pt x="6677" y="7328"/>
                  </a:lnTo>
                  <a:lnTo>
                    <a:pt x="6656" y="7360"/>
                  </a:lnTo>
                  <a:lnTo>
                    <a:pt x="6632" y="7394"/>
                  </a:lnTo>
                  <a:lnTo>
                    <a:pt x="6605" y="7426"/>
                  </a:lnTo>
                  <a:lnTo>
                    <a:pt x="6591" y="7442"/>
                  </a:lnTo>
                  <a:lnTo>
                    <a:pt x="6577" y="7458"/>
                  </a:lnTo>
                  <a:lnTo>
                    <a:pt x="6562" y="7474"/>
                  </a:lnTo>
                  <a:lnTo>
                    <a:pt x="6546" y="7489"/>
                  </a:lnTo>
                  <a:lnTo>
                    <a:pt x="6531" y="7503"/>
                  </a:lnTo>
                  <a:lnTo>
                    <a:pt x="6514" y="7517"/>
                  </a:lnTo>
                  <a:lnTo>
                    <a:pt x="6498" y="7530"/>
                  </a:lnTo>
                  <a:lnTo>
                    <a:pt x="6480" y="7542"/>
                  </a:lnTo>
                  <a:lnTo>
                    <a:pt x="6463" y="7554"/>
                  </a:lnTo>
                  <a:lnTo>
                    <a:pt x="6445" y="7565"/>
                  </a:lnTo>
                  <a:lnTo>
                    <a:pt x="6427" y="7575"/>
                  </a:lnTo>
                  <a:lnTo>
                    <a:pt x="6408" y="7583"/>
                  </a:lnTo>
                  <a:lnTo>
                    <a:pt x="6390" y="7591"/>
                  </a:lnTo>
                  <a:lnTo>
                    <a:pt x="6372" y="7597"/>
                  </a:lnTo>
                  <a:lnTo>
                    <a:pt x="6352" y="7603"/>
                  </a:lnTo>
                  <a:lnTo>
                    <a:pt x="6333" y="7606"/>
                  </a:lnTo>
                  <a:close/>
                  <a:moveTo>
                    <a:pt x="6417" y="7757"/>
                  </a:moveTo>
                  <a:lnTo>
                    <a:pt x="6380" y="7702"/>
                  </a:lnTo>
                  <a:lnTo>
                    <a:pt x="6394" y="7693"/>
                  </a:lnTo>
                  <a:lnTo>
                    <a:pt x="6407" y="7687"/>
                  </a:lnTo>
                  <a:lnTo>
                    <a:pt x="6421" y="7681"/>
                  </a:lnTo>
                  <a:lnTo>
                    <a:pt x="6435" y="7676"/>
                  </a:lnTo>
                  <a:lnTo>
                    <a:pt x="6450" y="7672"/>
                  </a:lnTo>
                  <a:lnTo>
                    <a:pt x="6464" y="7666"/>
                  </a:lnTo>
                  <a:lnTo>
                    <a:pt x="6479" y="7661"/>
                  </a:lnTo>
                  <a:lnTo>
                    <a:pt x="6494" y="7654"/>
                  </a:lnTo>
                  <a:lnTo>
                    <a:pt x="6522" y="7639"/>
                  </a:lnTo>
                  <a:lnTo>
                    <a:pt x="6548" y="7623"/>
                  </a:lnTo>
                  <a:lnTo>
                    <a:pt x="6572" y="7606"/>
                  </a:lnTo>
                  <a:lnTo>
                    <a:pt x="6595" y="7587"/>
                  </a:lnTo>
                  <a:lnTo>
                    <a:pt x="6616" y="7568"/>
                  </a:lnTo>
                  <a:lnTo>
                    <a:pt x="6635" y="7550"/>
                  </a:lnTo>
                  <a:lnTo>
                    <a:pt x="6655" y="7532"/>
                  </a:lnTo>
                  <a:lnTo>
                    <a:pt x="6672" y="7513"/>
                  </a:lnTo>
                  <a:lnTo>
                    <a:pt x="6689" y="7495"/>
                  </a:lnTo>
                  <a:lnTo>
                    <a:pt x="6705" y="7477"/>
                  </a:lnTo>
                  <a:lnTo>
                    <a:pt x="6721" y="7458"/>
                  </a:lnTo>
                  <a:lnTo>
                    <a:pt x="6735" y="7440"/>
                  </a:lnTo>
                  <a:lnTo>
                    <a:pt x="6761" y="7405"/>
                  </a:lnTo>
                  <a:lnTo>
                    <a:pt x="6785" y="7369"/>
                  </a:lnTo>
                  <a:lnTo>
                    <a:pt x="6807" y="7336"/>
                  </a:lnTo>
                  <a:lnTo>
                    <a:pt x="6827" y="7304"/>
                  </a:lnTo>
                  <a:lnTo>
                    <a:pt x="6845" y="7275"/>
                  </a:lnTo>
                  <a:lnTo>
                    <a:pt x="6864" y="7247"/>
                  </a:lnTo>
                  <a:lnTo>
                    <a:pt x="6880" y="7224"/>
                  </a:lnTo>
                  <a:lnTo>
                    <a:pt x="6897" y="7202"/>
                  </a:lnTo>
                  <a:lnTo>
                    <a:pt x="6905" y="7192"/>
                  </a:lnTo>
                  <a:lnTo>
                    <a:pt x="6913" y="7184"/>
                  </a:lnTo>
                  <a:lnTo>
                    <a:pt x="6922" y="7176"/>
                  </a:lnTo>
                  <a:lnTo>
                    <a:pt x="6931" y="7170"/>
                  </a:lnTo>
                  <a:lnTo>
                    <a:pt x="6939" y="7163"/>
                  </a:lnTo>
                  <a:lnTo>
                    <a:pt x="6948" y="7159"/>
                  </a:lnTo>
                  <a:lnTo>
                    <a:pt x="6957" y="7156"/>
                  </a:lnTo>
                  <a:lnTo>
                    <a:pt x="6967" y="7154"/>
                  </a:lnTo>
                  <a:lnTo>
                    <a:pt x="7001" y="7148"/>
                  </a:lnTo>
                  <a:lnTo>
                    <a:pt x="7040" y="7145"/>
                  </a:lnTo>
                  <a:lnTo>
                    <a:pt x="7079" y="7142"/>
                  </a:lnTo>
                  <a:lnTo>
                    <a:pt x="7113" y="7140"/>
                  </a:lnTo>
                  <a:lnTo>
                    <a:pt x="7111" y="7151"/>
                  </a:lnTo>
                  <a:lnTo>
                    <a:pt x="7108" y="7164"/>
                  </a:lnTo>
                  <a:lnTo>
                    <a:pt x="7104" y="7177"/>
                  </a:lnTo>
                  <a:lnTo>
                    <a:pt x="7100" y="7191"/>
                  </a:lnTo>
                  <a:lnTo>
                    <a:pt x="7087" y="7220"/>
                  </a:lnTo>
                  <a:lnTo>
                    <a:pt x="7072" y="7251"/>
                  </a:lnTo>
                  <a:lnTo>
                    <a:pt x="7055" y="7281"/>
                  </a:lnTo>
                  <a:lnTo>
                    <a:pt x="7039" y="7308"/>
                  </a:lnTo>
                  <a:lnTo>
                    <a:pt x="7024" y="7332"/>
                  </a:lnTo>
                  <a:lnTo>
                    <a:pt x="7011" y="7353"/>
                  </a:lnTo>
                  <a:lnTo>
                    <a:pt x="6999" y="7370"/>
                  </a:lnTo>
                  <a:lnTo>
                    <a:pt x="6988" y="7386"/>
                  </a:lnTo>
                  <a:lnTo>
                    <a:pt x="6975" y="7402"/>
                  </a:lnTo>
                  <a:lnTo>
                    <a:pt x="6962" y="7420"/>
                  </a:lnTo>
                  <a:lnTo>
                    <a:pt x="6934" y="7452"/>
                  </a:lnTo>
                  <a:lnTo>
                    <a:pt x="6903" y="7485"/>
                  </a:lnTo>
                  <a:lnTo>
                    <a:pt x="6869" y="7517"/>
                  </a:lnTo>
                  <a:lnTo>
                    <a:pt x="6835" y="7548"/>
                  </a:lnTo>
                  <a:lnTo>
                    <a:pt x="6798" y="7577"/>
                  </a:lnTo>
                  <a:lnTo>
                    <a:pt x="6759" y="7605"/>
                  </a:lnTo>
                  <a:lnTo>
                    <a:pt x="6740" y="7619"/>
                  </a:lnTo>
                  <a:lnTo>
                    <a:pt x="6719" y="7632"/>
                  </a:lnTo>
                  <a:lnTo>
                    <a:pt x="6699" y="7645"/>
                  </a:lnTo>
                  <a:lnTo>
                    <a:pt x="6679" y="7657"/>
                  </a:lnTo>
                  <a:lnTo>
                    <a:pt x="6657" y="7668"/>
                  </a:lnTo>
                  <a:lnTo>
                    <a:pt x="6637" y="7680"/>
                  </a:lnTo>
                  <a:lnTo>
                    <a:pt x="6615" y="7691"/>
                  </a:lnTo>
                  <a:lnTo>
                    <a:pt x="6593" y="7701"/>
                  </a:lnTo>
                  <a:lnTo>
                    <a:pt x="6572" y="7711"/>
                  </a:lnTo>
                  <a:lnTo>
                    <a:pt x="6550" y="7719"/>
                  </a:lnTo>
                  <a:lnTo>
                    <a:pt x="6528" y="7727"/>
                  </a:lnTo>
                  <a:lnTo>
                    <a:pt x="6506" y="7734"/>
                  </a:lnTo>
                  <a:lnTo>
                    <a:pt x="6484" y="7742"/>
                  </a:lnTo>
                  <a:lnTo>
                    <a:pt x="6462" y="7747"/>
                  </a:lnTo>
                  <a:lnTo>
                    <a:pt x="6440" y="7753"/>
                  </a:lnTo>
                  <a:lnTo>
                    <a:pt x="6417" y="7757"/>
                  </a:lnTo>
                  <a:close/>
                  <a:moveTo>
                    <a:pt x="6567" y="7841"/>
                  </a:moveTo>
                  <a:lnTo>
                    <a:pt x="6579" y="7839"/>
                  </a:lnTo>
                  <a:lnTo>
                    <a:pt x="6592" y="7835"/>
                  </a:lnTo>
                  <a:lnTo>
                    <a:pt x="6606" y="7832"/>
                  </a:lnTo>
                  <a:lnTo>
                    <a:pt x="6621" y="7827"/>
                  </a:lnTo>
                  <a:lnTo>
                    <a:pt x="6651" y="7815"/>
                  </a:lnTo>
                  <a:lnTo>
                    <a:pt x="6683" y="7801"/>
                  </a:lnTo>
                  <a:lnTo>
                    <a:pt x="6715" y="7784"/>
                  </a:lnTo>
                  <a:lnTo>
                    <a:pt x="6749" y="7765"/>
                  </a:lnTo>
                  <a:lnTo>
                    <a:pt x="6781" y="7745"/>
                  </a:lnTo>
                  <a:lnTo>
                    <a:pt x="6814" y="7725"/>
                  </a:lnTo>
                  <a:lnTo>
                    <a:pt x="6845" y="7703"/>
                  </a:lnTo>
                  <a:lnTo>
                    <a:pt x="6876" y="7681"/>
                  </a:lnTo>
                  <a:lnTo>
                    <a:pt x="6905" y="7660"/>
                  </a:lnTo>
                  <a:lnTo>
                    <a:pt x="6931" y="7639"/>
                  </a:lnTo>
                  <a:lnTo>
                    <a:pt x="6954" y="7620"/>
                  </a:lnTo>
                  <a:lnTo>
                    <a:pt x="6975" y="7603"/>
                  </a:lnTo>
                  <a:lnTo>
                    <a:pt x="6991" y="7588"/>
                  </a:lnTo>
                  <a:lnTo>
                    <a:pt x="7004" y="7575"/>
                  </a:lnTo>
                  <a:lnTo>
                    <a:pt x="7031" y="7542"/>
                  </a:lnTo>
                  <a:lnTo>
                    <a:pt x="7057" y="7513"/>
                  </a:lnTo>
                  <a:lnTo>
                    <a:pt x="7078" y="7485"/>
                  </a:lnTo>
                  <a:lnTo>
                    <a:pt x="7099" y="7458"/>
                  </a:lnTo>
                  <a:lnTo>
                    <a:pt x="7116" y="7434"/>
                  </a:lnTo>
                  <a:lnTo>
                    <a:pt x="7132" y="7409"/>
                  </a:lnTo>
                  <a:lnTo>
                    <a:pt x="7147" y="7384"/>
                  </a:lnTo>
                  <a:lnTo>
                    <a:pt x="7161" y="7359"/>
                  </a:lnTo>
                  <a:lnTo>
                    <a:pt x="7174" y="7335"/>
                  </a:lnTo>
                  <a:lnTo>
                    <a:pt x="7186" y="7310"/>
                  </a:lnTo>
                  <a:lnTo>
                    <a:pt x="7198" y="7284"/>
                  </a:lnTo>
                  <a:lnTo>
                    <a:pt x="7210" y="7256"/>
                  </a:lnTo>
                  <a:lnTo>
                    <a:pt x="7235" y="7196"/>
                  </a:lnTo>
                  <a:lnTo>
                    <a:pt x="7264" y="7127"/>
                  </a:lnTo>
                  <a:lnTo>
                    <a:pt x="7528" y="7108"/>
                  </a:lnTo>
                  <a:lnTo>
                    <a:pt x="7522" y="7133"/>
                  </a:lnTo>
                  <a:lnTo>
                    <a:pt x="7514" y="7158"/>
                  </a:lnTo>
                  <a:lnTo>
                    <a:pt x="7504" y="7184"/>
                  </a:lnTo>
                  <a:lnTo>
                    <a:pt x="7494" y="7209"/>
                  </a:lnTo>
                  <a:lnTo>
                    <a:pt x="7482" y="7233"/>
                  </a:lnTo>
                  <a:lnTo>
                    <a:pt x="7468" y="7258"/>
                  </a:lnTo>
                  <a:lnTo>
                    <a:pt x="7454" y="7282"/>
                  </a:lnTo>
                  <a:lnTo>
                    <a:pt x="7438" y="7307"/>
                  </a:lnTo>
                  <a:lnTo>
                    <a:pt x="7420" y="7330"/>
                  </a:lnTo>
                  <a:lnTo>
                    <a:pt x="7402" y="7354"/>
                  </a:lnTo>
                  <a:lnTo>
                    <a:pt x="7384" y="7378"/>
                  </a:lnTo>
                  <a:lnTo>
                    <a:pt x="7363" y="7400"/>
                  </a:lnTo>
                  <a:lnTo>
                    <a:pt x="7343" y="7423"/>
                  </a:lnTo>
                  <a:lnTo>
                    <a:pt x="7321" y="7446"/>
                  </a:lnTo>
                  <a:lnTo>
                    <a:pt x="7300" y="7467"/>
                  </a:lnTo>
                  <a:lnTo>
                    <a:pt x="7277" y="7489"/>
                  </a:lnTo>
                  <a:lnTo>
                    <a:pt x="7254" y="7510"/>
                  </a:lnTo>
                  <a:lnTo>
                    <a:pt x="7230" y="7531"/>
                  </a:lnTo>
                  <a:lnTo>
                    <a:pt x="7206" y="7550"/>
                  </a:lnTo>
                  <a:lnTo>
                    <a:pt x="7181" y="7569"/>
                  </a:lnTo>
                  <a:lnTo>
                    <a:pt x="7158" y="7589"/>
                  </a:lnTo>
                  <a:lnTo>
                    <a:pt x="7133" y="7607"/>
                  </a:lnTo>
                  <a:lnTo>
                    <a:pt x="7108" y="7624"/>
                  </a:lnTo>
                  <a:lnTo>
                    <a:pt x="7083" y="7642"/>
                  </a:lnTo>
                  <a:lnTo>
                    <a:pt x="7034" y="7674"/>
                  </a:lnTo>
                  <a:lnTo>
                    <a:pt x="6985" y="7703"/>
                  </a:lnTo>
                  <a:lnTo>
                    <a:pt x="6938" y="7729"/>
                  </a:lnTo>
                  <a:lnTo>
                    <a:pt x="6893" y="7753"/>
                  </a:lnTo>
                  <a:lnTo>
                    <a:pt x="6855" y="7770"/>
                  </a:lnTo>
                  <a:lnTo>
                    <a:pt x="6819" y="7786"/>
                  </a:lnTo>
                  <a:lnTo>
                    <a:pt x="6781" y="7802"/>
                  </a:lnTo>
                  <a:lnTo>
                    <a:pt x="6740" y="7817"/>
                  </a:lnTo>
                  <a:lnTo>
                    <a:pt x="6719" y="7824"/>
                  </a:lnTo>
                  <a:lnTo>
                    <a:pt x="6699" y="7830"/>
                  </a:lnTo>
                  <a:lnTo>
                    <a:pt x="6680" y="7837"/>
                  </a:lnTo>
                  <a:lnTo>
                    <a:pt x="6657" y="7843"/>
                  </a:lnTo>
                  <a:lnTo>
                    <a:pt x="6630" y="7852"/>
                  </a:lnTo>
                  <a:lnTo>
                    <a:pt x="6611" y="7857"/>
                  </a:lnTo>
                  <a:lnTo>
                    <a:pt x="6606" y="7857"/>
                  </a:lnTo>
                  <a:lnTo>
                    <a:pt x="6602" y="7857"/>
                  </a:lnTo>
                  <a:lnTo>
                    <a:pt x="6598" y="7856"/>
                  </a:lnTo>
                  <a:lnTo>
                    <a:pt x="6592" y="7855"/>
                  </a:lnTo>
                  <a:lnTo>
                    <a:pt x="6581" y="7849"/>
                  </a:lnTo>
                  <a:lnTo>
                    <a:pt x="6567" y="7841"/>
                  </a:lnTo>
                  <a:close/>
                  <a:moveTo>
                    <a:pt x="9558" y="7233"/>
                  </a:moveTo>
                  <a:lnTo>
                    <a:pt x="9558" y="7258"/>
                  </a:lnTo>
                  <a:lnTo>
                    <a:pt x="9556" y="7285"/>
                  </a:lnTo>
                  <a:lnTo>
                    <a:pt x="9553" y="7312"/>
                  </a:lnTo>
                  <a:lnTo>
                    <a:pt x="9547" y="7340"/>
                  </a:lnTo>
                  <a:lnTo>
                    <a:pt x="9541" y="7367"/>
                  </a:lnTo>
                  <a:lnTo>
                    <a:pt x="9533" y="7392"/>
                  </a:lnTo>
                  <a:lnTo>
                    <a:pt x="9528" y="7404"/>
                  </a:lnTo>
                  <a:lnTo>
                    <a:pt x="9523" y="7414"/>
                  </a:lnTo>
                  <a:lnTo>
                    <a:pt x="9518" y="7424"/>
                  </a:lnTo>
                  <a:lnTo>
                    <a:pt x="9513" y="7434"/>
                  </a:lnTo>
                  <a:lnTo>
                    <a:pt x="9481" y="7415"/>
                  </a:lnTo>
                  <a:lnTo>
                    <a:pt x="9452" y="7396"/>
                  </a:lnTo>
                  <a:lnTo>
                    <a:pt x="9423" y="7376"/>
                  </a:lnTo>
                  <a:lnTo>
                    <a:pt x="9392" y="7355"/>
                  </a:lnTo>
                  <a:lnTo>
                    <a:pt x="9358" y="7332"/>
                  </a:lnTo>
                  <a:lnTo>
                    <a:pt x="9318" y="7310"/>
                  </a:lnTo>
                  <a:lnTo>
                    <a:pt x="9295" y="7298"/>
                  </a:lnTo>
                  <a:lnTo>
                    <a:pt x="9271" y="7286"/>
                  </a:lnTo>
                  <a:lnTo>
                    <a:pt x="9245" y="7274"/>
                  </a:lnTo>
                  <a:lnTo>
                    <a:pt x="9215" y="7262"/>
                  </a:lnTo>
                  <a:lnTo>
                    <a:pt x="9177" y="7246"/>
                  </a:lnTo>
                  <a:lnTo>
                    <a:pt x="9139" y="7232"/>
                  </a:lnTo>
                  <a:lnTo>
                    <a:pt x="9100" y="7218"/>
                  </a:lnTo>
                  <a:lnTo>
                    <a:pt x="9063" y="7205"/>
                  </a:lnTo>
                  <a:lnTo>
                    <a:pt x="9026" y="7193"/>
                  </a:lnTo>
                  <a:lnTo>
                    <a:pt x="8988" y="7182"/>
                  </a:lnTo>
                  <a:lnTo>
                    <a:pt x="8952" y="7171"/>
                  </a:lnTo>
                  <a:lnTo>
                    <a:pt x="8915" y="7161"/>
                  </a:lnTo>
                  <a:lnTo>
                    <a:pt x="8878" y="7151"/>
                  </a:lnTo>
                  <a:lnTo>
                    <a:pt x="8842" y="7143"/>
                  </a:lnTo>
                  <a:lnTo>
                    <a:pt x="8805" y="7134"/>
                  </a:lnTo>
                  <a:lnTo>
                    <a:pt x="8769" y="7127"/>
                  </a:lnTo>
                  <a:lnTo>
                    <a:pt x="8696" y="7113"/>
                  </a:lnTo>
                  <a:lnTo>
                    <a:pt x="8623" y="7101"/>
                  </a:lnTo>
                  <a:lnTo>
                    <a:pt x="8550" y="7090"/>
                  </a:lnTo>
                  <a:lnTo>
                    <a:pt x="8477" y="7080"/>
                  </a:lnTo>
                  <a:lnTo>
                    <a:pt x="8402" y="7072"/>
                  </a:lnTo>
                  <a:lnTo>
                    <a:pt x="8326" y="7064"/>
                  </a:lnTo>
                  <a:lnTo>
                    <a:pt x="8250" y="7057"/>
                  </a:lnTo>
                  <a:lnTo>
                    <a:pt x="8171" y="7049"/>
                  </a:lnTo>
                  <a:lnTo>
                    <a:pt x="8090" y="7042"/>
                  </a:lnTo>
                  <a:lnTo>
                    <a:pt x="8007" y="7034"/>
                  </a:lnTo>
                  <a:lnTo>
                    <a:pt x="8041" y="7021"/>
                  </a:lnTo>
                  <a:lnTo>
                    <a:pt x="8074" y="7010"/>
                  </a:lnTo>
                  <a:lnTo>
                    <a:pt x="8110" y="7001"/>
                  </a:lnTo>
                  <a:lnTo>
                    <a:pt x="8145" y="6992"/>
                  </a:lnTo>
                  <a:lnTo>
                    <a:pt x="8181" y="6984"/>
                  </a:lnTo>
                  <a:lnTo>
                    <a:pt x="8217" y="6979"/>
                  </a:lnTo>
                  <a:lnTo>
                    <a:pt x="8255" y="6974"/>
                  </a:lnTo>
                  <a:lnTo>
                    <a:pt x="8294" y="6969"/>
                  </a:lnTo>
                  <a:lnTo>
                    <a:pt x="8331" y="6967"/>
                  </a:lnTo>
                  <a:lnTo>
                    <a:pt x="8371" y="6965"/>
                  </a:lnTo>
                  <a:lnTo>
                    <a:pt x="8410" y="6964"/>
                  </a:lnTo>
                  <a:lnTo>
                    <a:pt x="8450" y="6965"/>
                  </a:lnTo>
                  <a:lnTo>
                    <a:pt x="8490" y="6965"/>
                  </a:lnTo>
                  <a:lnTo>
                    <a:pt x="8530" y="6967"/>
                  </a:lnTo>
                  <a:lnTo>
                    <a:pt x="8569" y="6970"/>
                  </a:lnTo>
                  <a:lnTo>
                    <a:pt x="8609" y="6974"/>
                  </a:lnTo>
                  <a:lnTo>
                    <a:pt x="8649" y="6978"/>
                  </a:lnTo>
                  <a:lnTo>
                    <a:pt x="8690" y="6983"/>
                  </a:lnTo>
                  <a:lnTo>
                    <a:pt x="8730" y="6989"/>
                  </a:lnTo>
                  <a:lnTo>
                    <a:pt x="8769" y="6995"/>
                  </a:lnTo>
                  <a:lnTo>
                    <a:pt x="8808" y="7002"/>
                  </a:lnTo>
                  <a:lnTo>
                    <a:pt x="8847" y="7009"/>
                  </a:lnTo>
                  <a:lnTo>
                    <a:pt x="8886" y="7017"/>
                  </a:lnTo>
                  <a:lnTo>
                    <a:pt x="8924" y="7025"/>
                  </a:lnTo>
                  <a:lnTo>
                    <a:pt x="8999" y="7043"/>
                  </a:lnTo>
                  <a:lnTo>
                    <a:pt x="9071" y="7062"/>
                  </a:lnTo>
                  <a:lnTo>
                    <a:pt x="9140" y="7084"/>
                  </a:lnTo>
                  <a:lnTo>
                    <a:pt x="9206" y="7104"/>
                  </a:lnTo>
                  <a:lnTo>
                    <a:pt x="9249" y="7120"/>
                  </a:lnTo>
                  <a:lnTo>
                    <a:pt x="9292" y="7137"/>
                  </a:lnTo>
                  <a:lnTo>
                    <a:pt x="9335" y="7156"/>
                  </a:lnTo>
                  <a:lnTo>
                    <a:pt x="9378" y="7175"/>
                  </a:lnTo>
                  <a:lnTo>
                    <a:pt x="9421" y="7192"/>
                  </a:lnTo>
                  <a:lnTo>
                    <a:pt x="9465" y="7209"/>
                  </a:lnTo>
                  <a:lnTo>
                    <a:pt x="9488" y="7216"/>
                  </a:lnTo>
                  <a:lnTo>
                    <a:pt x="9511" y="7223"/>
                  </a:lnTo>
                  <a:lnTo>
                    <a:pt x="9534" y="7228"/>
                  </a:lnTo>
                  <a:lnTo>
                    <a:pt x="9558" y="7233"/>
                  </a:lnTo>
                  <a:close/>
                  <a:moveTo>
                    <a:pt x="5990" y="6701"/>
                  </a:moveTo>
                  <a:lnTo>
                    <a:pt x="5989" y="6683"/>
                  </a:lnTo>
                  <a:lnTo>
                    <a:pt x="5989" y="6666"/>
                  </a:lnTo>
                  <a:lnTo>
                    <a:pt x="5992" y="6651"/>
                  </a:lnTo>
                  <a:lnTo>
                    <a:pt x="5995" y="6637"/>
                  </a:lnTo>
                  <a:lnTo>
                    <a:pt x="5999" y="6624"/>
                  </a:lnTo>
                  <a:lnTo>
                    <a:pt x="6004" y="6612"/>
                  </a:lnTo>
                  <a:lnTo>
                    <a:pt x="6012" y="6602"/>
                  </a:lnTo>
                  <a:lnTo>
                    <a:pt x="6020" y="6592"/>
                  </a:lnTo>
                  <a:lnTo>
                    <a:pt x="6029" y="6585"/>
                  </a:lnTo>
                  <a:lnTo>
                    <a:pt x="6039" y="6577"/>
                  </a:lnTo>
                  <a:lnTo>
                    <a:pt x="6050" y="6572"/>
                  </a:lnTo>
                  <a:lnTo>
                    <a:pt x="6062" y="6567"/>
                  </a:lnTo>
                  <a:lnTo>
                    <a:pt x="6074" y="6563"/>
                  </a:lnTo>
                  <a:lnTo>
                    <a:pt x="6087" y="6560"/>
                  </a:lnTo>
                  <a:lnTo>
                    <a:pt x="6101" y="6557"/>
                  </a:lnTo>
                  <a:lnTo>
                    <a:pt x="6115" y="6556"/>
                  </a:lnTo>
                  <a:lnTo>
                    <a:pt x="6129" y="6555"/>
                  </a:lnTo>
                  <a:lnTo>
                    <a:pt x="6144" y="6555"/>
                  </a:lnTo>
                  <a:lnTo>
                    <a:pt x="6160" y="6555"/>
                  </a:lnTo>
                  <a:lnTo>
                    <a:pt x="6176" y="6556"/>
                  </a:lnTo>
                  <a:lnTo>
                    <a:pt x="6207" y="6559"/>
                  </a:lnTo>
                  <a:lnTo>
                    <a:pt x="6237" y="6563"/>
                  </a:lnTo>
                  <a:lnTo>
                    <a:pt x="6268" y="6570"/>
                  </a:lnTo>
                  <a:lnTo>
                    <a:pt x="6296" y="6576"/>
                  </a:lnTo>
                  <a:lnTo>
                    <a:pt x="6324" y="6584"/>
                  </a:lnTo>
                  <a:lnTo>
                    <a:pt x="6349" y="6591"/>
                  </a:lnTo>
                  <a:lnTo>
                    <a:pt x="6406" y="6609"/>
                  </a:lnTo>
                  <a:lnTo>
                    <a:pt x="6462" y="6625"/>
                  </a:lnTo>
                  <a:lnTo>
                    <a:pt x="6490" y="6632"/>
                  </a:lnTo>
                  <a:lnTo>
                    <a:pt x="6518" y="6639"/>
                  </a:lnTo>
                  <a:lnTo>
                    <a:pt x="6545" y="6644"/>
                  </a:lnTo>
                  <a:lnTo>
                    <a:pt x="6573" y="6647"/>
                  </a:lnTo>
                  <a:lnTo>
                    <a:pt x="6601" y="6651"/>
                  </a:lnTo>
                  <a:lnTo>
                    <a:pt x="6629" y="6653"/>
                  </a:lnTo>
                  <a:lnTo>
                    <a:pt x="6658" y="6653"/>
                  </a:lnTo>
                  <a:lnTo>
                    <a:pt x="6687" y="6651"/>
                  </a:lnTo>
                  <a:lnTo>
                    <a:pt x="6717" y="6647"/>
                  </a:lnTo>
                  <a:lnTo>
                    <a:pt x="6747" y="6641"/>
                  </a:lnTo>
                  <a:lnTo>
                    <a:pt x="6780" y="6633"/>
                  </a:lnTo>
                  <a:lnTo>
                    <a:pt x="6812" y="6624"/>
                  </a:lnTo>
                  <a:lnTo>
                    <a:pt x="6834" y="6615"/>
                  </a:lnTo>
                  <a:lnTo>
                    <a:pt x="6856" y="6604"/>
                  </a:lnTo>
                  <a:lnTo>
                    <a:pt x="6879" y="6592"/>
                  </a:lnTo>
                  <a:lnTo>
                    <a:pt x="6903" y="6579"/>
                  </a:lnTo>
                  <a:lnTo>
                    <a:pt x="6951" y="6551"/>
                  </a:lnTo>
                  <a:lnTo>
                    <a:pt x="7002" y="6525"/>
                  </a:lnTo>
                  <a:lnTo>
                    <a:pt x="7026" y="6512"/>
                  </a:lnTo>
                  <a:lnTo>
                    <a:pt x="7052" y="6501"/>
                  </a:lnTo>
                  <a:lnTo>
                    <a:pt x="7065" y="6497"/>
                  </a:lnTo>
                  <a:lnTo>
                    <a:pt x="7078" y="6492"/>
                  </a:lnTo>
                  <a:lnTo>
                    <a:pt x="7091" y="6489"/>
                  </a:lnTo>
                  <a:lnTo>
                    <a:pt x="7104" y="6486"/>
                  </a:lnTo>
                  <a:lnTo>
                    <a:pt x="7117" y="6483"/>
                  </a:lnTo>
                  <a:lnTo>
                    <a:pt x="7131" y="6481"/>
                  </a:lnTo>
                  <a:lnTo>
                    <a:pt x="7144" y="6480"/>
                  </a:lnTo>
                  <a:lnTo>
                    <a:pt x="7157" y="6480"/>
                  </a:lnTo>
                  <a:lnTo>
                    <a:pt x="7170" y="6481"/>
                  </a:lnTo>
                  <a:lnTo>
                    <a:pt x="7182" y="6483"/>
                  </a:lnTo>
                  <a:lnTo>
                    <a:pt x="7195" y="6486"/>
                  </a:lnTo>
                  <a:lnTo>
                    <a:pt x="7208" y="6489"/>
                  </a:lnTo>
                  <a:lnTo>
                    <a:pt x="7218" y="6493"/>
                  </a:lnTo>
                  <a:lnTo>
                    <a:pt x="7228" y="6499"/>
                  </a:lnTo>
                  <a:lnTo>
                    <a:pt x="7238" y="6504"/>
                  </a:lnTo>
                  <a:lnTo>
                    <a:pt x="7248" y="6512"/>
                  </a:lnTo>
                  <a:lnTo>
                    <a:pt x="7268" y="6527"/>
                  </a:lnTo>
                  <a:lnTo>
                    <a:pt x="7287" y="6544"/>
                  </a:lnTo>
                  <a:lnTo>
                    <a:pt x="7306" y="6562"/>
                  </a:lnTo>
                  <a:lnTo>
                    <a:pt x="7326" y="6581"/>
                  </a:lnTo>
                  <a:lnTo>
                    <a:pt x="7345" y="6597"/>
                  </a:lnTo>
                  <a:lnTo>
                    <a:pt x="7363" y="6612"/>
                  </a:lnTo>
                  <a:lnTo>
                    <a:pt x="7385" y="6626"/>
                  </a:lnTo>
                  <a:lnTo>
                    <a:pt x="7409" y="6639"/>
                  </a:lnTo>
                  <a:lnTo>
                    <a:pt x="7431" y="6652"/>
                  </a:lnTo>
                  <a:lnTo>
                    <a:pt x="7454" y="6663"/>
                  </a:lnTo>
                  <a:lnTo>
                    <a:pt x="7465" y="6670"/>
                  </a:lnTo>
                  <a:lnTo>
                    <a:pt x="7474" y="6677"/>
                  </a:lnTo>
                  <a:lnTo>
                    <a:pt x="7484" y="6685"/>
                  </a:lnTo>
                  <a:lnTo>
                    <a:pt x="7493" y="6694"/>
                  </a:lnTo>
                  <a:lnTo>
                    <a:pt x="7500" y="6702"/>
                  </a:lnTo>
                  <a:lnTo>
                    <a:pt x="7508" y="6712"/>
                  </a:lnTo>
                  <a:lnTo>
                    <a:pt x="7513" y="6723"/>
                  </a:lnTo>
                  <a:lnTo>
                    <a:pt x="7517" y="6735"/>
                  </a:lnTo>
                  <a:lnTo>
                    <a:pt x="7523" y="6759"/>
                  </a:lnTo>
                  <a:lnTo>
                    <a:pt x="7523" y="6782"/>
                  </a:lnTo>
                  <a:lnTo>
                    <a:pt x="7516" y="6804"/>
                  </a:lnTo>
                  <a:lnTo>
                    <a:pt x="7506" y="6824"/>
                  </a:lnTo>
                  <a:lnTo>
                    <a:pt x="7490" y="6842"/>
                  </a:lnTo>
                  <a:lnTo>
                    <a:pt x="7470" y="6860"/>
                  </a:lnTo>
                  <a:lnTo>
                    <a:pt x="7445" y="6875"/>
                  </a:lnTo>
                  <a:lnTo>
                    <a:pt x="7417" y="6890"/>
                  </a:lnTo>
                  <a:lnTo>
                    <a:pt x="7386" y="6903"/>
                  </a:lnTo>
                  <a:lnTo>
                    <a:pt x="7352" y="6913"/>
                  </a:lnTo>
                  <a:lnTo>
                    <a:pt x="7314" y="6924"/>
                  </a:lnTo>
                  <a:lnTo>
                    <a:pt x="7274" y="6934"/>
                  </a:lnTo>
                  <a:lnTo>
                    <a:pt x="7232" y="6942"/>
                  </a:lnTo>
                  <a:lnTo>
                    <a:pt x="7188" y="6950"/>
                  </a:lnTo>
                  <a:lnTo>
                    <a:pt x="7142" y="6958"/>
                  </a:lnTo>
                  <a:lnTo>
                    <a:pt x="7095" y="6963"/>
                  </a:lnTo>
                  <a:lnTo>
                    <a:pt x="7048" y="6968"/>
                  </a:lnTo>
                  <a:lnTo>
                    <a:pt x="6999" y="6973"/>
                  </a:lnTo>
                  <a:lnTo>
                    <a:pt x="6951" y="6977"/>
                  </a:lnTo>
                  <a:lnTo>
                    <a:pt x="6903" y="6980"/>
                  </a:lnTo>
                  <a:lnTo>
                    <a:pt x="6807" y="6987"/>
                  </a:lnTo>
                  <a:lnTo>
                    <a:pt x="6716" y="6991"/>
                  </a:lnTo>
                  <a:lnTo>
                    <a:pt x="6632" y="6994"/>
                  </a:lnTo>
                  <a:lnTo>
                    <a:pt x="6557" y="6997"/>
                  </a:lnTo>
                  <a:lnTo>
                    <a:pt x="6494" y="7002"/>
                  </a:lnTo>
                  <a:lnTo>
                    <a:pt x="6446" y="7006"/>
                  </a:lnTo>
                  <a:lnTo>
                    <a:pt x="6413" y="7012"/>
                  </a:lnTo>
                  <a:lnTo>
                    <a:pt x="6381" y="7020"/>
                  </a:lnTo>
                  <a:lnTo>
                    <a:pt x="6365" y="7023"/>
                  </a:lnTo>
                  <a:lnTo>
                    <a:pt x="6349" y="7026"/>
                  </a:lnTo>
                  <a:lnTo>
                    <a:pt x="6333" y="7028"/>
                  </a:lnTo>
                  <a:lnTo>
                    <a:pt x="6317" y="7029"/>
                  </a:lnTo>
                  <a:lnTo>
                    <a:pt x="6300" y="7028"/>
                  </a:lnTo>
                  <a:lnTo>
                    <a:pt x="6282" y="7024"/>
                  </a:lnTo>
                  <a:lnTo>
                    <a:pt x="6264" y="7019"/>
                  </a:lnTo>
                  <a:lnTo>
                    <a:pt x="6246" y="7011"/>
                  </a:lnTo>
                  <a:lnTo>
                    <a:pt x="6236" y="7007"/>
                  </a:lnTo>
                  <a:lnTo>
                    <a:pt x="6225" y="7002"/>
                  </a:lnTo>
                  <a:lnTo>
                    <a:pt x="6216" y="6995"/>
                  </a:lnTo>
                  <a:lnTo>
                    <a:pt x="6205" y="6988"/>
                  </a:lnTo>
                  <a:lnTo>
                    <a:pt x="6182" y="6970"/>
                  </a:lnTo>
                  <a:lnTo>
                    <a:pt x="6158" y="6950"/>
                  </a:lnTo>
                  <a:lnTo>
                    <a:pt x="6136" y="6928"/>
                  </a:lnTo>
                  <a:lnTo>
                    <a:pt x="6110" y="6905"/>
                  </a:lnTo>
                  <a:lnTo>
                    <a:pt x="6097" y="6892"/>
                  </a:lnTo>
                  <a:lnTo>
                    <a:pt x="6083" y="6878"/>
                  </a:lnTo>
                  <a:lnTo>
                    <a:pt x="6070" y="6863"/>
                  </a:lnTo>
                  <a:lnTo>
                    <a:pt x="6057" y="6848"/>
                  </a:lnTo>
                  <a:lnTo>
                    <a:pt x="6045" y="6832"/>
                  </a:lnTo>
                  <a:lnTo>
                    <a:pt x="6034" y="6815"/>
                  </a:lnTo>
                  <a:lnTo>
                    <a:pt x="6023" y="6798"/>
                  </a:lnTo>
                  <a:lnTo>
                    <a:pt x="6014" y="6780"/>
                  </a:lnTo>
                  <a:lnTo>
                    <a:pt x="6006" y="6762"/>
                  </a:lnTo>
                  <a:lnTo>
                    <a:pt x="5999" y="6742"/>
                  </a:lnTo>
                  <a:lnTo>
                    <a:pt x="5994" y="6722"/>
                  </a:lnTo>
                  <a:lnTo>
                    <a:pt x="5990" y="6701"/>
                  </a:lnTo>
                  <a:close/>
                  <a:moveTo>
                    <a:pt x="1509" y="5467"/>
                  </a:moveTo>
                  <a:lnTo>
                    <a:pt x="1533" y="5476"/>
                  </a:lnTo>
                  <a:lnTo>
                    <a:pt x="1554" y="5486"/>
                  </a:lnTo>
                  <a:lnTo>
                    <a:pt x="1573" y="5496"/>
                  </a:lnTo>
                  <a:lnTo>
                    <a:pt x="1592" y="5506"/>
                  </a:lnTo>
                  <a:lnTo>
                    <a:pt x="1626" y="5523"/>
                  </a:lnTo>
                  <a:lnTo>
                    <a:pt x="1662" y="5540"/>
                  </a:lnTo>
                  <a:lnTo>
                    <a:pt x="1681" y="5548"/>
                  </a:lnTo>
                  <a:lnTo>
                    <a:pt x="1702" y="5555"/>
                  </a:lnTo>
                  <a:lnTo>
                    <a:pt x="1725" y="5562"/>
                  </a:lnTo>
                  <a:lnTo>
                    <a:pt x="1751" y="5568"/>
                  </a:lnTo>
                  <a:lnTo>
                    <a:pt x="1780" y="5574"/>
                  </a:lnTo>
                  <a:lnTo>
                    <a:pt x="1814" y="5580"/>
                  </a:lnTo>
                  <a:lnTo>
                    <a:pt x="1852" y="5585"/>
                  </a:lnTo>
                  <a:lnTo>
                    <a:pt x="1894" y="5590"/>
                  </a:lnTo>
                  <a:lnTo>
                    <a:pt x="1931" y="5592"/>
                  </a:lnTo>
                  <a:lnTo>
                    <a:pt x="1968" y="5593"/>
                  </a:lnTo>
                  <a:lnTo>
                    <a:pt x="2004" y="5592"/>
                  </a:lnTo>
                  <a:lnTo>
                    <a:pt x="2040" y="5591"/>
                  </a:lnTo>
                  <a:lnTo>
                    <a:pt x="2075" y="5590"/>
                  </a:lnTo>
                  <a:lnTo>
                    <a:pt x="2110" y="5588"/>
                  </a:lnTo>
                  <a:lnTo>
                    <a:pt x="2142" y="5588"/>
                  </a:lnTo>
                  <a:lnTo>
                    <a:pt x="2173" y="5590"/>
                  </a:lnTo>
                  <a:lnTo>
                    <a:pt x="2187" y="5591"/>
                  </a:lnTo>
                  <a:lnTo>
                    <a:pt x="2201" y="5592"/>
                  </a:lnTo>
                  <a:lnTo>
                    <a:pt x="2215" y="5594"/>
                  </a:lnTo>
                  <a:lnTo>
                    <a:pt x="2227" y="5597"/>
                  </a:lnTo>
                  <a:lnTo>
                    <a:pt x="2239" y="5600"/>
                  </a:lnTo>
                  <a:lnTo>
                    <a:pt x="2250" y="5604"/>
                  </a:lnTo>
                  <a:lnTo>
                    <a:pt x="2260" y="5609"/>
                  </a:lnTo>
                  <a:lnTo>
                    <a:pt x="2269" y="5614"/>
                  </a:lnTo>
                  <a:lnTo>
                    <a:pt x="2278" y="5621"/>
                  </a:lnTo>
                  <a:lnTo>
                    <a:pt x="2285" y="5627"/>
                  </a:lnTo>
                  <a:lnTo>
                    <a:pt x="2291" y="5636"/>
                  </a:lnTo>
                  <a:lnTo>
                    <a:pt x="2296" y="5646"/>
                  </a:lnTo>
                  <a:lnTo>
                    <a:pt x="2300" y="5655"/>
                  </a:lnTo>
                  <a:lnTo>
                    <a:pt x="2302" y="5667"/>
                  </a:lnTo>
                  <a:lnTo>
                    <a:pt x="2304" y="5680"/>
                  </a:lnTo>
                  <a:lnTo>
                    <a:pt x="2304" y="5694"/>
                  </a:lnTo>
                  <a:lnTo>
                    <a:pt x="2284" y="5710"/>
                  </a:lnTo>
                  <a:lnTo>
                    <a:pt x="2262" y="5724"/>
                  </a:lnTo>
                  <a:lnTo>
                    <a:pt x="2238" y="5737"/>
                  </a:lnTo>
                  <a:lnTo>
                    <a:pt x="2211" y="5748"/>
                  </a:lnTo>
                  <a:lnTo>
                    <a:pt x="2182" y="5758"/>
                  </a:lnTo>
                  <a:lnTo>
                    <a:pt x="2152" y="5765"/>
                  </a:lnTo>
                  <a:lnTo>
                    <a:pt x="2121" y="5772"/>
                  </a:lnTo>
                  <a:lnTo>
                    <a:pt x="2087" y="5776"/>
                  </a:lnTo>
                  <a:lnTo>
                    <a:pt x="2053" y="5780"/>
                  </a:lnTo>
                  <a:lnTo>
                    <a:pt x="2017" y="5782"/>
                  </a:lnTo>
                  <a:lnTo>
                    <a:pt x="1982" y="5783"/>
                  </a:lnTo>
                  <a:lnTo>
                    <a:pt x="1945" y="5783"/>
                  </a:lnTo>
                  <a:lnTo>
                    <a:pt x="1907" y="5783"/>
                  </a:lnTo>
                  <a:lnTo>
                    <a:pt x="1871" y="5781"/>
                  </a:lnTo>
                  <a:lnTo>
                    <a:pt x="1833" y="5778"/>
                  </a:lnTo>
                  <a:lnTo>
                    <a:pt x="1796" y="5775"/>
                  </a:lnTo>
                  <a:lnTo>
                    <a:pt x="1759" y="5770"/>
                  </a:lnTo>
                  <a:lnTo>
                    <a:pt x="1722" y="5765"/>
                  </a:lnTo>
                  <a:lnTo>
                    <a:pt x="1687" y="5760"/>
                  </a:lnTo>
                  <a:lnTo>
                    <a:pt x="1652" y="5753"/>
                  </a:lnTo>
                  <a:lnTo>
                    <a:pt x="1618" y="5747"/>
                  </a:lnTo>
                  <a:lnTo>
                    <a:pt x="1585" y="5740"/>
                  </a:lnTo>
                  <a:lnTo>
                    <a:pt x="1554" y="5733"/>
                  </a:lnTo>
                  <a:lnTo>
                    <a:pt x="1525" y="5724"/>
                  </a:lnTo>
                  <a:lnTo>
                    <a:pt x="1497" y="5717"/>
                  </a:lnTo>
                  <a:lnTo>
                    <a:pt x="1471" y="5709"/>
                  </a:lnTo>
                  <a:lnTo>
                    <a:pt x="1448" y="5700"/>
                  </a:lnTo>
                  <a:lnTo>
                    <a:pt x="1426" y="5692"/>
                  </a:lnTo>
                  <a:lnTo>
                    <a:pt x="1408" y="5684"/>
                  </a:lnTo>
                  <a:lnTo>
                    <a:pt x="1392" y="5676"/>
                  </a:lnTo>
                  <a:lnTo>
                    <a:pt x="1379" y="5668"/>
                  </a:lnTo>
                  <a:lnTo>
                    <a:pt x="1368" y="5661"/>
                  </a:lnTo>
                  <a:lnTo>
                    <a:pt x="1359" y="5652"/>
                  </a:lnTo>
                  <a:lnTo>
                    <a:pt x="1353" y="5644"/>
                  </a:lnTo>
                  <a:lnTo>
                    <a:pt x="1347" y="5637"/>
                  </a:lnTo>
                  <a:lnTo>
                    <a:pt x="1343" y="5628"/>
                  </a:lnTo>
                  <a:lnTo>
                    <a:pt x="1340" y="5621"/>
                  </a:lnTo>
                  <a:lnTo>
                    <a:pt x="1338" y="5613"/>
                  </a:lnTo>
                  <a:lnTo>
                    <a:pt x="1338" y="5606"/>
                  </a:lnTo>
                  <a:lnTo>
                    <a:pt x="1338" y="5598"/>
                  </a:lnTo>
                  <a:lnTo>
                    <a:pt x="1340" y="5592"/>
                  </a:lnTo>
                  <a:lnTo>
                    <a:pt x="1342" y="5584"/>
                  </a:lnTo>
                  <a:lnTo>
                    <a:pt x="1345" y="5577"/>
                  </a:lnTo>
                  <a:lnTo>
                    <a:pt x="1350" y="5570"/>
                  </a:lnTo>
                  <a:lnTo>
                    <a:pt x="1355" y="5564"/>
                  </a:lnTo>
                  <a:lnTo>
                    <a:pt x="1360" y="5557"/>
                  </a:lnTo>
                  <a:lnTo>
                    <a:pt x="1367" y="5551"/>
                  </a:lnTo>
                  <a:lnTo>
                    <a:pt x="1374" y="5544"/>
                  </a:lnTo>
                  <a:lnTo>
                    <a:pt x="1389" y="5531"/>
                  </a:lnTo>
                  <a:lnTo>
                    <a:pt x="1407" y="5521"/>
                  </a:lnTo>
                  <a:lnTo>
                    <a:pt x="1424" y="5510"/>
                  </a:lnTo>
                  <a:lnTo>
                    <a:pt x="1442" y="5499"/>
                  </a:lnTo>
                  <a:lnTo>
                    <a:pt x="1478" y="5482"/>
                  </a:lnTo>
                  <a:lnTo>
                    <a:pt x="1509" y="5467"/>
                  </a:lnTo>
                  <a:close/>
                  <a:moveTo>
                    <a:pt x="521" y="5161"/>
                  </a:moveTo>
                  <a:lnTo>
                    <a:pt x="555" y="5171"/>
                  </a:lnTo>
                  <a:lnTo>
                    <a:pt x="586" y="5177"/>
                  </a:lnTo>
                  <a:lnTo>
                    <a:pt x="616" y="5182"/>
                  </a:lnTo>
                  <a:lnTo>
                    <a:pt x="645" y="5186"/>
                  </a:lnTo>
                  <a:lnTo>
                    <a:pt x="672" y="5188"/>
                  </a:lnTo>
                  <a:lnTo>
                    <a:pt x="699" y="5189"/>
                  </a:lnTo>
                  <a:lnTo>
                    <a:pt x="725" y="5189"/>
                  </a:lnTo>
                  <a:lnTo>
                    <a:pt x="750" y="5188"/>
                  </a:lnTo>
                  <a:lnTo>
                    <a:pt x="799" y="5183"/>
                  </a:lnTo>
                  <a:lnTo>
                    <a:pt x="847" y="5178"/>
                  </a:lnTo>
                  <a:lnTo>
                    <a:pt x="869" y="5176"/>
                  </a:lnTo>
                  <a:lnTo>
                    <a:pt x="893" y="5174"/>
                  </a:lnTo>
                  <a:lnTo>
                    <a:pt x="917" y="5173"/>
                  </a:lnTo>
                  <a:lnTo>
                    <a:pt x="940" y="5172"/>
                  </a:lnTo>
                  <a:lnTo>
                    <a:pt x="965" y="5173"/>
                  </a:lnTo>
                  <a:lnTo>
                    <a:pt x="990" y="5174"/>
                  </a:lnTo>
                  <a:lnTo>
                    <a:pt x="1016" y="5177"/>
                  </a:lnTo>
                  <a:lnTo>
                    <a:pt x="1043" y="5181"/>
                  </a:lnTo>
                  <a:lnTo>
                    <a:pt x="1070" y="5188"/>
                  </a:lnTo>
                  <a:lnTo>
                    <a:pt x="1098" y="5195"/>
                  </a:lnTo>
                  <a:lnTo>
                    <a:pt x="1128" y="5206"/>
                  </a:lnTo>
                  <a:lnTo>
                    <a:pt x="1159" y="5219"/>
                  </a:lnTo>
                  <a:lnTo>
                    <a:pt x="1191" y="5234"/>
                  </a:lnTo>
                  <a:lnTo>
                    <a:pt x="1225" y="5252"/>
                  </a:lnTo>
                  <a:lnTo>
                    <a:pt x="1261" y="5274"/>
                  </a:lnTo>
                  <a:lnTo>
                    <a:pt x="1298" y="5299"/>
                  </a:lnTo>
                  <a:lnTo>
                    <a:pt x="1338" y="5327"/>
                  </a:lnTo>
                  <a:lnTo>
                    <a:pt x="1380" y="5358"/>
                  </a:lnTo>
                  <a:lnTo>
                    <a:pt x="1424" y="5393"/>
                  </a:lnTo>
                  <a:lnTo>
                    <a:pt x="1469" y="5432"/>
                  </a:lnTo>
                  <a:lnTo>
                    <a:pt x="1437" y="5440"/>
                  </a:lnTo>
                  <a:lnTo>
                    <a:pt x="1402" y="5446"/>
                  </a:lnTo>
                  <a:lnTo>
                    <a:pt x="1367" y="5453"/>
                  </a:lnTo>
                  <a:lnTo>
                    <a:pt x="1329" y="5459"/>
                  </a:lnTo>
                  <a:lnTo>
                    <a:pt x="1291" y="5465"/>
                  </a:lnTo>
                  <a:lnTo>
                    <a:pt x="1253" y="5470"/>
                  </a:lnTo>
                  <a:lnTo>
                    <a:pt x="1213" y="5474"/>
                  </a:lnTo>
                  <a:lnTo>
                    <a:pt x="1173" y="5479"/>
                  </a:lnTo>
                  <a:lnTo>
                    <a:pt x="1133" y="5481"/>
                  </a:lnTo>
                  <a:lnTo>
                    <a:pt x="1093" y="5483"/>
                  </a:lnTo>
                  <a:lnTo>
                    <a:pt x="1054" y="5484"/>
                  </a:lnTo>
                  <a:lnTo>
                    <a:pt x="1016" y="5484"/>
                  </a:lnTo>
                  <a:lnTo>
                    <a:pt x="978" y="5483"/>
                  </a:lnTo>
                  <a:lnTo>
                    <a:pt x="941" y="5481"/>
                  </a:lnTo>
                  <a:lnTo>
                    <a:pt x="906" y="5476"/>
                  </a:lnTo>
                  <a:lnTo>
                    <a:pt x="871" y="5471"/>
                  </a:lnTo>
                  <a:lnTo>
                    <a:pt x="848" y="5466"/>
                  </a:lnTo>
                  <a:lnTo>
                    <a:pt x="825" y="5459"/>
                  </a:lnTo>
                  <a:lnTo>
                    <a:pt x="804" y="5451"/>
                  </a:lnTo>
                  <a:lnTo>
                    <a:pt x="783" y="5441"/>
                  </a:lnTo>
                  <a:lnTo>
                    <a:pt x="763" y="5430"/>
                  </a:lnTo>
                  <a:lnTo>
                    <a:pt x="743" y="5419"/>
                  </a:lnTo>
                  <a:lnTo>
                    <a:pt x="725" y="5406"/>
                  </a:lnTo>
                  <a:lnTo>
                    <a:pt x="708" y="5392"/>
                  </a:lnTo>
                  <a:lnTo>
                    <a:pt x="691" y="5378"/>
                  </a:lnTo>
                  <a:lnTo>
                    <a:pt x="674" y="5363"/>
                  </a:lnTo>
                  <a:lnTo>
                    <a:pt x="659" y="5347"/>
                  </a:lnTo>
                  <a:lnTo>
                    <a:pt x="644" y="5331"/>
                  </a:lnTo>
                  <a:lnTo>
                    <a:pt x="615" y="5297"/>
                  </a:lnTo>
                  <a:lnTo>
                    <a:pt x="587" y="5262"/>
                  </a:lnTo>
                  <a:lnTo>
                    <a:pt x="567" y="5234"/>
                  </a:lnTo>
                  <a:lnTo>
                    <a:pt x="552" y="5208"/>
                  </a:lnTo>
                  <a:lnTo>
                    <a:pt x="537" y="5185"/>
                  </a:lnTo>
                  <a:lnTo>
                    <a:pt x="521" y="5161"/>
                  </a:lnTo>
                  <a:close/>
                  <a:moveTo>
                    <a:pt x="10549" y="4145"/>
                  </a:moveTo>
                  <a:lnTo>
                    <a:pt x="10568" y="4131"/>
                  </a:lnTo>
                  <a:lnTo>
                    <a:pt x="10585" y="4116"/>
                  </a:lnTo>
                  <a:lnTo>
                    <a:pt x="10602" y="4100"/>
                  </a:lnTo>
                  <a:lnTo>
                    <a:pt x="10617" y="4084"/>
                  </a:lnTo>
                  <a:lnTo>
                    <a:pt x="10647" y="4052"/>
                  </a:lnTo>
                  <a:lnTo>
                    <a:pt x="10672" y="4024"/>
                  </a:lnTo>
                  <a:lnTo>
                    <a:pt x="10685" y="4011"/>
                  </a:lnTo>
                  <a:lnTo>
                    <a:pt x="10698" y="4000"/>
                  </a:lnTo>
                  <a:lnTo>
                    <a:pt x="10710" y="3990"/>
                  </a:lnTo>
                  <a:lnTo>
                    <a:pt x="10723" y="3982"/>
                  </a:lnTo>
                  <a:lnTo>
                    <a:pt x="10731" y="3979"/>
                  </a:lnTo>
                  <a:lnTo>
                    <a:pt x="10737" y="3976"/>
                  </a:lnTo>
                  <a:lnTo>
                    <a:pt x="10743" y="3975"/>
                  </a:lnTo>
                  <a:lnTo>
                    <a:pt x="10751" y="3973"/>
                  </a:lnTo>
                  <a:lnTo>
                    <a:pt x="10759" y="3973"/>
                  </a:lnTo>
                  <a:lnTo>
                    <a:pt x="10766" y="3973"/>
                  </a:lnTo>
                  <a:lnTo>
                    <a:pt x="10774" y="3974"/>
                  </a:lnTo>
                  <a:lnTo>
                    <a:pt x="10782" y="3975"/>
                  </a:lnTo>
                  <a:lnTo>
                    <a:pt x="10791" y="3978"/>
                  </a:lnTo>
                  <a:lnTo>
                    <a:pt x="10798" y="3981"/>
                  </a:lnTo>
                  <a:lnTo>
                    <a:pt x="10807" y="3985"/>
                  </a:lnTo>
                  <a:lnTo>
                    <a:pt x="10815" y="3990"/>
                  </a:lnTo>
                  <a:lnTo>
                    <a:pt x="10821" y="3994"/>
                  </a:lnTo>
                  <a:lnTo>
                    <a:pt x="10827" y="4001"/>
                  </a:lnTo>
                  <a:lnTo>
                    <a:pt x="10834" y="4007"/>
                  </a:lnTo>
                  <a:lnTo>
                    <a:pt x="10840" y="4015"/>
                  </a:lnTo>
                  <a:lnTo>
                    <a:pt x="10851" y="4030"/>
                  </a:lnTo>
                  <a:lnTo>
                    <a:pt x="10861" y="4047"/>
                  </a:lnTo>
                  <a:lnTo>
                    <a:pt x="10869" y="4066"/>
                  </a:lnTo>
                  <a:lnTo>
                    <a:pt x="10877" y="4086"/>
                  </a:lnTo>
                  <a:lnTo>
                    <a:pt x="10884" y="4107"/>
                  </a:lnTo>
                  <a:lnTo>
                    <a:pt x="10891" y="4129"/>
                  </a:lnTo>
                  <a:lnTo>
                    <a:pt x="10896" y="4150"/>
                  </a:lnTo>
                  <a:lnTo>
                    <a:pt x="10902" y="4173"/>
                  </a:lnTo>
                  <a:lnTo>
                    <a:pt x="10911" y="4217"/>
                  </a:lnTo>
                  <a:lnTo>
                    <a:pt x="10920" y="4258"/>
                  </a:lnTo>
                  <a:lnTo>
                    <a:pt x="10937" y="4330"/>
                  </a:lnTo>
                  <a:lnTo>
                    <a:pt x="10959" y="4420"/>
                  </a:lnTo>
                  <a:lnTo>
                    <a:pt x="10970" y="4469"/>
                  </a:lnTo>
                  <a:lnTo>
                    <a:pt x="10980" y="4520"/>
                  </a:lnTo>
                  <a:lnTo>
                    <a:pt x="10990" y="4573"/>
                  </a:lnTo>
                  <a:lnTo>
                    <a:pt x="11000" y="4625"/>
                  </a:lnTo>
                  <a:lnTo>
                    <a:pt x="11007" y="4677"/>
                  </a:lnTo>
                  <a:lnTo>
                    <a:pt x="11014" y="4729"/>
                  </a:lnTo>
                  <a:lnTo>
                    <a:pt x="11017" y="4754"/>
                  </a:lnTo>
                  <a:lnTo>
                    <a:pt x="11019" y="4778"/>
                  </a:lnTo>
                  <a:lnTo>
                    <a:pt x="11020" y="4802"/>
                  </a:lnTo>
                  <a:lnTo>
                    <a:pt x="11020" y="4825"/>
                  </a:lnTo>
                  <a:lnTo>
                    <a:pt x="11020" y="4846"/>
                  </a:lnTo>
                  <a:lnTo>
                    <a:pt x="11020" y="4868"/>
                  </a:lnTo>
                  <a:lnTo>
                    <a:pt x="11018" y="4887"/>
                  </a:lnTo>
                  <a:lnTo>
                    <a:pt x="11016" y="4907"/>
                  </a:lnTo>
                  <a:lnTo>
                    <a:pt x="11013" y="4924"/>
                  </a:lnTo>
                  <a:lnTo>
                    <a:pt x="11008" y="4940"/>
                  </a:lnTo>
                  <a:lnTo>
                    <a:pt x="11003" y="4955"/>
                  </a:lnTo>
                  <a:lnTo>
                    <a:pt x="10998" y="4968"/>
                  </a:lnTo>
                  <a:lnTo>
                    <a:pt x="10987" y="4971"/>
                  </a:lnTo>
                  <a:lnTo>
                    <a:pt x="10975" y="4972"/>
                  </a:lnTo>
                  <a:lnTo>
                    <a:pt x="10964" y="4973"/>
                  </a:lnTo>
                  <a:lnTo>
                    <a:pt x="10951" y="4973"/>
                  </a:lnTo>
                  <a:lnTo>
                    <a:pt x="10926" y="4972"/>
                  </a:lnTo>
                  <a:lnTo>
                    <a:pt x="10900" y="4968"/>
                  </a:lnTo>
                  <a:lnTo>
                    <a:pt x="10872" y="4963"/>
                  </a:lnTo>
                  <a:lnTo>
                    <a:pt x="10844" y="4955"/>
                  </a:lnTo>
                  <a:lnTo>
                    <a:pt x="10813" y="4946"/>
                  </a:lnTo>
                  <a:lnTo>
                    <a:pt x="10784" y="4937"/>
                  </a:lnTo>
                  <a:lnTo>
                    <a:pt x="10725" y="4915"/>
                  </a:lnTo>
                  <a:lnTo>
                    <a:pt x="10667" y="4892"/>
                  </a:lnTo>
                  <a:lnTo>
                    <a:pt x="10613" y="4871"/>
                  </a:lnTo>
                  <a:lnTo>
                    <a:pt x="10565" y="4853"/>
                  </a:lnTo>
                  <a:lnTo>
                    <a:pt x="10593" y="4791"/>
                  </a:lnTo>
                  <a:lnTo>
                    <a:pt x="10621" y="4729"/>
                  </a:lnTo>
                  <a:lnTo>
                    <a:pt x="10634" y="4697"/>
                  </a:lnTo>
                  <a:lnTo>
                    <a:pt x="10645" y="4665"/>
                  </a:lnTo>
                  <a:lnTo>
                    <a:pt x="10656" y="4632"/>
                  </a:lnTo>
                  <a:lnTo>
                    <a:pt x="10665" y="4599"/>
                  </a:lnTo>
                  <a:lnTo>
                    <a:pt x="10668" y="4582"/>
                  </a:lnTo>
                  <a:lnTo>
                    <a:pt x="10671" y="4565"/>
                  </a:lnTo>
                  <a:lnTo>
                    <a:pt x="10673" y="4548"/>
                  </a:lnTo>
                  <a:lnTo>
                    <a:pt x="10676" y="4531"/>
                  </a:lnTo>
                  <a:lnTo>
                    <a:pt x="10677" y="4512"/>
                  </a:lnTo>
                  <a:lnTo>
                    <a:pt x="10678" y="4494"/>
                  </a:lnTo>
                  <a:lnTo>
                    <a:pt x="10678" y="4477"/>
                  </a:lnTo>
                  <a:lnTo>
                    <a:pt x="10677" y="4457"/>
                  </a:lnTo>
                  <a:lnTo>
                    <a:pt x="10675" y="4439"/>
                  </a:lnTo>
                  <a:lnTo>
                    <a:pt x="10672" y="4420"/>
                  </a:lnTo>
                  <a:lnTo>
                    <a:pt x="10669" y="4400"/>
                  </a:lnTo>
                  <a:lnTo>
                    <a:pt x="10665" y="4381"/>
                  </a:lnTo>
                  <a:lnTo>
                    <a:pt x="10659" y="4362"/>
                  </a:lnTo>
                  <a:lnTo>
                    <a:pt x="10653" y="4341"/>
                  </a:lnTo>
                  <a:lnTo>
                    <a:pt x="10645" y="4321"/>
                  </a:lnTo>
                  <a:lnTo>
                    <a:pt x="10638" y="4299"/>
                  </a:lnTo>
                  <a:lnTo>
                    <a:pt x="10627" y="4276"/>
                  </a:lnTo>
                  <a:lnTo>
                    <a:pt x="10615" y="4255"/>
                  </a:lnTo>
                  <a:lnTo>
                    <a:pt x="10602" y="4234"/>
                  </a:lnTo>
                  <a:lnTo>
                    <a:pt x="10589" y="4216"/>
                  </a:lnTo>
                  <a:lnTo>
                    <a:pt x="10578" y="4198"/>
                  </a:lnTo>
                  <a:lnTo>
                    <a:pt x="10566" y="4181"/>
                  </a:lnTo>
                  <a:lnTo>
                    <a:pt x="10556" y="4162"/>
                  </a:lnTo>
                  <a:lnTo>
                    <a:pt x="10549" y="4145"/>
                  </a:lnTo>
                  <a:close/>
                  <a:moveTo>
                    <a:pt x="223" y="4176"/>
                  </a:moveTo>
                  <a:lnTo>
                    <a:pt x="221" y="4170"/>
                  </a:lnTo>
                  <a:lnTo>
                    <a:pt x="219" y="4168"/>
                  </a:lnTo>
                  <a:lnTo>
                    <a:pt x="207" y="4139"/>
                  </a:lnTo>
                  <a:lnTo>
                    <a:pt x="198" y="4105"/>
                  </a:lnTo>
                  <a:lnTo>
                    <a:pt x="190" y="4067"/>
                  </a:lnTo>
                  <a:lnTo>
                    <a:pt x="182" y="4029"/>
                  </a:lnTo>
                  <a:lnTo>
                    <a:pt x="176" y="3987"/>
                  </a:lnTo>
                  <a:lnTo>
                    <a:pt x="170" y="3943"/>
                  </a:lnTo>
                  <a:lnTo>
                    <a:pt x="166" y="3898"/>
                  </a:lnTo>
                  <a:lnTo>
                    <a:pt x="163" y="3852"/>
                  </a:lnTo>
                  <a:lnTo>
                    <a:pt x="161" y="3806"/>
                  </a:lnTo>
                  <a:lnTo>
                    <a:pt x="159" y="3759"/>
                  </a:lnTo>
                  <a:lnTo>
                    <a:pt x="159" y="3714"/>
                  </a:lnTo>
                  <a:lnTo>
                    <a:pt x="159" y="3669"/>
                  </a:lnTo>
                  <a:lnTo>
                    <a:pt x="160" y="3625"/>
                  </a:lnTo>
                  <a:lnTo>
                    <a:pt x="161" y="3583"/>
                  </a:lnTo>
                  <a:lnTo>
                    <a:pt x="164" y="3544"/>
                  </a:lnTo>
                  <a:lnTo>
                    <a:pt x="167" y="3506"/>
                  </a:lnTo>
                  <a:lnTo>
                    <a:pt x="172" y="3473"/>
                  </a:lnTo>
                  <a:lnTo>
                    <a:pt x="177" y="3446"/>
                  </a:lnTo>
                  <a:lnTo>
                    <a:pt x="183" y="3414"/>
                  </a:lnTo>
                  <a:lnTo>
                    <a:pt x="191" y="3378"/>
                  </a:lnTo>
                  <a:lnTo>
                    <a:pt x="201" y="3338"/>
                  </a:lnTo>
                  <a:lnTo>
                    <a:pt x="211" y="3296"/>
                  </a:lnTo>
                  <a:lnTo>
                    <a:pt x="224" y="3252"/>
                  </a:lnTo>
                  <a:lnTo>
                    <a:pt x="237" y="3207"/>
                  </a:lnTo>
                  <a:lnTo>
                    <a:pt x="250" y="3162"/>
                  </a:lnTo>
                  <a:lnTo>
                    <a:pt x="265" y="3117"/>
                  </a:lnTo>
                  <a:lnTo>
                    <a:pt x="279" y="3074"/>
                  </a:lnTo>
                  <a:lnTo>
                    <a:pt x="294" y="3033"/>
                  </a:lnTo>
                  <a:lnTo>
                    <a:pt x="309" y="2997"/>
                  </a:lnTo>
                  <a:lnTo>
                    <a:pt x="324" y="2963"/>
                  </a:lnTo>
                  <a:lnTo>
                    <a:pt x="338" y="2934"/>
                  </a:lnTo>
                  <a:lnTo>
                    <a:pt x="346" y="2922"/>
                  </a:lnTo>
                  <a:lnTo>
                    <a:pt x="352" y="2912"/>
                  </a:lnTo>
                  <a:lnTo>
                    <a:pt x="359" y="2903"/>
                  </a:lnTo>
                  <a:lnTo>
                    <a:pt x="365" y="2895"/>
                  </a:lnTo>
                  <a:lnTo>
                    <a:pt x="378" y="2895"/>
                  </a:lnTo>
                  <a:lnTo>
                    <a:pt x="390" y="2897"/>
                  </a:lnTo>
                  <a:lnTo>
                    <a:pt x="400" y="2899"/>
                  </a:lnTo>
                  <a:lnTo>
                    <a:pt x="409" y="2902"/>
                  </a:lnTo>
                  <a:lnTo>
                    <a:pt x="418" y="2906"/>
                  </a:lnTo>
                  <a:lnTo>
                    <a:pt x="426" y="2911"/>
                  </a:lnTo>
                  <a:lnTo>
                    <a:pt x="433" y="2916"/>
                  </a:lnTo>
                  <a:lnTo>
                    <a:pt x="439" y="2922"/>
                  </a:lnTo>
                  <a:lnTo>
                    <a:pt x="444" y="2929"/>
                  </a:lnTo>
                  <a:lnTo>
                    <a:pt x="448" y="2936"/>
                  </a:lnTo>
                  <a:lnTo>
                    <a:pt x="453" y="2945"/>
                  </a:lnTo>
                  <a:lnTo>
                    <a:pt x="456" y="2954"/>
                  </a:lnTo>
                  <a:lnTo>
                    <a:pt x="458" y="2962"/>
                  </a:lnTo>
                  <a:lnTo>
                    <a:pt x="459" y="2972"/>
                  </a:lnTo>
                  <a:lnTo>
                    <a:pt x="460" y="2982"/>
                  </a:lnTo>
                  <a:lnTo>
                    <a:pt x="461" y="2991"/>
                  </a:lnTo>
                  <a:lnTo>
                    <a:pt x="461" y="3013"/>
                  </a:lnTo>
                  <a:lnTo>
                    <a:pt x="459" y="3036"/>
                  </a:lnTo>
                  <a:lnTo>
                    <a:pt x="456" y="3058"/>
                  </a:lnTo>
                  <a:lnTo>
                    <a:pt x="451" y="3081"/>
                  </a:lnTo>
                  <a:lnTo>
                    <a:pt x="442" y="3126"/>
                  </a:lnTo>
                  <a:lnTo>
                    <a:pt x="431" y="3168"/>
                  </a:lnTo>
                  <a:lnTo>
                    <a:pt x="411" y="3248"/>
                  </a:lnTo>
                  <a:lnTo>
                    <a:pt x="391" y="3317"/>
                  </a:lnTo>
                  <a:lnTo>
                    <a:pt x="374" y="3377"/>
                  </a:lnTo>
                  <a:lnTo>
                    <a:pt x="358" y="3431"/>
                  </a:lnTo>
                  <a:lnTo>
                    <a:pt x="343" y="3479"/>
                  </a:lnTo>
                  <a:lnTo>
                    <a:pt x="329" y="3525"/>
                  </a:lnTo>
                  <a:lnTo>
                    <a:pt x="315" y="3568"/>
                  </a:lnTo>
                  <a:lnTo>
                    <a:pt x="303" y="3611"/>
                  </a:lnTo>
                  <a:lnTo>
                    <a:pt x="292" y="3657"/>
                  </a:lnTo>
                  <a:lnTo>
                    <a:pt x="281" y="3706"/>
                  </a:lnTo>
                  <a:lnTo>
                    <a:pt x="271" y="3760"/>
                  </a:lnTo>
                  <a:lnTo>
                    <a:pt x="261" y="3822"/>
                  </a:lnTo>
                  <a:lnTo>
                    <a:pt x="251" y="3893"/>
                  </a:lnTo>
                  <a:lnTo>
                    <a:pt x="242" y="3975"/>
                  </a:lnTo>
                  <a:lnTo>
                    <a:pt x="233" y="4069"/>
                  </a:lnTo>
                  <a:lnTo>
                    <a:pt x="223" y="4176"/>
                  </a:lnTo>
                  <a:close/>
                  <a:moveTo>
                    <a:pt x="9332" y="3096"/>
                  </a:moveTo>
                  <a:lnTo>
                    <a:pt x="9315" y="3033"/>
                  </a:lnTo>
                  <a:lnTo>
                    <a:pt x="9311" y="3015"/>
                  </a:lnTo>
                  <a:lnTo>
                    <a:pt x="9308" y="2999"/>
                  </a:lnTo>
                  <a:lnTo>
                    <a:pt x="9305" y="2983"/>
                  </a:lnTo>
                  <a:lnTo>
                    <a:pt x="9301" y="2964"/>
                  </a:lnTo>
                  <a:lnTo>
                    <a:pt x="9293" y="2945"/>
                  </a:lnTo>
                  <a:lnTo>
                    <a:pt x="9285" y="2925"/>
                  </a:lnTo>
                  <a:lnTo>
                    <a:pt x="9276" y="2904"/>
                  </a:lnTo>
                  <a:lnTo>
                    <a:pt x="9265" y="2885"/>
                  </a:lnTo>
                  <a:lnTo>
                    <a:pt x="9253" y="2864"/>
                  </a:lnTo>
                  <a:lnTo>
                    <a:pt x="9240" y="2846"/>
                  </a:lnTo>
                  <a:lnTo>
                    <a:pt x="9226" y="2827"/>
                  </a:lnTo>
                  <a:lnTo>
                    <a:pt x="9211" y="2809"/>
                  </a:lnTo>
                  <a:lnTo>
                    <a:pt x="9195" y="2792"/>
                  </a:lnTo>
                  <a:lnTo>
                    <a:pt x="9179" y="2776"/>
                  </a:lnTo>
                  <a:lnTo>
                    <a:pt x="9163" y="2762"/>
                  </a:lnTo>
                  <a:lnTo>
                    <a:pt x="9144" y="2750"/>
                  </a:lnTo>
                  <a:lnTo>
                    <a:pt x="9127" y="2739"/>
                  </a:lnTo>
                  <a:lnTo>
                    <a:pt x="9109" y="2730"/>
                  </a:lnTo>
                  <a:lnTo>
                    <a:pt x="9100" y="2726"/>
                  </a:lnTo>
                  <a:lnTo>
                    <a:pt x="9092" y="2723"/>
                  </a:lnTo>
                  <a:lnTo>
                    <a:pt x="9082" y="2721"/>
                  </a:lnTo>
                  <a:lnTo>
                    <a:pt x="9073" y="2719"/>
                  </a:lnTo>
                  <a:lnTo>
                    <a:pt x="9096" y="2736"/>
                  </a:lnTo>
                  <a:lnTo>
                    <a:pt x="9117" y="2755"/>
                  </a:lnTo>
                  <a:lnTo>
                    <a:pt x="9136" y="2776"/>
                  </a:lnTo>
                  <a:lnTo>
                    <a:pt x="9152" y="2797"/>
                  </a:lnTo>
                  <a:lnTo>
                    <a:pt x="9167" y="2821"/>
                  </a:lnTo>
                  <a:lnTo>
                    <a:pt x="9180" y="2845"/>
                  </a:lnTo>
                  <a:lnTo>
                    <a:pt x="9192" y="2871"/>
                  </a:lnTo>
                  <a:lnTo>
                    <a:pt x="9201" y="2898"/>
                  </a:lnTo>
                  <a:lnTo>
                    <a:pt x="9210" y="2926"/>
                  </a:lnTo>
                  <a:lnTo>
                    <a:pt x="9217" y="2955"/>
                  </a:lnTo>
                  <a:lnTo>
                    <a:pt x="9223" y="2984"/>
                  </a:lnTo>
                  <a:lnTo>
                    <a:pt x="9228" y="3014"/>
                  </a:lnTo>
                  <a:lnTo>
                    <a:pt x="9233" y="3044"/>
                  </a:lnTo>
                  <a:lnTo>
                    <a:pt x="9236" y="3075"/>
                  </a:lnTo>
                  <a:lnTo>
                    <a:pt x="9238" y="3107"/>
                  </a:lnTo>
                  <a:lnTo>
                    <a:pt x="9241" y="3138"/>
                  </a:lnTo>
                  <a:lnTo>
                    <a:pt x="9245" y="3201"/>
                  </a:lnTo>
                  <a:lnTo>
                    <a:pt x="9249" y="3264"/>
                  </a:lnTo>
                  <a:lnTo>
                    <a:pt x="9253" y="3325"/>
                  </a:lnTo>
                  <a:lnTo>
                    <a:pt x="9260" y="3385"/>
                  </a:lnTo>
                  <a:lnTo>
                    <a:pt x="9264" y="3413"/>
                  </a:lnTo>
                  <a:lnTo>
                    <a:pt x="9268" y="3439"/>
                  </a:lnTo>
                  <a:lnTo>
                    <a:pt x="9275" y="3466"/>
                  </a:lnTo>
                  <a:lnTo>
                    <a:pt x="9282" y="3491"/>
                  </a:lnTo>
                  <a:lnTo>
                    <a:pt x="9290" y="3515"/>
                  </a:lnTo>
                  <a:lnTo>
                    <a:pt x="9299" y="3537"/>
                  </a:lnTo>
                  <a:lnTo>
                    <a:pt x="9311" y="3559"/>
                  </a:lnTo>
                  <a:lnTo>
                    <a:pt x="9324" y="3578"/>
                  </a:lnTo>
                  <a:lnTo>
                    <a:pt x="9331" y="3587"/>
                  </a:lnTo>
                  <a:lnTo>
                    <a:pt x="9338" y="3596"/>
                  </a:lnTo>
                  <a:lnTo>
                    <a:pt x="9346" y="3604"/>
                  </a:lnTo>
                  <a:lnTo>
                    <a:pt x="9354" y="3613"/>
                  </a:lnTo>
                  <a:lnTo>
                    <a:pt x="9374" y="3629"/>
                  </a:lnTo>
                  <a:lnTo>
                    <a:pt x="9395" y="3644"/>
                  </a:lnTo>
                  <a:lnTo>
                    <a:pt x="9418" y="3658"/>
                  </a:lnTo>
                  <a:lnTo>
                    <a:pt x="9443" y="3671"/>
                  </a:lnTo>
                  <a:lnTo>
                    <a:pt x="9456" y="3676"/>
                  </a:lnTo>
                  <a:lnTo>
                    <a:pt x="9470" y="3682"/>
                  </a:lnTo>
                  <a:lnTo>
                    <a:pt x="9483" y="3687"/>
                  </a:lnTo>
                  <a:lnTo>
                    <a:pt x="9497" y="3692"/>
                  </a:lnTo>
                  <a:lnTo>
                    <a:pt x="9511" y="3695"/>
                  </a:lnTo>
                  <a:lnTo>
                    <a:pt x="9525" y="3698"/>
                  </a:lnTo>
                  <a:lnTo>
                    <a:pt x="9540" y="3700"/>
                  </a:lnTo>
                  <a:lnTo>
                    <a:pt x="9554" y="3702"/>
                  </a:lnTo>
                  <a:lnTo>
                    <a:pt x="9569" y="3703"/>
                  </a:lnTo>
                  <a:lnTo>
                    <a:pt x="9583" y="3704"/>
                  </a:lnTo>
                  <a:lnTo>
                    <a:pt x="9598" y="3704"/>
                  </a:lnTo>
                  <a:lnTo>
                    <a:pt x="9612" y="3703"/>
                  </a:lnTo>
                  <a:lnTo>
                    <a:pt x="9627" y="3701"/>
                  </a:lnTo>
                  <a:lnTo>
                    <a:pt x="9642" y="3698"/>
                  </a:lnTo>
                  <a:lnTo>
                    <a:pt x="9656" y="3695"/>
                  </a:lnTo>
                  <a:lnTo>
                    <a:pt x="9670" y="3690"/>
                  </a:lnTo>
                  <a:lnTo>
                    <a:pt x="9685" y="3685"/>
                  </a:lnTo>
                  <a:lnTo>
                    <a:pt x="9699" y="3679"/>
                  </a:lnTo>
                  <a:lnTo>
                    <a:pt x="9712" y="3671"/>
                  </a:lnTo>
                  <a:lnTo>
                    <a:pt x="9726" y="3664"/>
                  </a:lnTo>
                  <a:lnTo>
                    <a:pt x="9750" y="3646"/>
                  </a:lnTo>
                  <a:lnTo>
                    <a:pt x="9772" y="3629"/>
                  </a:lnTo>
                  <a:lnTo>
                    <a:pt x="9793" y="3611"/>
                  </a:lnTo>
                  <a:lnTo>
                    <a:pt x="9813" y="3591"/>
                  </a:lnTo>
                  <a:lnTo>
                    <a:pt x="9832" y="3572"/>
                  </a:lnTo>
                  <a:lnTo>
                    <a:pt x="9852" y="3551"/>
                  </a:lnTo>
                  <a:lnTo>
                    <a:pt x="9870" y="3530"/>
                  </a:lnTo>
                  <a:lnTo>
                    <a:pt x="9887" y="3508"/>
                  </a:lnTo>
                  <a:lnTo>
                    <a:pt x="9953" y="3421"/>
                  </a:lnTo>
                  <a:lnTo>
                    <a:pt x="10014" y="3336"/>
                  </a:lnTo>
                  <a:lnTo>
                    <a:pt x="10031" y="3316"/>
                  </a:lnTo>
                  <a:lnTo>
                    <a:pt x="10046" y="3295"/>
                  </a:lnTo>
                  <a:lnTo>
                    <a:pt x="10062" y="3277"/>
                  </a:lnTo>
                  <a:lnTo>
                    <a:pt x="10078" y="3258"/>
                  </a:lnTo>
                  <a:lnTo>
                    <a:pt x="10095" y="3241"/>
                  </a:lnTo>
                  <a:lnTo>
                    <a:pt x="10112" y="3225"/>
                  </a:lnTo>
                  <a:lnTo>
                    <a:pt x="10130" y="3210"/>
                  </a:lnTo>
                  <a:lnTo>
                    <a:pt x="10149" y="3196"/>
                  </a:lnTo>
                  <a:lnTo>
                    <a:pt x="10168" y="3184"/>
                  </a:lnTo>
                  <a:lnTo>
                    <a:pt x="10188" y="3172"/>
                  </a:lnTo>
                  <a:lnTo>
                    <a:pt x="10209" y="3164"/>
                  </a:lnTo>
                  <a:lnTo>
                    <a:pt x="10231" y="3155"/>
                  </a:lnTo>
                  <a:lnTo>
                    <a:pt x="10255" y="3150"/>
                  </a:lnTo>
                  <a:lnTo>
                    <a:pt x="10278" y="3145"/>
                  </a:lnTo>
                  <a:lnTo>
                    <a:pt x="10304" y="3143"/>
                  </a:lnTo>
                  <a:lnTo>
                    <a:pt x="10331" y="3142"/>
                  </a:lnTo>
                  <a:lnTo>
                    <a:pt x="10347" y="3143"/>
                  </a:lnTo>
                  <a:lnTo>
                    <a:pt x="10362" y="3145"/>
                  </a:lnTo>
                  <a:lnTo>
                    <a:pt x="10377" y="3148"/>
                  </a:lnTo>
                  <a:lnTo>
                    <a:pt x="10391" y="3150"/>
                  </a:lnTo>
                  <a:lnTo>
                    <a:pt x="10405" y="3153"/>
                  </a:lnTo>
                  <a:lnTo>
                    <a:pt x="10419" y="3157"/>
                  </a:lnTo>
                  <a:lnTo>
                    <a:pt x="10432" y="3162"/>
                  </a:lnTo>
                  <a:lnTo>
                    <a:pt x="10445" y="3167"/>
                  </a:lnTo>
                  <a:lnTo>
                    <a:pt x="10457" y="3172"/>
                  </a:lnTo>
                  <a:lnTo>
                    <a:pt x="10469" y="3179"/>
                  </a:lnTo>
                  <a:lnTo>
                    <a:pt x="10481" y="3185"/>
                  </a:lnTo>
                  <a:lnTo>
                    <a:pt x="10493" y="3192"/>
                  </a:lnTo>
                  <a:lnTo>
                    <a:pt x="10513" y="3207"/>
                  </a:lnTo>
                  <a:lnTo>
                    <a:pt x="10533" y="3224"/>
                  </a:lnTo>
                  <a:lnTo>
                    <a:pt x="10552" y="3242"/>
                  </a:lnTo>
                  <a:lnTo>
                    <a:pt x="10569" y="3263"/>
                  </a:lnTo>
                  <a:lnTo>
                    <a:pt x="10585" y="3283"/>
                  </a:lnTo>
                  <a:lnTo>
                    <a:pt x="10600" y="3305"/>
                  </a:lnTo>
                  <a:lnTo>
                    <a:pt x="10613" y="3327"/>
                  </a:lnTo>
                  <a:lnTo>
                    <a:pt x="10626" y="3350"/>
                  </a:lnTo>
                  <a:lnTo>
                    <a:pt x="10637" y="3374"/>
                  </a:lnTo>
                  <a:lnTo>
                    <a:pt x="10648" y="3397"/>
                  </a:lnTo>
                  <a:lnTo>
                    <a:pt x="10658" y="3428"/>
                  </a:lnTo>
                  <a:lnTo>
                    <a:pt x="10668" y="3457"/>
                  </a:lnTo>
                  <a:lnTo>
                    <a:pt x="10676" y="3486"/>
                  </a:lnTo>
                  <a:lnTo>
                    <a:pt x="10682" y="3516"/>
                  </a:lnTo>
                  <a:lnTo>
                    <a:pt x="10686" y="3545"/>
                  </a:lnTo>
                  <a:lnTo>
                    <a:pt x="10690" y="3575"/>
                  </a:lnTo>
                  <a:lnTo>
                    <a:pt x="10691" y="3604"/>
                  </a:lnTo>
                  <a:lnTo>
                    <a:pt x="10691" y="3633"/>
                  </a:lnTo>
                  <a:lnTo>
                    <a:pt x="10689" y="3664"/>
                  </a:lnTo>
                  <a:lnTo>
                    <a:pt x="10686" y="3693"/>
                  </a:lnTo>
                  <a:lnTo>
                    <a:pt x="10681" y="3722"/>
                  </a:lnTo>
                  <a:lnTo>
                    <a:pt x="10676" y="3751"/>
                  </a:lnTo>
                  <a:lnTo>
                    <a:pt x="10668" y="3780"/>
                  </a:lnTo>
                  <a:lnTo>
                    <a:pt x="10659" y="3809"/>
                  </a:lnTo>
                  <a:lnTo>
                    <a:pt x="10650" y="3837"/>
                  </a:lnTo>
                  <a:lnTo>
                    <a:pt x="10638" y="3866"/>
                  </a:lnTo>
                  <a:lnTo>
                    <a:pt x="10624" y="3897"/>
                  </a:lnTo>
                  <a:lnTo>
                    <a:pt x="10611" y="3926"/>
                  </a:lnTo>
                  <a:lnTo>
                    <a:pt x="10597" y="3952"/>
                  </a:lnTo>
                  <a:lnTo>
                    <a:pt x="10583" y="3976"/>
                  </a:lnTo>
                  <a:lnTo>
                    <a:pt x="10569" y="3997"/>
                  </a:lnTo>
                  <a:lnTo>
                    <a:pt x="10554" y="4017"/>
                  </a:lnTo>
                  <a:lnTo>
                    <a:pt x="10540" y="4035"/>
                  </a:lnTo>
                  <a:lnTo>
                    <a:pt x="10525" y="4051"/>
                  </a:lnTo>
                  <a:lnTo>
                    <a:pt x="10509" y="4067"/>
                  </a:lnTo>
                  <a:lnTo>
                    <a:pt x="10494" y="4081"/>
                  </a:lnTo>
                  <a:lnTo>
                    <a:pt x="10476" y="4097"/>
                  </a:lnTo>
                  <a:lnTo>
                    <a:pt x="10459" y="4111"/>
                  </a:lnTo>
                  <a:lnTo>
                    <a:pt x="10421" y="4140"/>
                  </a:lnTo>
                  <a:lnTo>
                    <a:pt x="10381" y="4172"/>
                  </a:lnTo>
                  <a:lnTo>
                    <a:pt x="10390" y="4179"/>
                  </a:lnTo>
                  <a:lnTo>
                    <a:pt x="10400" y="4186"/>
                  </a:lnTo>
                  <a:lnTo>
                    <a:pt x="10410" y="4191"/>
                  </a:lnTo>
                  <a:lnTo>
                    <a:pt x="10420" y="4197"/>
                  </a:lnTo>
                  <a:lnTo>
                    <a:pt x="10431" y="4202"/>
                  </a:lnTo>
                  <a:lnTo>
                    <a:pt x="10442" y="4207"/>
                  </a:lnTo>
                  <a:lnTo>
                    <a:pt x="10452" y="4214"/>
                  </a:lnTo>
                  <a:lnTo>
                    <a:pt x="10462" y="4221"/>
                  </a:lnTo>
                  <a:lnTo>
                    <a:pt x="10485" y="4239"/>
                  </a:lnTo>
                  <a:lnTo>
                    <a:pt x="10505" y="4258"/>
                  </a:lnTo>
                  <a:lnTo>
                    <a:pt x="10523" y="4278"/>
                  </a:lnTo>
                  <a:lnTo>
                    <a:pt x="10539" y="4297"/>
                  </a:lnTo>
                  <a:lnTo>
                    <a:pt x="10553" y="4317"/>
                  </a:lnTo>
                  <a:lnTo>
                    <a:pt x="10564" y="4339"/>
                  </a:lnTo>
                  <a:lnTo>
                    <a:pt x="10573" y="4359"/>
                  </a:lnTo>
                  <a:lnTo>
                    <a:pt x="10582" y="4382"/>
                  </a:lnTo>
                  <a:lnTo>
                    <a:pt x="10588" y="4404"/>
                  </a:lnTo>
                  <a:lnTo>
                    <a:pt x="10593" y="4426"/>
                  </a:lnTo>
                  <a:lnTo>
                    <a:pt x="10596" y="4449"/>
                  </a:lnTo>
                  <a:lnTo>
                    <a:pt x="10597" y="4472"/>
                  </a:lnTo>
                  <a:lnTo>
                    <a:pt x="10597" y="4495"/>
                  </a:lnTo>
                  <a:lnTo>
                    <a:pt x="10596" y="4519"/>
                  </a:lnTo>
                  <a:lnTo>
                    <a:pt x="10594" y="4542"/>
                  </a:lnTo>
                  <a:lnTo>
                    <a:pt x="10589" y="4565"/>
                  </a:lnTo>
                  <a:lnTo>
                    <a:pt x="10585" y="4589"/>
                  </a:lnTo>
                  <a:lnTo>
                    <a:pt x="10580" y="4613"/>
                  </a:lnTo>
                  <a:lnTo>
                    <a:pt x="10573" y="4635"/>
                  </a:lnTo>
                  <a:lnTo>
                    <a:pt x="10566" y="4659"/>
                  </a:lnTo>
                  <a:lnTo>
                    <a:pt x="10558" y="4681"/>
                  </a:lnTo>
                  <a:lnTo>
                    <a:pt x="10550" y="4704"/>
                  </a:lnTo>
                  <a:lnTo>
                    <a:pt x="10540" y="4727"/>
                  </a:lnTo>
                  <a:lnTo>
                    <a:pt x="10531" y="4748"/>
                  </a:lnTo>
                  <a:lnTo>
                    <a:pt x="10511" y="4791"/>
                  </a:lnTo>
                  <a:lnTo>
                    <a:pt x="10490" y="4832"/>
                  </a:lnTo>
                  <a:lnTo>
                    <a:pt x="10469" y="4871"/>
                  </a:lnTo>
                  <a:lnTo>
                    <a:pt x="10449" y="4907"/>
                  </a:lnTo>
                  <a:lnTo>
                    <a:pt x="10452" y="4910"/>
                  </a:lnTo>
                  <a:lnTo>
                    <a:pt x="10455" y="4914"/>
                  </a:lnTo>
                  <a:lnTo>
                    <a:pt x="10457" y="4918"/>
                  </a:lnTo>
                  <a:lnTo>
                    <a:pt x="10460" y="4921"/>
                  </a:lnTo>
                  <a:lnTo>
                    <a:pt x="10536" y="5014"/>
                  </a:lnTo>
                  <a:lnTo>
                    <a:pt x="10543" y="5030"/>
                  </a:lnTo>
                  <a:lnTo>
                    <a:pt x="10550" y="5046"/>
                  </a:lnTo>
                  <a:lnTo>
                    <a:pt x="10556" y="5061"/>
                  </a:lnTo>
                  <a:lnTo>
                    <a:pt x="10561" y="5077"/>
                  </a:lnTo>
                  <a:lnTo>
                    <a:pt x="10566" y="5093"/>
                  </a:lnTo>
                  <a:lnTo>
                    <a:pt x="10569" y="5109"/>
                  </a:lnTo>
                  <a:lnTo>
                    <a:pt x="10572" y="5125"/>
                  </a:lnTo>
                  <a:lnTo>
                    <a:pt x="10575" y="5141"/>
                  </a:lnTo>
                  <a:lnTo>
                    <a:pt x="10577" y="5158"/>
                  </a:lnTo>
                  <a:lnTo>
                    <a:pt x="10578" y="5174"/>
                  </a:lnTo>
                  <a:lnTo>
                    <a:pt x="10579" y="5190"/>
                  </a:lnTo>
                  <a:lnTo>
                    <a:pt x="10579" y="5206"/>
                  </a:lnTo>
                  <a:lnTo>
                    <a:pt x="10577" y="5238"/>
                  </a:lnTo>
                  <a:lnTo>
                    <a:pt x="10572" y="5271"/>
                  </a:lnTo>
                  <a:lnTo>
                    <a:pt x="10567" y="5303"/>
                  </a:lnTo>
                  <a:lnTo>
                    <a:pt x="10559" y="5335"/>
                  </a:lnTo>
                  <a:lnTo>
                    <a:pt x="10550" y="5367"/>
                  </a:lnTo>
                  <a:lnTo>
                    <a:pt x="10539" y="5397"/>
                  </a:lnTo>
                  <a:lnTo>
                    <a:pt x="10527" y="5427"/>
                  </a:lnTo>
                  <a:lnTo>
                    <a:pt x="10514" y="5455"/>
                  </a:lnTo>
                  <a:lnTo>
                    <a:pt x="10500" y="5483"/>
                  </a:lnTo>
                  <a:lnTo>
                    <a:pt x="10485" y="5510"/>
                  </a:lnTo>
                  <a:lnTo>
                    <a:pt x="10498" y="5502"/>
                  </a:lnTo>
                  <a:lnTo>
                    <a:pt x="10510" y="5494"/>
                  </a:lnTo>
                  <a:lnTo>
                    <a:pt x="10521" y="5484"/>
                  </a:lnTo>
                  <a:lnTo>
                    <a:pt x="10531" y="5473"/>
                  </a:lnTo>
                  <a:lnTo>
                    <a:pt x="10542" y="5462"/>
                  </a:lnTo>
                  <a:lnTo>
                    <a:pt x="10552" y="5452"/>
                  </a:lnTo>
                  <a:lnTo>
                    <a:pt x="10561" y="5440"/>
                  </a:lnTo>
                  <a:lnTo>
                    <a:pt x="10571" y="5427"/>
                  </a:lnTo>
                  <a:lnTo>
                    <a:pt x="10580" y="5414"/>
                  </a:lnTo>
                  <a:lnTo>
                    <a:pt x="10588" y="5400"/>
                  </a:lnTo>
                  <a:lnTo>
                    <a:pt x="10596" y="5386"/>
                  </a:lnTo>
                  <a:lnTo>
                    <a:pt x="10603" y="5371"/>
                  </a:lnTo>
                  <a:lnTo>
                    <a:pt x="10610" y="5356"/>
                  </a:lnTo>
                  <a:lnTo>
                    <a:pt x="10617" y="5340"/>
                  </a:lnTo>
                  <a:lnTo>
                    <a:pt x="10623" y="5323"/>
                  </a:lnTo>
                  <a:lnTo>
                    <a:pt x="10629" y="5307"/>
                  </a:lnTo>
                  <a:lnTo>
                    <a:pt x="10639" y="5274"/>
                  </a:lnTo>
                  <a:lnTo>
                    <a:pt x="10648" y="5238"/>
                  </a:lnTo>
                  <a:lnTo>
                    <a:pt x="10654" y="5203"/>
                  </a:lnTo>
                  <a:lnTo>
                    <a:pt x="10659" y="5165"/>
                  </a:lnTo>
                  <a:lnTo>
                    <a:pt x="10664" y="5127"/>
                  </a:lnTo>
                  <a:lnTo>
                    <a:pt x="10665" y="5090"/>
                  </a:lnTo>
                  <a:lnTo>
                    <a:pt x="10665" y="5052"/>
                  </a:lnTo>
                  <a:lnTo>
                    <a:pt x="10664" y="5013"/>
                  </a:lnTo>
                  <a:lnTo>
                    <a:pt x="10692" y="5021"/>
                  </a:lnTo>
                  <a:lnTo>
                    <a:pt x="10719" y="5029"/>
                  </a:lnTo>
                  <a:lnTo>
                    <a:pt x="10746" y="5038"/>
                  </a:lnTo>
                  <a:lnTo>
                    <a:pt x="10770" y="5049"/>
                  </a:lnTo>
                  <a:lnTo>
                    <a:pt x="10794" y="5060"/>
                  </a:lnTo>
                  <a:lnTo>
                    <a:pt x="10818" y="5071"/>
                  </a:lnTo>
                  <a:lnTo>
                    <a:pt x="10839" y="5083"/>
                  </a:lnTo>
                  <a:lnTo>
                    <a:pt x="10861" y="5096"/>
                  </a:lnTo>
                  <a:lnTo>
                    <a:pt x="10880" y="5110"/>
                  </a:lnTo>
                  <a:lnTo>
                    <a:pt x="10900" y="5125"/>
                  </a:lnTo>
                  <a:lnTo>
                    <a:pt x="10918" y="5140"/>
                  </a:lnTo>
                  <a:lnTo>
                    <a:pt x="10935" y="5156"/>
                  </a:lnTo>
                  <a:lnTo>
                    <a:pt x="10951" y="5174"/>
                  </a:lnTo>
                  <a:lnTo>
                    <a:pt x="10966" y="5191"/>
                  </a:lnTo>
                  <a:lnTo>
                    <a:pt x="10981" y="5209"/>
                  </a:lnTo>
                  <a:lnTo>
                    <a:pt x="10994" y="5229"/>
                  </a:lnTo>
                  <a:lnTo>
                    <a:pt x="11007" y="5248"/>
                  </a:lnTo>
                  <a:lnTo>
                    <a:pt x="11018" y="5269"/>
                  </a:lnTo>
                  <a:lnTo>
                    <a:pt x="11029" y="5289"/>
                  </a:lnTo>
                  <a:lnTo>
                    <a:pt x="11038" y="5311"/>
                  </a:lnTo>
                  <a:lnTo>
                    <a:pt x="11047" y="5332"/>
                  </a:lnTo>
                  <a:lnTo>
                    <a:pt x="11055" y="5355"/>
                  </a:lnTo>
                  <a:lnTo>
                    <a:pt x="11062" y="5377"/>
                  </a:lnTo>
                  <a:lnTo>
                    <a:pt x="11068" y="5400"/>
                  </a:lnTo>
                  <a:lnTo>
                    <a:pt x="11073" y="5425"/>
                  </a:lnTo>
                  <a:lnTo>
                    <a:pt x="11077" y="5448"/>
                  </a:lnTo>
                  <a:lnTo>
                    <a:pt x="11080" y="5473"/>
                  </a:lnTo>
                  <a:lnTo>
                    <a:pt x="11083" y="5499"/>
                  </a:lnTo>
                  <a:lnTo>
                    <a:pt x="11085" y="5525"/>
                  </a:lnTo>
                  <a:lnTo>
                    <a:pt x="11085" y="5551"/>
                  </a:lnTo>
                  <a:lnTo>
                    <a:pt x="11085" y="5577"/>
                  </a:lnTo>
                  <a:lnTo>
                    <a:pt x="11084" y="5604"/>
                  </a:lnTo>
                  <a:lnTo>
                    <a:pt x="11083" y="5643"/>
                  </a:lnTo>
                  <a:lnTo>
                    <a:pt x="11082" y="5682"/>
                  </a:lnTo>
                  <a:lnTo>
                    <a:pt x="11079" y="5719"/>
                  </a:lnTo>
                  <a:lnTo>
                    <a:pt x="11076" y="5753"/>
                  </a:lnTo>
                  <a:lnTo>
                    <a:pt x="11073" y="5769"/>
                  </a:lnTo>
                  <a:lnTo>
                    <a:pt x="11070" y="5786"/>
                  </a:lnTo>
                  <a:lnTo>
                    <a:pt x="11064" y="5801"/>
                  </a:lnTo>
                  <a:lnTo>
                    <a:pt x="11059" y="5816"/>
                  </a:lnTo>
                  <a:lnTo>
                    <a:pt x="11051" y="5830"/>
                  </a:lnTo>
                  <a:lnTo>
                    <a:pt x="11043" y="5844"/>
                  </a:lnTo>
                  <a:lnTo>
                    <a:pt x="11033" y="5857"/>
                  </a:lnTo>
                  <a:lnTo>
                    <a:pt x="11021" y="5869"/>
                  </a:lnTo>
                  <a:lnTo>
                    <a:pt x="11012" y="5867"/>
                  </a:lnTo>
                  <a:lnTo>
                    <a:pt x="11002" y="5865"/>
                  </a:lnTo>
                  <a:lnTo>
                    <a:pt x="10992" y="5862"/>
                  </a:lnTo>
                  <a:lnTo>
                    <a:pt x="10982" y="5858"/>
                  </a:lnTo>
                  <a:lnTo>
                    <a:pt x="10964" y="5849"/>
                  </a:lnTo>
                  <a:lnTo>
                    <a:pt x="10946" y="5837"/>
                  </a:lnTo>
                  <a:lnTo>
                    <a:pt x="10910" y="5810"/>
                  </a:lnTo>
                  <a:lnTo>
                    <a:pt x="10872" y="5779"/>
                  </a:lnTo>
                  <a:lnTo>
                    <a:pt x="10851" y="5764"/>
                  </a:lnTo>
                  <a:lnTo>
                    <a:pt x="10830" y="5749"/>
                  </a:lnTo>
                  <a:lnTo>
                    <a:pt x="10806" y="5735"/>
                  </a:lnTo>
                  <a:lnTo>
                    <a:pt x="10780" y="5722"/>
                  </a:lnTo>
                  <a:lnTo>
                    <a:pt x="10767" y="5716"/>
                  </a:lnTo>
                  <a:lnTo>
                    <a:pt x="10753" y="5710"/>
                  </a:lnTo>
                  <a:lnTo>
                    <a:pt x="10739" y="5706"/>
                  </a:lnTo>
                  <a:lnTo>
                    <a:pt x="10723" y="5702"/>
                  </a:lnTo>
                  <a:lnTo>
                    <a:pt x="10708" y="5697"/>
                  </a:lnTo>
                  <a:lnTo>
                    <a:pt x="10691" y="5695"/>
                  </a:lnTo>
                  <a:lnTo>
                    <a:pt x="10675" y="5693"/>
                  </a:lnTo>
                  <a:lnTo>
                    <a:pt x="10656" y="5692"/>
                  </a:lnTo>
                  <a:lnTo>
                    <a:pt x="10683" y="5711"/>
                  </a:lnTo>
                  <a:lnTo>
                    <a:pt x="10726" y="5742"/>
                  </a:lnTo>
                  <a:lnTo>
                    <a:pt x="10752" y="5763"/>
                  </a:lnTo>
                  <a:lnTo>
                    <a:pt x="10779" y="5786"/>
                  </a:lnTo>
                  <a:lnTo>
                    <a:pt x="10793" y="5797"/>
                  </a:lnTo>
                  <a:lnTo>
                    <a:pt x="10807" y="5811"/>
                  </a:lnTo>
                  <a:lnTo>
                    <a:pt x="10821" y="5824"/>
                  </a:lnTo>
                  <a:lnTo>
                    <a:pt x="10835" y="5839"/>
                  </a:lnTo>
                  <a:lnTo>
                    <a:pt x="10848" y="5855"/>
                  </a:lnTo>
                  <a:lnTo>
                    <a:pt x="10861" y="5870"/>
                  </a:lnTo>
                  <a:lnTo>
                    <a:pt x="10873" y="5887"/>
                  </a:lnTo>
                  <a:lnTo>
                    <a:pt x="10884" y="5904"/>
                  </a:lnTo>
                  <a:lnTo>
                    <a:pt x="10896" y="5921"/>
                  </a:lnTo>
                  <a:lnTo>
                    <a:pt x="10906" y="5941"/>
                  </a:lnTo>
                  <a:lnTo>
                    <a:pt x="10916" y="5959"/>
                  </a:lnTo>
                  <a:lnTo>
                    <a:pt x="10923" y="5979"/>
                  </a:lnTo>
                  <a:lnTo>
                    <a:pt x="10930" y="6000"/>
                  </a:lnTo>
                  <a:lnTo>
                    <a:pt x="10936" y="6021"/>
                  </a:lnTo>
                  <a:lnTo>
                    <a:pt x="10939" y="6043"/>
                  </a:lnTo>
                  <a:lnTo>
                    <a:pt x="10943" y="6066"/>
                  </a:lnTo>
                  <a:lnTo>
                    <a:pt x="10944" y="6089"/>
                  </a:lnTo>
                  <a:lnTo>
                    <a:pt x="10943" y="6113"/>
                  </a:lnTo>
                  <a:lnTo>
                    <a:pt x="10940" y="6138"/>
                  </a:lnTo>
                  <a:lnTo>
                    <a:pt x="10935" y="6163"/>
                  </a:lnTo>
                  <a:lnTo>
                    <a:pt x="10931" y="6180"/>
                  </a:lnTo>
                  <a:lnTo>
                    <a:pt x="10925" y="6195"/>
                  </a:lnTo>
                  <a:lnTo>
                    <a:pt x="10919" y="6211"/>
                  </a:lnTo>
                  <a:lnTo>
                    <a:pt x="10911" y="6226"/>
                  </a:lnTo>
                  <a:lnTo>
                    <a:pt x="10903" y="6241"/>
                  </a:lnTo>
                  <a:lnTo>
                    <a:pt x="10894" y="6255"/>
                  </a:lnTo>
                  <a:lnTo>
                    <a:pt x="10883" y="6269"/>
                  </a:lnTo>
                  <a:lnTo>
                    <a:pt x="10872" y="6282"/>
                  </a:lnTo>
                  <a:lnTo>
                    <a:pt x="10860" y="6295"/>
                  </a:lnTo>
                  <a:lnTo>
                    <a:pt x="10847" y="6307"/>
                  </a:lnTo>
                  <a:lnTo>
                    <a:pt x="10833" y="6319"/>
                  </a:lnTo>
                  <a:lnTo>
                    <a:pt x="10818" y="6330"/>
                  </a:lnTo>
                  <a:lnTo>
                    <a:pt x="10803" y="6339"/>
                  </a:lnTo>
                  <a:lnTo>
                    <a:pt x="10787" y="6349"/>
                  </a:lnTo>
                  <a:lnTo>
                    <a:pt x="10770" y="6358"/>
                  </a:lnTo>
                  <a:lnTo>
                    <a:pt x="10753" y="6365"/>
                  </a:lnTo>
                  <a:lnTo>
                    <a:pt x="10736" y="6373"/>
                  </a:lnTo>
                  <a:lnTo>
                    <a:pt x="10718" y="6379"/>
                  </a:lnTo>
                  <a:lnTo>
                    <a:pt x="10699" y="6384"/>
                  </a:lnTo>
                  <a:lnTo>
                    <a:pt x="10680" y="6389"/>
                  </a:lnTo>
                  <a:lnTo>
                    <a:pt x="10662" y="6393"/>
                  </a:lnTo>
                  <a:lnTo>
                    <a:pt x="10641" y="6395"/>
                  </a:lnTo>
                  <a:lnTo>
                    <a:pt x="10622" y="6397"/>
                  </a:lnTo>
                  <a:lnTo>
                    <a:pt x="10601" y="6397"/>
                  </a:lnTo>
                  <a:lnTo>
                    <a:pt x="10582" y="6397"/>
                  </a:lnTo>
                  <a:lnTo>
                    <a:pt x="10561" y="6396"/>
                  </a:lnTo>
                  <a:lnTo>
                    <a:pt x="10541" y="6394"/>
                  </a:lnTo>
                  <a:lnTo>
                    <a:pt x="10521" y="6390"/>
                  </a:lnTo>
                  <a:lnTo>
                    <a:pt x="10500" y="6386"/>
                  </a:lnTo>
                  <a:lnTo>
                    <a:pt x="10480" y="6380"/>
                  </a:lnTo>
                  <a:lnTo>
                    <a:pt x="10459" y="6373"/>
                  </a:lnTo>
                  <a:lnTo>
                    <a:pt x="10440" y="6364"/>
                  </a:lnTo>
                  <a:lnTo>
                    <a:pt x="10417" y="6378"/>
                  </a:lnTo>
                  <a:lnTo>
                    <a:pt x="10400" y="6390"/>
                  </a:lnTo>
                  <a:lnTo>
                    <a:pt x="10385" y="6402"/>
                  </a:lnTo>
                  <a:lnTo>
                    <a:pt x="10372" y="6411"/>
                  </a:lnTo>
                  <a:lnTo>
                    <a:pt x="10353" y="6429"/>
                  </a:lnTo>
                  <a:lnTo>
                    <a:pt x="10334" y="6444"/>
                  </a:lnTo>
                  <a:lnTo>
                    <a:pt x="10323" y="6451"/>
                  </a:lnTo>
                  <a:lnTo>
                    <a:pt x="10312" y="6459"/>
                  </a:lnTo>
                  <a:lnTo>
                    <a:pt x="10298" y="6465"/>
                  </a:lnTo>
                  <a:lnTo>
                    <a:pt x="10279" y="6473"/>
                  </a:lnTo>
                  <a:lnTo>
                    <a:pt x="10258" y="6480"/>
                  </a:lnTo>
                  <a:lnTo>
                    <a:pt x="10231" y="6489"/>
                  </a:lnTo>
                  <a:lnTo>
                    <a:pt x="10200" y="6499"/>
                  </a:lnTo>
                  <a:lnTo>
                    <a:pt x="10162" y="6508"/>
                  </a:lnTo>
                  <a:lnTo>
                    <a:pt x="10137" y="6514"/>
                  </a:lnTo>
                  <a:lnTo>
                    <a:pt x="10112" y="6518"/>
                  </a:lnTo>
                  <a:lnTo>
                    <a:pt x="10089" y="6520"/>
                  </a:lnTo>
                  <a:lnTo>
                    <a:pt x="10065" y="6520"/>
                  </a:lnTo>
                  <a:lnTo>
                    <a:pt x="10042" y="6520"/>
                  </a:lnTo>
                  <a:lnTo>
                    <a:pt x="10021" y="6518"/>
                  </a:lnTo>
                  <a:lnTo>
                    <a:pt x="9999" y="6515"/>
                  </a:lnTo>
                  <a:lnTo>
                    <a:pt x="9978" y="6511"/>
                  </a:lnTo>
                  <a:lnTo>
                    <a:pt x="9956" y="6506"/>
                  </a:lnTo>
                  <a:lnTo>
                    <a:pt x="9936" y="6500"/>
                  </a:lnTo>
                  <a:lnTo>
                    <a:pt x="9914" y="6494"/>
                  </a:lnTo>
                  <a:lnTo>
                    <a:pt x="9894" y="6488"/>
                  </a:lnTo>
                  <a:lnTo>
                    <a:pt x="9851" y="6473"/>
                  </a:lnTo>
                  <a:lnTo>
                    <a:pt x="9808" y="6459"/>
                  </a:lnTo>
                  <a:lnTo>
                    <a:pt x="9816" y="6472"/>
                  </a:lnTo>
                  <a:lnTo>
                    <a:pt x="9827" y="6484"/>
                  </a:lnTo>
                  <a:lnTo>
                    <a:pt x="9839" y="6495"/>
                  </a:lnTo>
                  <a:lnTo>
                    <a:pt x="9852" y="6505"/>
                  </a:lnTo>
                  <a:lnTo>
                    <a:pt x="9865" y="6516"/>
                  </a:lnTo>
                  <a:lnTo>
                    <a:pt x="9880" y="6526"/>
                  </a:lnTo>
                  <a:lnTo>
                    <a:pt x="9895" y="6534"/>
                  </a:lnTo>
                  <a:lnTo>
                    <a:pt x="9911" y="6544"/>
                  </a:lnTo>
                  <a:lnTo>
                    <a:pt x="9928" y="6554"/>
                  </a:lnTo>
                  <a:lnTo>
                    <a:pt x="9944" y="6561"/>
                  </a:lnTo>
                  <a:lnTo>
                    <a:pt x="9960" y="6567"/>
                  </a:lnTo>
                  <a:lnTo>
                    <a:pt x="9975" y="6572"/>
                  </a:lnTo>
                  <a:lnTo>
                    <a:pt x="10005" y="6581"/>
                  </a:lnTo>
                  <a:lnTo>
                    <a:pt x="10042" y="6590"/>
                  </a:lnTo>
                  <a:lnTo>
                    <a:pt x="10042" y="6602"/>
                  </a:lnTo>
                  <a:lnTo>
                    <a:pt x="10041" y="6614"/>
                  </a:lnTo>
                  <a:lnTo>
                    <a:pt x="10040" y="6626"/>
                  </a:lnTo>
                  <a:lnTo>
                    <a:pt x="10037" y="6638"/>
                  </a:lnTo>
                  <a:lnTo>
                    <a:pt x="10034" y="6648"/>
                  </a:lnTo>
                  <a:lnTo>
                    <a:pt x="10030" y="6659"/>
                  </a:lnTo>
                  <a:lnTo>
                    <a:pt x="10025" y="6670"/>
                  </a:lnTo>
                  <a:lnTo>
                    <a:pt x="10020" y="6680"/>
                  </a:lnTo>
                  <a:lnTo>
                    <a:pt x="10013" y="6689"/>
                  </a:lnTo>
                  <a:lnTo>
                    <a:pt x="10007" y="6699"/>
                  </a:lnTo>
                  <a:lnTo>
                    <a:pt x="9999" y="6709"/>
                  </a:lnTo>
                  <a:lnTo>
                    <a:pt x="9992" y="6717"/>
                  </a:lnTo>
                  <a:lnTo>
                    <a:pt x="9976" y="6735"/>
                  </a:lnTo>
                  <a:lnTo>
                    <a:pt x="9957" y="6751"/>
                  </a:lnTo>
                  <a:lnTo>
                    <a:pt x="9939" y="6766"/>
                  </a:lnTo>
                  <a:lnTo>
                    <a:pt x="9919" y="6781"/>
                  </a:lnTo>
                  <a:lnTo>
                    <a:pt x="9899" y="6796"/>
                  </a:lnTo>
                  <a:lnTo>
                    <a:pt x="9879" y="6810"/>
                  </a:lnTo>
                  <a:lnTo>
                    <a:pt x="9859" y="6824"/>
                  </a:lnTo>
                  <a:lnTo>
                    <a:pt x="9840" y="6837"/>
                  </a:lnTo>
                  <a:lnTo>
                    <a:pt x="9822" y="6851"/>
                  </a:lnTo>
                  <a:lnTo>
                    <a:pt x="9804" y="6865"/>
                  </a:lnTo>
                  <a:lnTo>
                    <a:pt x="9828" y="6863"/>
                  </a:lnTo>
                  <a:lnTo>
                    <a:pt x="9852" y="6858"/>
                  </a:lnTo>
                  <a:lnTo>
                    <a:pt x="9878" y="6853"/>
                  </a:lnTo>
                  <a:lnTo>
                    <a:pt x="9904" y="6844"/>
                  </a:lnTo>
                  <a:lnTo>
                    <a:pt x="9930" y="6835"/>
                  </a:lnTo>
                  <a:lnTo>
                    <a:pt x="9957" y="6823"/>
                  </a:lnTo>
                  <a:lnTo>
                    <a:pt x="9984" y="6810"/>
                  </a:lnTo>
                  <a:lnTo>
                    <a:pt x="10010" y="6796"/>
                  </a:lnTo>
                  <a:lnTo>
                    <a:pt x="10036" y="6780"/>
                  </a:lnTo>
                  <a:lnTo>
                    <a:pt x="10061" y="6763"/>
                  </a:lnTo>
                  <a:lnTo>
                    <a:pt x="10083" y="6744"/>
                  </a:lnTo>
                  <a:lnTo>
                    <a:pt x="10104" y="6726"/>
                  </a:lnTo>
                  <a:lnTo>
                    <a:pt x="10115" y="6716"/>
                  </a:lnTo>
                  <a:lnTo>
                    <a:pt x="10123" y="6707"/>
                  </a:lnTo>
                  <a:lnTo>
                    <a:pt x="10132" y="6696"/>
                  </a:lnTo>
                  <a:lnTo>
                    <a:pt x="10139" y="6686"/>
                  </a:lnTo>
                  <a:lnTo>
                    <a:pt x="10147" y="6675"/>
                  </a:lnTo>
                  <a:lnTo>
                    <a:pt x="10153" y="6665"/>
                  </a:lnTo>
                  <a:lnTo>
                    <a:pt x="10159" y="6654"/>
                  </a:lnTo>
                  <a:lnTo>
                    <a:pt x="10164" y="6643"/>
                  </a:lnTo>
                  <a:lnTo>
                    <a:pt x="10193" y="6583"/>
                  </a:lnTo>
                  <a:lnTo>
                    <a:pt x="10451" y="6484"/>
                  </a:lnTo>
                  <a:lnTo>
                    <a:pt x="10474" y="6476"/>
                  </a:lnTo>
                  <a:lnTo>
                    <a:pt x="10498" y="6471"/>
                  </a:lnTo>
                  <a:lnTo>
                    <a:pt x="10521" y="6466"/>
                  </a:lnTo>
                  <a:lnTo>
                    <a:pt x="10542" y="6463"/>
                  </a:lnTo>
                  <a:lnTo>
                    <a:pt x="10563" y="6462"/>
                  </a:lnTo>
                  <a:lnTo>
                    <a:pt x="10582" y="6463"/>
                  </a:lnTo>
                  <a:lnTo>
                    <a:pt x="10600" y="6465"/>
                  </a:lnTo>
                  <a:lnTo>
                    <a:pt x="10617" y="6469"/>
                  </a:lnTo>
                  <a:lnTo>
                    <a:pt x="10634" y="6474"/>
                  </a:lnTo>
                  <a:lnTo>
                    <a:pt x="10649" y="6479"/>
                  </a:lnTo>
                  <a:lnTo>
                    <a:pt x="10662" y="6487"/>
                  </a:lnTo>
                  <a:lnTo>
                    <a:pt x="10673" y="6497"/>
                  </a:lnTo>
                  <a:lnTo>
                    <a:pt x="10683" y="6506"/>
                  </a:lnTo>
                  <a:lnTo>
                    <a:pt x="10692" y="6518"/>
                  </a:lnTo>
                  <a:lnTo>
                    <a:pt x="10698" y="6530"/>
                  </a:lnTo>
                  <a:lnTo>
                    <a:pt x="10704" y="6544"/>
                  </a:lnTo>
                  <a:lnTo>
                    <a:pt x="10706" y="6559"/>
                  </a:lnTo>
                  <a:lnTo>
                    <a:pt x="10707" y="6574"/>
                  </a:lnTo>
                  <a:lnTo>
                    <a:pt x="10706" y="6591"/>
                  </a:lnTo>
                  <a:lnTo>
                    <a:pt x="10701" y="6610"/>
                  </a:lnTo>
                  <a:lnTo>
                    <a:pt x="10696" y="6628"/>
                  </a:lnTo>
                  <a:lnTo>
                    <a:pt x="10687" y="6648"/>
                  </a:lnTo>
                  <a:lnTo>
                    <a:pt x="10678" y="6669"/>
                  </a:lnTo>
                  <a:lnTo>
                    <a:pt x="10664" y="6690"/>
                  </a:lnTo>
                  <a:lnTo>
                    <a:pt x="10649" y="6713"/>
                  </a:lnTo>
                  <a:lnTo>
                    <a:pt x="10630" y="6736"/>
                  </a:lnTo>
                  <a:lnTo>
                    <a:pt x="10609" y="6760"/>
                  </a:lnTo>
                  <a:lnTo>
                    <a:pt x="10585" y="6784"/>
                  </a:lnTo>
                  <a:lnTo>
                    <a:pt x="10558" y="6810"/>
                  </a:lnTo>
                  <a:lnTo>
                    <a:pt x="10529" y="6836"/>
                  </a:lnTo>
                  <a:lnTo>
                    <a:pt x="10496" y="6863"/>
                  </a:lnTo>
                  <a:lnTo>
                    <a:pt x="10460" y="6890"/>
                  </a:lnTo>
                  <a:lnTo>
                    <a:pt x="10432" y="6909"/>
                  </a:lnTo>
                  <a:lnTo>
                    <a:pt x="10402" y="6927"/>
                  </a:lnTo>
                  <a:lnTo>
                    <a:pt x="10372" y="6945"/>
                  </a:lnTo>
                  <a:lnTo>
                    <a:pt x="10341" y="6960"/>
                  </a:lnTo>
                  <a:lnTo>
                    <a:pt x="10309" y="6974"/>
                  </a:lnTo>
                  <a:lnTo>
                    <a:pt x="10276" y="6987"/>
                  </a:lnTo>
                  <a:lnTo>
                    <a:pt x="10243" y="6998"/>
                  </a:lnTo>
                  <a:lnTo>
                    <a:pt x="10208" y="7009"/>
                  </a:lnTo>
                  <a:lnTo>
                    <a:pt x="10173" y="7019"/>
                  </a:lnTo>
                  <a:lnTo>
                    <a:pt x="10137" y="7026"/>
                  </a:lnTo>
                  <a:lnTo>
                    <a:pt x="10101" y="7034"/>
                  </a:lnTo>
                  <a:lnTo>
                    <a:pt x="10064" y="7039"/>
                  </a:lnTo>
                  <a:lnTo>
                    <a:pt x="10027" y="7045"/>
                  </a:lnTo>
                  <a:lnTo>
                    <a:pt x="9990" y="7048"/>
                  </a:lnTo>
                  <a:lnTo>
                    <a:pt x="9952" y="7050"/>
                  </a:lnTo>
                  <a:lnTo>
                    <a:pt x="9913" y="7052"/>
                  </a:lnTo>
                  <a:lnTo>
                    <a:pt x="9876" y="7052"/>
                  </a:lnTo>
                  <a:lnTo>
                    <a:pt x="9837" y="7052"/>
                  </a:lnTo>
                  <a:lnTo>
                    <a:pt x="9799" y="7050"/>
                  </a:lnTo>
                  <a:lnTo>
                    <a:pt x="9760" y="7048"/>
                  </a:lnTo>
                  <a:lnTo>
                    <a:pt x="9723" y="7045"/>
                  </a:lnTo>
                  <a:lnTo>
                    <a:pt x="9685" y="7039"/>
                  </a:lnTo>
                  <a:lnTo>
                    <a:pt x="9647" y="7034"/>
                  </a:lnTo>
                  <a:lnTo>
                    <a:pt x="9610" y="7028"/>
                  </a:lnTo>
                  <a:lnTo>
                    <a:pt x="9572" y="7021"/>
                  </a:lnTo>
                  <a:lnTo>
                    <a:pt x="9535" y="7012"/>
                  </a:lnTo>
                  <a:lnTo>
                    <a:pt x="9499" y="7004"/>
                  </a:lnTo>
                  <a:lnTo>
                    <a:pt x="9463" y="6994"/>
                  </a:lnTo>
                  <a:lnTo>
                    <a:pt x="9429" y="6983"/>
                  </a:lnTo>
                  <a:lnTo>
                    <a:pt x="9393" y="6972"/>
                  </a:lnTo>
                  <a:lnTo>
                    <a:pt x="9360" y="6960"/>
                  </a:lnTo>
                  <a:lnTo>
                    <a:pt x="9326" y="6947"/>
                  </a:lnTo>
                  <a:lnTo>
                    <a:pt x="9287" y="6930"/>
                  </a:lnTo>
                  <a:lnTo>
                    <a:pt x="9252" y="6913"/>
                  </a:lnTo>
                  <a:lnTo>
                    <a:pt x="9236" y="6905"/>
                  </a:lnTo>
                  <a:lnTo>
                    <a:pt x="9221" y="6896"/>
                  </a:lnTo>
                  <a:lnTo>
                    <a:pt x="9207" y="6888"/>
                  </a:lnTo>
                  <a:lnTo>
                    <a:pt x="9194" y="6878"/>
                  </a:lnTo>
                  <a:lnTo>
                    <a:pt x="9182" y="6867"/>
                  </a:lnTo>
                  <a:lnTo>
                    <a:pt x="9171" y="6855"/>
                  </a:lnTo>
                  <a:lnTo>
                    <a:pt x="9161" y="6842"/>
                  </a:lnTo>
                  <a:lnTo>
                    <a:pt x="9151" y="6828"/>
                  </a:lnTo>
                  <a:lnTo>
                    <a:pt x="9142" y="6813"/>
                  </a:lnTo>
                  <a:lnTo>
                    <a:pt x="9135" y="6796"/>
                  </a:lnTo>
                  <a:lnTo>
                    <a:pt x="9127" y="6777"/>
                  </a:lnTo>
                  <a:lnTo>
                    <a:pt x="9121" y="6756"/>
                  </a:lnTo>
                  <a:lnTo>
                    <a:pt x="9114" y="6733"/>
                  </a:lnTo>
                  <a:lnTo>
                    <a:pt x="9110" y="6712"/>
                  </a:lnTo>
                  <a:lnTo>
                    <a:pt x="9108" y="6691"/>
                  </a:lnTo>
                  <a:lnTo>
                    <a:pt x="9106" y="6671"/>
                  </a:lnTo>
                  <a:lnTo>
                    <a:pt x="9106" y="6652"/>
                  </a:lnTo>
                  <a:lnTo>
                    <a:pt x="9108" y="6633"/>
                  </a:lnTo>
                  <a:lnTo>
                    <a:pt x="9110" y="6616"/>
                  </a:lnTo>
                  <a:lnTo>
                    <a:pt x="9113" y="6599"/>
                  </a:lnTo>
                  <a:lnTo>
                    <a:pt x="9117" y="6582"/>
                  </a:lnTo>
                  <a:lnTo>
                    <a:pt x="9123" y="6564"/>
                  </a:lnTo>
                  <a:lnTo>
                    <a:pt x="9129" y="6548"/>
                  </a:lnTo>
                  <a:lnTo>
                    <a:pt x="9137" y="6533"/>
                  </a:lnTo>
                  <a:lnTo>
                    <a:pt x="9152" y="6501"/>
                  </a:lnTo>
                  <a:lnTo>
                    <a:pt x="9169" y="6470"/>
                  </a:lnTo>
                  <a:lnTo>
                    <a:pt x="9187" y="6437"/>
                  </a:lnTo>
                  <a:lnTo>
                    <a:pt x="9205" y="6405"/>
                  </a:lnTo>
                  <a:lnTo>
                    <a:pt x="9214" y="6388"/>
                  </a:lnTo>
                  <a:lnTo>
                    <a:pt x="9223" y="6369"/>
                  </a:lnTo>
                  <a:lnTo>
                    <a:pt x="9232" y="6351"/>
                  </a:lnTo>
                  <a:lnTo>
                    <a:pt x="9239" y="6333"/>
                  </a:lnTo>
                  <a:lnTo>
                    <a:pt x="9247" y="6313"/>
                  </a:lnTo>
                  <a:lnTo>
                    <a:pt x="9253" y="6293"/>
                  </a:lnTo>
                  <a:lnTo>
                    <a:pt x="9260" y="6272"/>
                  </a:lnTo>
                  <a:lnTo>
                    <a:pt x="9264" y="6250"/>
                  </a:lnTo>
                  <a:lnTo>
                    <a:pt x="9268" y="6227"/>
                  </a:lnTo>
                  <a:lnTo>
                    <a:pt x="9273" y="6202"/>
                  </a:lnTo>
                  <a:lnTo>
                    <a:pt x="9275" y="6178"/>
                  </a:lnTo>
                  <a:lnTo>
                    <a:pt x="9276" y="6151"/>
                  </a:lnTo>
                  <a:lnTo>
                    <a:pt x="9319" y="6165"/>
                  </a:lnTo>
                  <a:lnTo>
                    <a:pt x="9358" y="6177"/>
                  </a:lnTo>
                  <a:lnTo>
                    <a:pt x="9392" y="6188"/>
                  </a:lnTo>
                  <a:lnTo>
                    <a:pt x="9427" y="6199"/>
                  </a:lnTo>
                  <a:lnTo>
                    <a:pt x="9444" y="6204"/>
                  </a:lnTo>
                  <a:lnTo>
                    <a:pt x="9463" y="6208"/>
                  </a:lnTo>
                  <a:lnTo>
                    <a:pt x="9483" y="6211"/>
                  </a:lnTo>
                  <a:lnTo>
                    <a:pt x="9504" y="6213"/>
                  </a:lnTo>
                  <a:lnTo>
                    <a:pt x="9527" y="6215"/>
                  </a:lnTo>
                  <a:lnTo>
                    <a:pt x="9551" y="6218"/>
                  </a:lnTo>
                  <a:lnTo>
                    <a:pt x="9579" y="6218"/>
                  </a:lnTo>
                  <a:lnTo>
                    <a:pt x="9610" y="6218"/>
                  </a:lnTo>
                  <a:lnTo>
                    <a:pt x="9640" y="6216"/>
                  </a:lnTo>
                  <a:lnTo>
                    <a:pt x="9671" y="6214"/>
                  </a:lnTo>
                  <a:lnTo>
                    <a:pt x="9701" y="6210"/>
                  </a:lnTo>
                  <a:lnTo>
                    <a:pt x="9732" y="6206"/>
                  </a:lnTo>
                  <a:lnTo>
                    <a:pt x="9762" y="6200"/>
                  </a:lnTo>
                  <a:lnTo>
                    <a:pt x="9793" y="6194"/>
                  </a:lnTo>
                  <a:lnTo>
                    <a:pt x="9823" y="6185"/>
                  </a:lnTo>
                  <a:lnTo>
                    <a:pt x="9853" y="6177"/>
                  </a:lnTo>
                  <a:lnTo>
                    <a:pt x="9882" y="6167"/>
                  </a:lnTo>
                  <a:lnTo>
                    <a:pt x="9911" y="6156"/>
                  </a:lnTo>
                  <a:lnTo>
                    <a:pt x="9939" y="6144"/>
                  </a:lnTo>
                  <a:lnTo>
                    <a:pt x="9967" y="6131"/>
                  </a:lnTo>
                  <a:lnTo>
                    <a:pt x="9995" y="6117"/>
                  </a:lnTo>
                  <a:lnTo>
                    <a:pt x="10022" y="6103"/>
                  </a:lnTo>
                  <a:lnTo>
                    <a:pt x="10048" y="6087"/>
                  </a:lnTo>
                  <a:lnTo>
                    <a:pt x="10074" y="6071"/>
                  </a:lnTo>
                  <a:lnTo>
                    <a:pt x="10098" y="6054"/>
                  </a:lnTo>
                  <a:lnTo>
                    <a:pt x="10122" y="6037"/>
                  </a:lnTo>
                  <a:lnTo>
                    <a:pt x="10146" y="6017"/>
                  </a:lnTo>
                  <a:lnTo>
                    <a:pt x="10168" y="5998"/>
                  </a:lnTo>
                  <a:lnTo>
                    <a:pt x="10190" y="5977"/>
                  </a:lnTo>
                  <a:lnTo>
                    <a:pt x="10210" y="5957"/>
                  </a:lnTo>
                  <a:lnTo>
                    <a:pt x="10230" y="5935"/>
                  </a:lnTo>
                  <a:lnTo>
                    <a:pt x="10248" y="5913"/>
                  </a:lnTo>
                  <a:lnTo>
                    <a:pt x="10265" y="5890"/>
                  </a:lnTo>
                  <a:lnTo>
                    <a:pt x="10281" y="5866"/>
                  </a:lnTo>
                  <a:lnTo>
                    <a:pt x="10297" y="5842"/>
                  </a:lnTo>
                  <a:lnTo>
                    <a:pt x="10309" y="5817"/>
                  </a:lnTo>
                  <a:lnTo>
                    <a:pt x="10322" y="5792"/>
                  </a:lnTo>
                  <a:lnTo>
                    <a:pt x="10333" y="5766"/>
                  </a:lnTo>
                  <a:lnTo>
                    <a:pt x="10343" y="5739"/>
                  </a:lnTo>
                  <a:lnTo>
                    <a:pt x="10351" y="5712"/>
                  </a:lnTo>
                  <a:lnTo>
                    <a:pt x="10309" y="5764"/>
                  </a:lnTo>
                  <a:lnTo>
                    <a:pt x="10270" y="5810"/>
                  </a:lnTo>
                  <a:lnTo>
                    <a:pt x="10251" y="5832"/>
                  </a:lnTo>
                  <a:lnTo>
                    <a:pt x="10232" y="5852"/>
                  </a:lnTo>
                  <a:lnTo>
                    <a:pt x="10214" y="5872"/>
                  </a:lnTo>
                  <a:lnTo>
                    <a:pt x="10194" y="5890"/>
                  </a:lnTo>
                  <a:lnTo>
                    <a:pt x="10174" y="5907"/>
                  </a:lnTo>
                  <a:lnTo>
                    <a:pt x="10152" y="5925"/>
                  </a:lnTo>
                  <a:lnTo>
                    <a:pt x="10130" y="5941"/>
                  </a:lnTo>
                  <a:lnTo>
                    <a:pt x="10106" y="5958"/>
                  </a:lnTo>
                  <a:lnTo>
                    <a:pt x="10080" y="5974"/>
                  </a:lnTo>
                  <a:lnTo>
                    <a:pt x="10052" y="5990"/>
                  </a:lnTo>
                  <a:lnTo>
                    <a:pt x="10022" y="6006"/>
                  </a:lnTo>
                  <a:lnTo>
                    <a:pt x="9990" y="6023"/>
                  </a:lnTo>
                  <a:lnTo>
                    <a:pt x="9967" y="6033"/>
                  </a:lnTo>
                  <a:lnTo>
                    <a:pt x="9942" y="6043"/>
                  </a:lnTo>
                  <a:lnTo>
                    <a:pt x="9918" y="6052"/>
                  </a:lnTo>
                  <a:lnTo>
                    <a:pt x="9892" y="6060"/>
                  </a:lnTo>
                  <a:lnTo>
                    <a:pt x="9865" y="6068"/>
                  </a:lnTo>
                  <a:lnTo>
                    <a:pt x="9838" y="6074"/>
                  </a:lnTo>
                  <a:lnTo>
                    <a:pt x="9810" y="6080"/>
                  </a:lnTo>
                  <a:lnTo>
                    <a:pt x="9782" y="6085"/>
                  </a:lnTo>
                  <a:lnTo>
                    <a:pt x="9754" y="6088"/>
                  </a:lnTo>
                  <a:lnTo>
                    <a:pt x="9725" y="6091"/>
                  </a:lnTo>
                  <a:lnTo>
                    <a:pt x="9697" y="6094"/>
                  </a:lnTo>
                  <a:lnTo>
                    <a:pt x="9668" y="6095"/>
                  </a:lnTo>
                  <a:lnTo>
                    <a:pt x="9639" y="6095"/>
                  </a:lnTo>
                  <a:lnTo>
                    <a:pt x="9611" y="6094"/>
                  </a:lnTo>
                  <a:lnTo>
                    <a:pt x="9583" y="6093"/>
                  </a:lnTo>
                  <a:lnTo>
                    <a:pt x="9555" y="6089"/>
                  </a:lnTo>
                  <a:lnTo>
                    <a:pt x="9527" y="6086"/>
                  </a:lnTo>
                  <a:lnTo>
                    <a:pt x="9501" y="6081"/>
                  </a:lnTo>
                  <a:lnTo>
                    <a:pt x="9474" y="6075"/>
                  </a:lnTo>
                  <a:lnTo>
                    <a:pt x="9449" y="6069"/>
                  </a:lnTo>
                  <a:lnTo>
                    <a:pt x="9424" y="6060"/>
                  </a:lnTo>
                  <a:lnTo>
                    <a:pt x="9401" y="6052"/>
                  </a:lnTo>
                  <a:lnTo>
                    <a:pt x="9379" y="6041"/>
                  </a:lnTo>
                  <a:lnTo>
                    <a:pt x="9358" y="6030"/>
                  </a:lnTo>
                  <a:lnTo>
                    <a:pt x="9337" y="6018"/>
                  </a:lnTo>
                  <a:lnTo>
                    <a:pt x="9319" y="6004"/>
                  </a:lnTo>
                  <a:lnTo>
                    <a:pt x="9302" y="5990"/>
                  </a:lnTo>
                  <a:lnTo>
                    <a:pt x="9287" y="5974"/>
                  </a:lnTo>
                  <a:lnTo>
                    <a:pt x="9273" y="5957"/>
                  </a:lnTo>
                  <a:lnTo>
                    <a:pt x="9261" y="5940"/>
                  </a:lnTo>
                  <a:lnTo>
                    <a:pt x="9250" y="5920"/>
                  </a:lnTo>
                  <a:lnTo>
                    <a:pt x="9241" y="5900"/>
                  </a:lnTo>
                  <a:lnTo>
                    <a:pt x="9233" y="5870"/>
                  </a:lnTo>
                  <a:lnTo>
                    <a:pt x="9225" y="5835"/>
                  </a:lnTo>
                  <a:lnTo>
                    <a:pt x="9218" y="5796"/>
                  </a:lnTo>
                  <a:lnTo>
                    <a:pt x="9212" y="5755"/>
                  </a:lnTo>
                  <a:lnTo>
                    <a:pt x="9207" y="5716"/>
                  </a:lnTo>
                  <a:lnTo>
                    <a:pt x="9205" y="5676"/>
                  </a:lnTo>
                  <a:lnTo>
                    <a:pt x="9204" y="5657"/>
                  </a:lnTo>
                  <a:lnTo>
                    <a:pt x="9204" y="5639"/>
                  </a:lnTo>
                  <a:lnTo>
                    <a:pt x="9205" y="5623"/>
                  </a:lnTo>
                  <a:lnTo>
                    <a:pt x="9206" y="5608"/>
                  </a:lnTo>
                  <a:lnTo>
                    <a:pt x="9208" y="5590"/>
                  </a:lnTo>
                  <a:lnTo>
                    <a:pt x="9212" y="5573"/>
                  </a:lnTo>
                  <a:lnTo>
                    <a:pt x="9219" y="5558"/>
                  </a:lnTo>
                  <a:lnTo>
                    <a:pt x="9225" y="5544"/>
                  </a:lnTo>
                  <a:lnTo>
                    <a:pt x="9233" y="5531"/>
                  </a:lnTo>
                  <a:lnTo>
                    <a:pt x="9242" y="5520"/>
                  </a:lnTo>
                  <a:lnTo>
                    <a:pt x="9252" y="5509"/>
                  </a:lnTo>
                  <a:lnTo>
                    <a:pt x="9264" y="5499"/>
                  </a:lnTo>
                  <a:lnTo>
                    <a:pt x="9276" y="5490"/>
                  </a:lnTo>
                  <a:lnTo>
                    <a:pt x="9288" y="5482"/>
                  </a:lnTo>
                  <a:lnTo>
                    <a:pt x="9302" y="5474"/>
                  </a:lnTo>
                  <a:lnTo>
                    <a:pt x="9316" y="5467"/>
                  </a:lnTo>
                  <a:lnTo>
                    <a:pt x="9344" y="5454"/>
                  </a:lnTo>
                  <a:lnTo>
                    <a:pt x="9374" y="5441"/>
                  </a:lnTo>
                  <a:lnTo>
                    <a:pt x="9404" y="5429"/>
                  </a:lnTo>
                  <a:lnTo>
                    <a:pt x="9434" y="5416"/>
                  </a:lnTo>
                  <a:lnTo>
                    <a:pt x="9448" y="5409"/>
                  </a:lnTo>
                  <a:lnTo>
                    <a:pt x="9463" y="5402"/>
                  </a:lnTo>
                  <a:lnTo>
                    <a:pt x="9476" y="5393"/>
                  </a:lnTo>
                  <a:lnTo>
                    <a:pt x="9489" y="5385"/>
                  </a:lnTo>
                  <a:lnTo>
                    <a:pt x="9502" y="5375"/>
                  </a:lnTo>
                  <a:lnTo>
                    <a:pt x="9514" y="5365"/>
                  </a:lnTo>
                  <a:lnTo>
                    <a:pt x="9525" y="5355"/>
                  </a:lnTo>
                  <a:lnTo>
                    <a:pt x="9534" y="5342"/>
                  </a:lnTo>
                  <a:lnTo>
                    <a:pt x="9543" y="5329"/>
                  </a:lnTo>
                  <a:lnTo>
                    <a:pt x="9550" y="5315"/>
                  </a:lnTo>
                  <a:lnTo>
                    <a:pt x="9557" y="5299"/>
                  </a:lnTo>
                  <a:lnTo>
                    <a:pt x="9562" y="5281"/>
                  </a:lnTo>
                  <a:lnTo>
                    <a:pt x="9549" y="5293"/>
                  </a:lnTo>
                  <a:lnTo>
                    <a:pt x="9535" y="5304"/>
                  </a:lnTo>
                  <a:lnTo>
                    <a:pt x="9519" y="5314"/>
                  </a:lnTo>
                  <a:lnTo>
                    <a:pt x="9502" y="5325"/>
                  </a:lnTo>
                  <a:lnTo>
                    <a:pt x="9483" y="5333"/>
                  </a:lnTo>
                  <a:lnTo>
                    <a:pt x="9463" y="5343"/>
                  </a:lnTo>
                  <a:lnTo>
                    <a:pt x="9442" y="5351"/>
                  </a:lnTo>
                  <a:lnTo>
                    <a:pt x="9419" y="5359"/>
                  </a:lnTo>
                  <a:lnTo>
                    <a:pt x="9396" y="5367"/>
                  </a:lnTo>
                  <a:lnTo>
                    <a:pt x="9372" y="5374"/>
                  </a:lnTo>
                  <a:lnTo>
                    <a:pt x="9347" y="5381"/>
                  </a:lnTo>
                  <a:lnTo>
                    <a:pt x="9321" y="5387"/>
                  </a:lnTo>
                  <a:lnTo>
                    <a:pt x="9267" y="5398"/>
                  </a:lnTo>
                  <a:lnTo>
                    <a:pt x="9212" y="5407"/>
                  </a:lnTo>
                  <a:lnTo>
                    <a:pt x="9155" y="5416"/>
                  </a:lnTo>
                  <a:lnTo>
                    <a:pt x="9098" y="5423"/>
                  </a:lnTo>
                  <a:lnTo>
                    <a:pt x="9041" y="5428"/>
                  </a:lnTo>
                  <a:lnTo>
                    <a:pt x="8984" y="5431"/>
                  </a:lnTo>
                  <a:lnTo>
                    <a:pt x="8929" y="5433"/>
                  </a:lnTo>
                  <a:lnTo>
                    <a:pt x="8876" y="5433"/>
                  </a:lnTo>
                  <a:lnTo>
                    <a:pt x="8826" y="5433"/>
                  </a:lnTo>
                  <a:lnTo>
                    <a:pt x="8778" y="5431"/>
                  </a:lnTo>
                  <a:lnTo>
                    <a:pt x="8754" y="5430"/>
                  </a:lnTo>
                  <a:lnTo>
                    <a:pt x="8729" y="5427"/>
                  </a:lnTo>
                  <a:lnTo>
                    <a:pt x="8704" y="5425"/>
                  </a:lnTo>
                  <a:lnTo>
                    <a:pt x="8679" y="5420"/>
                  </a:lnTo>
                  <a:lnTo>
                    <a:pt x="8631" y="5413"/>
                  </a:lnTo>
                  <a:lnTo>
                    <a:pt x="8582" y="5402"/>
                  </a:lnTo>
                  <a:lnTo>
                    <a:pt x="8535" y="5390"/>
                  </a:lnTo>
                  <a:lnTo>
                    <a:pt x="8489" y="5377"/>
                  </a:lnTo>
                  <a:lnTo>
                    <a:pt x="8442" y="5363"/>
                  </a:lnTo>
                  <a:lnTo>
                    <a:pt x="8397" y="5348"/>
                  </a:lnTo>
                  <a:lnTo>
                    <a:pt x="8283" y="5313"/>
                  </a:lnTo>
                  <a:lnTo>
                    <a:pt x="8183" y="5280"/>
                  </a:lnTo>
                  <a:lnTo>
                    <a:pt x="8161" y="5273"/>
                  </a:lnTo>
                  <a:lnTo>
                    <a:pt x="8140" y="5264"/>
                  </a:lnTo>
                  <a:lnTo>
                    <a:pt x="8119" y="5256"/>
                  </a:lnTo>
                  <a:lnTo>
                    <a:pt x="8101" y="5247"/>
                  </a:lnTo>
                  <a:lnTo>
                    <a:pt x="8083" y="5237"/>
                  </a:lnTo>
                  <a:lnTo>
                    <a:pt x="8067" y="5228"/>
                  </a:lnTo>
                  <a:lnTo>
                    <a:pt x="8051" y="5217"/>
                  </a:lnTo>
                  <a:lnTo>
                    <a:pt x="8037" y="5205"/>
                  </a:lnTo>
                  <a:lnTo>
                    <a:pt x="8026" y="5193"/>
                  </a:lnTo>
                  <a:lnTo>
                    <a:pt x="8014" y="5180"/>
                  </a:lnTo>
                  <a:lnTo>
                    <a:pt x="8004" y="5166"/>
                  </a:lnTo>
                  <a:lnTo>
                    <a:pt x="7997" y="5151"/>
                  </a:lnTo>
                  <a:lnTo>
                    <a:pt x="7990" y="5136"/>
                  </a:lnTo>
                  <a:lnTo>
                    <a:pt x="7985" y="5119"/>
                  </a:lnTo>
                  <a:lnTo>
                    <a:pt x="7980" y="5099"/>
                  </a:lnTo>
                  <a:lnTo>
                    <a:pt x="7978" y="5080"/>
                  </a:lnTo>
                  <a:lnTo>
                    <a:pt x="7978" y="5058"/>
                  </a:lnTo>
                  <a:lnTo>
                    <a:pt x="7979" y="5036"/>
                  </a:lnTo>
                  <a:lnTo>
                    <a:pt x="7983" y="5011"/>
                  </a:lnTo>
                  <a:lnTo>
                    <a:pt x="7987" y="4985"/>
                  </a:lnTo>
                  <a:lnTo>
                    <a:pt x="7993" y="4957"/>
                  </a:lnTo>
                  <a:lnTo>
                    <a:pt x="8001" y="4927"/>
                  </a:lnTo>
                  <a:lnTo>
                    <a:pt x="8012" y="4895"/>
                  </a:lnTo>
                  <a:lnTo>
                    <a:pt x="8023" y="4861"/>
                  </a:lnTo>
                  <a:lnTo>
                    <a:pt x="8031" y="4840"/>
                  </a:lnTo>
                  <a:lnTo>
                    <a:pt x="8040" y="4819"/>
                  </a:lnTo>
                  <a:lnTo>
                    <a:pt x="8048" y="4800"/>
                  </a:lnTo>
                  <a:lnTo>
                    <a:pt x="8057" y="4782"/>
                  </a:lnTo>
                  <a:lnTo>
                    <a:pt x="8067" y="4764"/>
                  </a:lnTo>
                  <a:lnTo>
                    <a:pt x="8075" y="4748"/>
                  </a:lnTo>
                  <a:lnTo>
                    <a:pt x="8085" y="4733"/>
                  </a:lnTo>
                  <a:lnTo>
                    <a:pt x="8095" y="4718"/>
                  </a:lnTo>
                  <a:lnTo>
                    <a:pt x="8114" y="4690"/>
                  </a:lnTo>
                  <a:lnTo>
                    <a:pt x="8134" y="4663"/>
                  </a:lnTo>
                  <a:lnTo>
                    <a:pt x="8156" y="4637"/>
                  </a:lnTo>
                  <a:lnTo>
                    <a:pt x="8177" y="4610"/>
                  </a:lnTo>
                  <a:lnTo>
                    <a:pt x="8201" y="4582"/>
                  </a:lnTo>
                  <a:lnTo>
                    <a:pt x="8225" y="4553"/>
                  </a:lnTo>
                  <a:lnTo>
                    <a:pt x="8250" y="4521"/>
                  </a:lnTo>
                  <a:lnTo>
                    <a:pt x="8275" y="4484"/>
                  </a:lnTo>
                  <a:lnTo>
                    <a:pt x="8302" y="4444"/>
                  </a:lnTo>
                  <a:lnTo>
                    <a:pt x="8329" y="4398"/>
                  </a:lnTo>
                  <a:lnTo>
                    <a:pt x="8344" y="4373"/>
                  </a:lnTo>
                  <a:lnTo>
                    <a:pt x="8358" y="4346"/>
                  </a:lnTo>
                  <a:lnTo>
                    <a:pt x="8373" y="4318"/>
                  </a:lnTo>
                  <a:lnTo>
                    <a:pt x="8388" y="4287"/>
                  </a:lnTo>
                  <a:lnTo>
                    <a:pt x="8406" y="4248"/>
                  </a:lnTo>
                  <a:lnTo>
                    <a:pt x="8422" y="4206"/>
                  </a:lnTo>
                  <a:lnTo>
                    <a:pt x="8439" y="4164"/>
                  </a:lnTo>
                  <a:lnTo>
                    <a:pt x="8457" y="4121"/>
                  </a:lnTo>
                  <a:lnTo>
                    <a:pt x="8467" y="4102"/>
                  </a:lnTo>
                  <a:lnTo>
                    <a:pt x="8477" y="4081"/>
                  </a:lnTo>
                  <a:lnTo>
                    <a:pt x="8489" y="4063"/>
                  </a:lnTo>
                  <a:lnTo>
                    <a:pt x="8500" y="4046"/>
                  </a:lnTo>
                  <a:lnTo>
                    <a:pt x="8514" y="4030"/>
                  </a:lnTo>
                  <a:lnTo>
                    <a:pt x="8528" y="4015"/>
                  </a:lnTo>
                  <a:lnTo>
                    <a:pt x="8536" y="4008"/>
                  </a:lnTo>
                  <a:lnTo>
                    <a:pt x="8545" y="4002"/>
                  </a:lnTo>
                  <a:lnTo>
                    <a:pt x="8553" y="3995"/>
                  </a:lnTo>
                  <a:lnTo>
                    <a:pt x="8562" y="3990"/>
                  </a:lnTo>
                  <a:lnTo>
                    <a:pt x="8570" y="3989"/>
                  </a:lnTo>
                  <a:lnTo>
                    <a:pt x="8579" y="3989"/>
                  </a:lnTo>
                  <a:lnTo>
                    <a:pt x="8588" y="3990"/>
                  </a:lnTo>
                  <a:lnTo>
                    <a:pt x="8596" y="3992"/>
                  </a:lnTo>
                  <a:lnTo>
                    <a:pt x="8605" y="3996"/>
                  </a:lnTo>
                  <a:lnTo>
                    <a:pt x="8614" y="4001"/>
                  </a:lnTo>
                  <a:lnTo>
                    <a:pt x="8622" y="4007"/>
                  </a:lnTo>
                  <a:lnTo>
                    <a:pt x="8631" y="4015"/>
                  </a:lnTo>
                  <a:lnTo>
                    <a:pt x="8649" y="4032"/>
                  </a:lnTo>
                  <a:lnTo>
                    <a:pt x="8666" y="4053"/>
                  </a:lnTo>
                  <a:lnTo>
                    <a:pt x="8686" y="4077"/>
                  </a:lnTo>
                  <a:lnTo>
                    <a:pt x="8705" y="4103"/>
                  </a:lnTo>
                  <a:lnTo>
                    <a:pt x="8727" y="4132"/>
                  </a:lnTo>
                  <a:lnTo>
                    <a:pt x="8748" y="4162"/>
                  </a:lnTo>
                  <a:lnTo>
                    <a:pt x="8773" y="4193"/>
                  </a:lnTo>
                  <a:lnTo>
                    <a:pt x="8799" y="4225"/>
                  </a:lnTo>
                  <a:lnTo>
                    <a:pt x="8828" y="4257"/>
                  </a:lnTo>
                  <a:lnTo>
                    <a:pt x="8859" y="4288"/>
                  </a:lnTo>
                  <a:lnTo>
                    <a:pt x="8875" y="4303"/>
                  </a:lnTo>
                  <a:lnTo>
                    <a:pt x="8892" y="4318"/>
                  </a:lnTo>
                  <a:lnTo>
                    <a:pt x="8910" y="4332"/>
                  </a:lnTo>
                  <a:lnTo>
                    <a:pt x="8929" y="4346"/>
                  </a:lnTo>
                  <a:lnTo>
                    <a:pt x="8950" y="4362"/>
                  </a:lnTo>
                  <a:lnTo>
                    <a:pt x="8971" y="4377"/>
                  </a:lnTo>
                  <a:lnTo>
                    <a:pt x="8993" y="4391"/>
                  </a:lnTo>
                  <a:lnTo>
                    <a:pt x="9014" y="4404"/>
                  </a:lnTo>
                  <a:lnTo>
                    <a:pt x="9037" y="4418"/>
                  </a:lnTo>
                  <a:lnTo>
                    <a:pt x="9058" y="4429"/>
                  </a:lnTo>
                  <a:lnTo>
                    <a:pt x="9082" y="4441"/>
                  </a:lnTo>
                  <a:lnTo>
                    <a:pt x="9105" y="4452"/>
                  </a:lnTo>
                  <a:lnTo>
                    <a:pt x="9128" y="4463"/>
                  </a:lnTo>
                  <a:lnTo>
                    <a:pt x="9153" y="4472"/>
                  </a:lnTo>
                  <a:lnTo>
                    <a:pt x="9177" y="4481"/>
                  </a:lnTo>
                  <a:lnTo>
                    <a:pt x="9203" y="4489"/>
                  </a:lnTo>
                  <a:lnTo>
                    <a:pt x="9227" y="4495"/>
                  </a:lnTo>
                  <a:lnTo>
                    <a:pt x="9254" y="4502"/>
                  </a:lnTo>
                  <a:lnTo>
                    <a:pt x="9280" y="4506"/>
                  </a:lnTo>
                  <a:lnTo>
                    <a:pt x="9308" y="4509"/>
                  </a:lnTo>
                  <a:lnTo>
                    <a:pt x="9325" y="4510"/>
                  </a:lnTo>
                  <a:lnTo>
                    <a:pt x="9345" y="4509"/>
                  </a:lnTo>
                  <a:lnTo>
                    <a:pt x="9367" y="4508"/>
                  </a:lnTo>
                  <a:lnTo>
                    <a:pt x="9391" y="4507"/>
                  </a:lnTo>
                  <a:lnTo>
                    <a:pt x="9414" y="4506"/>
                  </a:lnTo>
                  <a:lnTo>
                    <a:pt x="9437" y="4508"/>
                  </a:lnTo>
                  <a:lnTo>
                    <a:pt x="9448" y="4509"/>
                  </a:lnTo>
                  <a:lnTo>
                    <a:pt x="9458" y="4512"/>
                  </a:lnTo>
                  <a:lnTo>
                    <a:pt x="9467" y="4516"/>
                  </a:lnTo>
                  <a:lnTo>
                    <a:pt x="9477" y="4520"/>
                  </a:lnTo>
                  <a:lnTo>
                    <a:pt x="9485" y="4525"/>
                  </a:lnTo>
                  <a:lnTo>
                    <a:pt x="9492" y="4532"/>
                  </a:lnTo>
                  <a:lnTo>
                    <a:pt x="9499" y="4539"/>
                  </a:lnTo>
                  <a:lnTo>
                    <a:pt x="9503" y="4549"/>
                  </a:lnTo>
                  <a:lnTo>
                    <a:pt x="9506" y="4560"/>
                  </a:lnTo>
                  <a:lnTo>
                    <a:pt x="9508" y="4572"/>
                  </a:lnTo>
                  <a:lnTo>
                    <a:pt x="9509" y="4586"/>
                  </a:lnTo>
                  <a:lnTo>
                    <a:pt x="9507" y="4602"/>
                  </a:lnTo>
                  <a:lnTo>
                    <a:pt x="9505" y="4620"/>
                  </a:lnTo>
                  <a:lnTo>
                    <a:pt x="9500" y="4639"/>
                  </a:lnTo>
                  <a:lnTo>
                    <a:pt x="9493" y="4661"/>
                  </a:lnTo>
                  <a:lnTo>
                    <a:pt x="9484" y="4686"/>
                  </a:lnTo>
                  <a:lnTo>
                    <a:pt x="9473" y="4712"/>
                  </a:lnTo>
                  <a:lnTo>
                    <a:pt x="9459" y="4741"/>
                  </a:lnTo>
                  <a:lnTo>
                    <a:pt x="9443" y="4772"/>
                  </a:lnTo>
                  <a:lnTo>
                    <a:pt x="9424" y="4806"/>
                  </a:lnTo>
                  <a:lnTo>
                    <a:pt x="9404" y="4840"/>
                  </a:lnTo>
                  <a:lnTo>
                    <a:pt x="9381" y="4874"/>
                  </a:lnTo>
                  <a:lnTo>
                    <a:pt x="9357" y="4908"/>
                  </a:lnTo>
                  <a:lnTo>
                    <a:pt x="9334" y="4939"/>
                  </a:lnTo>
                  <a:lnTo>
                    <a:pt x="9312" y="4969"/>
                  </a:lnTo>
                  <a:lnTo>
                    <a:pt x="9293" y="4995"/>
                  </a:lnTo>
                  <a:lnTo>
                    <a:pt x="9285" y="5007"/>
                  </a:lnTo>
                  <a:lnTo>
                    <a:pt x="9279" y="5016"/>
                  </a:lnTo>
                  <a:lnTo>
                    <a:pt x="9275" y="5025"/>
                  </a:lnTo>
                  <a:lnTo>
                    <a:pt x="9271" y="5033"/>
                  </a:lnTo>
                  <a:lnTo>
                    <a:pt x="9302" y="5011"/>
                  </a:lnTo>
                  <a:lnTo>
                    <a:pt x="9329" y="4990"/>
                  </a:lnTo>
                  <a:lnTo>
                    <a:pt x="9354" y="4968"/>
                  </a:lnTo>
                  <a:lnTo>
                    <a:pt x="9377" y="4946"/>
                  </a:lnTo>
                  <a:lnTo>
                    <a:pt x="9399" y="4926"/>
                  </a:lnTo>
                  <a:lnTo>
                    <a:pt x="9417" y="4906"/>
                  </a:lnTo>
                  <a:lnTo>
                    <a:pt x="9435" y="4886"/>
                  </a:lnTo>
                  <a:lnTo>
                    <a:pt x="9451" y="4866"/>
                  </a:lnTo>
                  <a:lnTo>
                    <a:pt x="9465" y="4846"/>
                  </a:lnTo>
                  <a:lnTo>
                    <a:pt x="9478" y="4827"/>
                  </a:lnTo>
                  <a:lnTo>
                    <a:pt x="9491" y="4809"/>
                  </a:lnTo>
                  <a:lnTo>
                    <a:pt x="9502" y="4789"/>
                  </a:lnTo>
                  <a:lnTo>
                    <a:pt x="9522" y="4753"/>
                  </a:lnTo>
                  <a:lnTo>
                    <a:pt x="9540" y="4716"/>
                  </a:lnTo>
                  <a:lnTo>
                    <a:pt x="9557" y="4680"/>
                  </a:lnTo>
                  <a:lnTo>
                    <a:pt x="9574" y="4646"/>
                  </a:lnTo>
                  <a:lnTo>
                    <a:pt x="9583" y="4628"/>
                  </a:lnTo>
                  <a:lnTo>
                    <a:pt x="9592" y="4610"/>
                  </a:lnTo>
                  <a:lnTo>
                    <a:pt x="9602" y="4593"/>
                  </a:lnTo>
                  <a:lnTo>
                    <a:pt x="9613" y="4576"/>
                  </a:lnTo>
                  <a:lnTo>
                    <a:pt x="9625" y="4560"/>
                  </a:lnTo>
                  <a:lnTo>
                    <a:pt x="9638" y="4542"/>
                  </a:lnTo>
                  <a:lnTo>
                    <a:pt x="9652" y="4525"/>
                  </a:lnTo>
                  <a:lnTo>
                    <a:pt x="9667" y="4508"/>
                  </a:lnTo>
                  <a:lnTo>
                    <a:pt x="9683" y="4491"/>
                  </a:lnTo>
                  <a:lnTo>
                    <a:pt x="9701" y="4474"/>
                  </a:lnTo>
                  <a:lnTo>
                    <a:pt x="9722" y="4456"/>
                  </a:lnTo>
                  <a:lnTo>
                    <a:pt x="9744" y="4439"/>
                  </a:lnTo>
                  <a:lnTo>
                    <a:pt x="9785" y="4411"/>
                  </a:lnTo>
                  <a:lnTo>
                    <a:pt x="9822" y="4391"/>
                  </a:lnTo>
                  <a:lnTo>
                    <a:pt x="9854" y="4377"/>
                  </a:lnTo>
                  <a:lnTo>
                    <a:pt x="9882" y="4370"/>
                  </a:lnTo>
                  <a:lnTo>
                    <a:pt x="9908" y="4370"/>
                  </a:lnTo>
                  <a:lnTo>
                    <a:pt x="9928" y="4376"/>
                  </a:lnTo>
                  <a:lnTo>
                    <a:pt x="9947" y="4386"/>
                  </a:lnTo>
                  <a:lnTo>
                    <a:pt x="9962" y="4404"/>
                  </a:lnTo>
                  <a:lnTo>
                    <a:pt x="9974" y="4424"/>
                  </a:lnTo>
                  <a:lnTo>
                    <a:pt x="9982" y="4450"/>
                  </a:lnTo>
                  <a:lnTo>
                    <a:pt x="9989" y="4479"/>
                  </a:lnTo>
                  <a:lnTo>
                    <a:pt x="9992" y="4512"/>
                  </a:lnTo>
                  <a:lnTo>
                    <a:pt x="9993" y="4549"/>
                  </a:lnTo>
                  <a:lnTo>
                    <a:pt x="9993" y="4588"/>
                  </a:lnTo>
                  <a:lnTo>
                    <a:pt x="9990" y="4629"/>
                  </a:lnTo>
                  <a:lnTo>
                    <a:pt x="9985" y="4672"/>
                  </a:lnTo>
                  <a:lnTo>
                    <a:pt x="9980" y="4717"/>
                  </a:lnTo>
                  <a:lnTo>
                    <a:pt x="9972" y="4763"/>
                  </a:lnTo>
                  <a:lnTo>
                    <a:pt x="9964" y="4810"/>
                  </a:lnTo>
                  <a:lnTo>
                    <a:pt x="9954" y="4857"/>
                  </a:lnTo>
                  <a:lnTo>
                    <a:pt x="9944" y="4904"/>
                  </a:lnTo>
                  <a:lnTo>
                    <a:pt x="9933" y="4951"/>
                  </a:lnTo>
                  <a:lnTo>
                    <a:pt x="9922" y="4997"/>
                  </a:lnTo>
                  <a:lnTo>
                    <a:pt x="9910" y="5041"/>
                  </a:lnTo>
                  <a:lnTo>
                    <a:pt x="9886" y="5125"/>
                  </a:lnTo>
                  <a:lnTo>
                    <a:pt x="9864" y="5200"/>
                  </a:lnTo>
                  <a:lnTo>
                    <a:pt x="9843" y="5261"/>
                  </a:lnTo>
                  <a:lnTo>
                    <a:pt x="9827" y="5306"/>
                  </a:lnTo>
                  <a:lnTo>
                    <a:pt x="9814" y="5337"/>
                  </a:lnTo>
                  <a:lnTo>
                    <a:pt x="9800" y="5370"/>
                  </a:lnTo>
                  <a:lnTo>
                    <a:pt x="9786" y="5402"/>
                  </a:lnTo>
                  <a:lnTo>
                    <a:pt x="9771" y="5434"/>
                  </a:lnTo>
                  <a:lnTo>
                    <a:pt x="9756" y="5466"/>
                  </a:lnTo>
                  <a:lnTo>
                    <a:pt x="9742" y="5497"/>
                  </a:lnTo>
                  <a:lnTo>
                    <a:pt x="9730" y="5526"/>
                  </a:lnTo>
                  <a:lnTo>
                    <a:pt x="9720" y="5554"/>
                  </a:lnTo>
                  <a:lnTo>
                    <a:pt x="9736" y="5545"/>
                  </a:lnTo>
                  <a:lnTo>
                    <a:pt x="9752" y="5534"/>
                  </a:lnTo>
                  <a:lnTo>
                    <a:pt x="9768" y="5521"/>
                  </a:lnTo>
                  <a:lnTo>
                    <a:pt x="9783" y="5506"/>
                  </a:lnTo>
                  <a:lnTo>
                    <a:pt x="9798" y="5489"/>
                  </a:lnTo>
                  <a:lnTo>
                    <a:pt x="9814" y="5472"/>
                  </a:lnTo>
                  <a:lnTo>
                    <a:pt x="9829" y="5453"/>
                  </a:lnTo>
                  <a:lnTo>
                    <a:pt x="9843" y="5432"/>
                  </a:lnTo>
                  <a:lnTo>
                    <a:pt x="9858" y="5411"/>
                  </a:lnTo>
                  <a:lnTo>
                    <a:pt x="9872" y="5388"/>
                  </a:lnTo>
                  <a:lnTo>
                    <a:pt x="9886" y="5364"/>
                  </a:lnTo>
                  <a:lnTo>
                    <a:pt x="9900" y="5340"/>
                  </a:lnTo>
                  <a:lnTo>
                    <a:pt x="9913" y="5315"/>
                  </a:lnTo>
                  <a:lnTo>
                    <a:pt x="9927" y="5289"/>
                  </a:lnTo>
                  <a:lnTo>
                    <a:pt x="9940" y="5262"/>
                  </a:lnTo>
                  <a:lnTo>
                    <a:pt x="9952" y="5235"/>
                  </a:lnTo>
                  <a:lnTo>
                    <a:pt x="9976" y="5179"/>
                  </a:lnTo>
                  <a:lnTo>
                    <a:pt x="9997" y="5123"/>
                  </a:lnTo>
                  <a:lnTo>
                    <a:pt x="10018" y="5067"/>
                  </a:lnTo>
                  <a:lnTo>
                    <a:pt x="10035" y="5012"/>
                  </a:lnTo>
                  <a:lnTo>
                    <a:pt x="10051" y="4958"/>
                  </a:lnTo>
                  <a:lnTo>
                    <a:pt x="10065" y="4908"/>
                  </a:lnTo>
                  <a:lnTo>
                    <a:pt x="10076" y="4859"/>
                  </a:lnTo>
                  <a:lnTo>
                    <a:pt x="10083" y="4816"/>
                  </a:lnTo>
                  <a:lnTo>
                    <a:pt x="10094" y="4753"/>
                  </a:lnTo>
                  <a:lnTo>
                    <a:pt x="10103" y="4689"/>
                  </a:lnTo>
                  <a:lnTo>
                    <a:pt x="10109" y="4624"/>
                  </a:lnTo>
                  <a:lnTo>
                    <a:pt x="10115" y="4560"/>
                  </a:lnTo>
                  <a:lnTo>
                    <a:pt x="10117" y="4526"/>
                  </a:lnTo>
                  <a:lnTo>
                    <a:pt x="10118" y="4494"/>
                  </a:lnTo>
                  <a:lnTo>
                    <a:pt x="10118" y="4462"/>
                  </a:lnTo>
                  <a:lnTo>
                    <a:pt x="10118" y="4428"/>
                  </a:lnTo>
                  <a:lnTo>
                    <a:pt x="10118" y="4396"/>
                  </a:lnTo>
                  <a:lnTo>
                    <a:pt x="10116" y="4363"/>
                  </a:lnTo>
                  <a:lnTo>
                    <a:pt x="10114" y="4330"/>
                  </a:lnTo>
                  <a:lnTo>
                    <a:pt x="10110" y="4298"/>
                  </a:lnTo>
                  <a:lnTo>
                    <a:pt x="10104" y="4251"/>
                  </a:lnTo>
                  <a:lnTo>
                    <a:pt x="10095" y="4192"/>
                  </a:lnTo>
                  <a:lnTo>
                    <a:pt x="10082" y="4128"/>
                  </a:lnTo>
                  <a:lnTo>
                    <a:pt x="10068" y="4061"/>
                  </a:lnTo>
                  <a:lnTo>
                    <a:pt x="10060" y="4028"/>
                  </a:lnTo>
                  <a:lnTo>
                    <a:pt x="10051" y="3995"/>
                  </a:lnTo>
                  <a:lnTo>
                    <a:pt x="10042" y="3964"/>
                  </a:lnTo>
                  <a:lnTo>
                    <a:pt x="10034" y="3936"/>
                  </a:lnTo>
                  <a:lnTo>
                    <a:pt x="10025" y="3909"/>
                  </a:lnTo>
                  <a:lnTo>
                    <a:pt x="10016" y="3886"/>
                  </a:lnTo>
                  <a:lnTo>
                    <a:pt x="10007" y="3867"/>
                  </a:lnTo>
                  <a:lnTo>
                    <a:pt x="9997" y="3851"/>
                  </a:lnTo>
                  <a:lnTo>
                    <a:pt x="9978" y="3934"/>
                  </a:lnTo>
                  <a:lnTo>
                    <a:pt x="9958" y="4017"/>
                  </a:lnTo>
                  <a:lnTo>
                    <a:pt x="9947" y="4057"/>
                  </a:lnTo>
                  <a:lnTo>
                    <a:pt x="9935" y="4097"/>
                  </a:lnTo>
                  <a:lnTo>
                    <a:pt x="9928" y="4116"/>
                  </a:lnTo>
                  <a:lnTo>
                    <a:pt x="9921" y="4135"/>
                  </a:lnTo>
                  <a:lnTo>
                    <a:pt x="9913" y="4154"/>
                  </a:lnTo>
                  <a:lnTo>
                    <a:pt x="9905" y="4172"/>
                  </a:lnTo>
                  <a:lnTo>
                    <a:pt x="9895" y="4190"/>
                  </a:lnTo>
                  <a:lnTo>
                    <a:pt x="9885" y="4209"/>
                  </a:lnTo>
                  <a:lnTo>
                    <a:pt x="9876" y="4226"/>
                  </a:lnTo>
                  <a:lnTo>
                    <a:pt x="9864" y="4243"/>
                  </a:lnTo>
                  <a:lnTo>
                    <a:pt x="9852" y="4259"/>
                  </a:lnTo>
                  <a:lnTo>
                    <a:pt x="9839" y="4275"/>
                  </a:lnTo>
                  <a:lnTo>
                    <a:pt x="9825" y="4290"/>
                  </a:lnTo>
                  <a:lnTo>
                    <a:pt x="9811" y="4307"/>
                  </a:lnTo>
                  <a:lnTo>
                    <a:pt x="9795" y="4321"/>
                  </a:lnTo>
                  <a:lnTo>
                    <a:pt x="9778" y="4335"/>
                  </a:lnTo>
                  <a:lnTo>
                    <a:pt x="9759" y="4349"/>
                  </a:lnTo>
                  <a:lnTo>
                    <a:pt x="9740" y="4362"/>
                  </a:lnTo>
                  <a:lnTo>
                    <a:pt x="9719" y="4373"/>
                  </a:lnTo>
                  <a:lnTo>
                    <a:pt x="9698" y="4385"/>
                  </a:lnTo>
                  <a:lnTo>
                    <a:pt x="9675" y="4396"/>
                  </a:lnTo>
                  <a:lnTo>
                    <a:pt x="9650" y="4407"/>
                  </a:lnTo>
                  <a:lnTo>
                    <a:pt x="9619" y="4418"/>
                  </a:lnTo>
                  <a:lnTo>
                    <a:pt x="9587" y="4428"/>
                  </a:lnTo>
                  <a:lnTo>
                    <a:pt x="9555" y="4436"/>
                  </a:lnTo>
                  <a:lnTo>
                    <a:pt x="9521" y="4442"/>
                  </a:lnTo>
                  <a:lnTo>
                    <a:pt x="9504" y="4446"/>
                  </a:lnTo>
                  <a:lnTo>
                    <a:pt x="9487" y="4448"/>
                  </a:lnTo>
                  <a:lnTo>
                    <a:pt x="9470" y="4449"/>
                  </a:lnTo>
                  <a:lnTo>
                    <a:pt x="9452" y="4450"/>
                  </a:lnTo>
                  <a:lnTo>
                    <a:pt x="9434" y="4450"/>
                  </a:lnTo>
                  <a:lnTo>
                    <a:pt x="9417" y="4450"/>
                  </a:lnTo>
                  <a:lnTo>
                    <a:pt x="9399" y="4449"/>
                  </a:lnTo>
                  <a:lnTo>
                    <a:pt x="9380" y="4448"/>
                  </a:lnTo>
                  <a:lnTo>
                    <a:pt x="9352" y="4444"/>
                  </a:lnTo>
                  <a:lnTo>
                    <a:pt x="9324" y="4439"/>
                  </a:lnTo>
                  <a:lnTo>
                    <a:pt x="9297" y="4433"/>
                  </a:lnTo>
                  <a:lnTo>
                    <a:pt x="9270" y="4425"/>
                  </a:lnTo>
                  <a:lnTo>
                    <a:pt x="9243" y="4415"/>
                  </a:lnTo>
                  <a:lnTo>
                    <a:pt x="9218" y="4405"/>
                  </a:lnTo>
                  <a:lnTo>
                    <a:pt x="9192" y="4394"/>
                  </a:lnTo>
                  <a:lnTo>
                    <a:pt x="9166" y="4381"/>
                  </a:lnTo>
                  <a:lnTo>
                    <a:pt x="9141" y="4367"/>
                  </a:lnTo>
                  <a:lnTo>
                    <a:pt x="9116" y="4352"/>
                  </a:lnTo>
                  <a:lnTo>
                    <a:pt x="9093" y="4336"/>
                  </a:lnTo>
                  <a:lnTo>
                    <a:pt x="9069" y="4318"/>
                  </a:lnTo>
                  <a:lnTo>
                    <a:pt x="9046" y="4301"/>
                  </a:lnTo>
                  <a:lnTo>
                    <a:pt x="9024" y="4283"/>
                  </a:lnTo>
                  <a:lnTo>
                    <a:pt x="9001" y="4264"/>
                  </a:lnTo>
                  <a:lnTo>
                    <a:pt x="8980" y="4243"/>
                  </a:lnTo>
                  <a:lnTo>
                    <a:pt x="8959" y="4223"/>
                  </a:lnTo>
                  <a:lnTo>
                    <a:pt x="8939" y="4201"/>
                  </a:lnTo>
                  <a:lnTo>
                    <a:pt x="8919" y="4179"/>
                  </a:lnTo>
                  <a:lnTo>
                    <a:pt x="8901" y="4158"/>
                  </a:lnTo>
                  <a:lnTo>
                    <a:pt x="8883" y="4135"/>
                  </a:lnTo>
                  <a:lnTo>
                    <a:pt x="8866" y="4113"/>
                  </a:lnTo>
                  <a:lnTo>
                    <a:pt x="8848" y="4089"/>
                  </a:lnTo>
                  <a:lnTo>
                    <a:pt x="8833" y="4066"/>
                  </a:lnTo>
                  <a:lnTo>
                    <a:pt x="8818" y="4043"/>
                  </a:lnTo>
                  <a:lnTo>
                    <a:pt x="8803" y="4019"/>
                  </a:lnTo>
                  <a:lnTo>
                    <a:pt x="8790" y="3995"/>
                  </a:lnTo>
                  <a:lnTo>
                    <a:pt x="8777" y="3972"/>
                  </a:lnTo>
                  <a:lnTo>
                    <a:pt x="8765" y="3948"/>
                  </a:lnTo>
                  <a:lnTo>
                    <a:pt x="8755" y="3925"/>
                  </a:lnTo>
                  <a:lnTo>
                    <a:pt x="8744" y="3902"/>
                  </a:lnTo>
                  <a:lnTo>
                    <a:pt x="8735" y="3879"/>
                  </a:lnTo>
                  <a:lnTo>
                    <a:pt x="8722" y="3841"/>
                  </a:lnTo>
                  <a:lnTo>
                    <a:pt x="8710" y="3802"/>
                  </a:lnTo>
                  <a:lnTo>
                    <a:pt x="8702" y="3762"/>
                  </a:lnTo>
                  <a:lnTo>
                    <a:pt x="8694" y="3721"/>
                  </a:lnTo>
                  <a:lnTo>
                    <a:pt x="8689" y="3679"/>
                  </a:lnTo>
                  <a:lnTo>
                    <a:pt x="8686" y="3637"/>
                  </a:lnTo>
                  <a:lnTo>
                    <a:pt x="8684" y="3592"/>
                  </a:lnTo>
                  <a:lnTo>
                    <a:pt x="8682" y="3549"/>
                  </a:lnTo>
                  <a:lnTo>
                    <a:pt x="8682" y="3504"/>
                  </a:lnTo>
                  <a:lnTo>
                    <a:pt x="8685" y="3460"/>
                  </a:lnTo>
                  <a:lnTo>
                    <a:pt x="8688" y="3415"/>
                  </a:lnTo>
                  <a:lnTo>
                    <a:pt x="8691" y="3368"/>
                  </a:lnTo>
                  <a:lnTo>
                    <a:pt x="8696" y="3323"/>
                  </a:lnTo>
                  <a:lnTo>
                    <a:pt x="8702" y="3277"/>
                  </a:lnTo>
                  <a:lnTo>
                    <a:pt x="8708" y="3232"/>
                  </a:lnTo>
                  <a:lnTo>
                    <a:pt x="8715" y="3186"/>
                  </a:lnTo>
                  <a:lnTo>
                    <a:pt x="8730" y="3096"/>
                  </a:lnTo>
                  <a:lnTo>
                    <a:pt x="8746" y="3006"/>
                  </a:lnTo>
                  <a:lnTo>
                    <a:pt x="8762" y="2920"/>
                  </a:lnTo>
                  <a:lnTo>
                    <a:pt x="8778" y="2836"/>
                  </a:lnTo>
                  <a:lnTo>
                    <a:pt x="8792" y="2757"/>
                  </a:lnTo>
                  <a:lnTo>
                    <a:pt x="8803" y="2681"/>
                  </a:lnTo>
                  <a:lnTo>
                    <a:pt x="8808" y="2646"/>
                  </a:lnTo>
                  <a:lnTo>
                    <a:pt x="8812" y="2611"/>
                  </a:lnTo>
                  <a:lnTo>
                    <a:pt x="8815" y="2579"/>
                  </a:lnTo>
                  <a:lnTo>
                    <a:pt x="8816" y="2548"/>
                  </a:lnTo>
                  <a:lnTo>
                    <a:pt x="8816" y="2508"/>
                  </a:lnTo>
                  <a:lnTo>
                    <a:pt x="8814" y="2465"/>
                  </a:lnTo>
                  <a:lnTo>
                    <a:pt x="8812" y="2419"/>
                  </a:lnTo>
                  <a:lnTo>
                    <a:pt x="8810" y="2372"/>
                  </a:lnTo>
                  <a:lnTo>
                    <a:pt x="8810" y="2348"/>
                  </a:lnTo>
                  <a:lnTo>
                    <a:pt x="8810" y="2325"/>
                  </a:lnTo>
                  <a:lnTo>
                    <a:pt x="8811" y="2301"/>
                  </a:lnTo>
                  <a:lnTo>
                    <a:pt x="8812" y="2278"/>
                  </a:lnTo>
                  <a:lnTo>
                    <a:pt x="8815" y="2256"/>
                  </a:lnTo>
                  <a:lnTo>
                    <a:pt x="8818" y="2234"/>
                  </a:lnTo>
                  <a:lnTo>
                    <a:pt x="8824" y="2213"/>
                  </a:lnTo>
                  <a:lnTo>
                    <a:pt x="8830" y="2192"/>
                  </a:lnTo>
                  <a:lnTo>
                    <a:pt x="8838" y="2174"/>
                  </a:lnTo>
                  <a:lnTo>
                    <a:pt x="8847" y="2155"/>
                  </a:lnTo>
                  <a:lnTo>
                    <a:pt x="8858" y="2139"/>
                  </a:lnTo>
                  <a:lnTo>
                    <a:pt x="8872" y="2124"/>
                  </a:lnTo>
                  <a:lnTo>
                    <a:pt x="8887" y="2110"/>
                  </a:lnTo>
                  <a:lnTo>
                    <a:pt x="8904" y="2099"/>
                  </a:lnTo>
                  <a:lnTo>
                    <a:pt x="8925" y="2090"/>
                  </a:lnTo>
                  <a:lnTo>
                    <a:pt x="8947" y="2082"/>
                  </a:lnTo>
                  <a:lnTo>
                    <a:pt x="8972" y="2077"/>
                  </a:lnTo>
                  <a:lnTo>
                    <a:pt x="9000" y="2074"/>
                  </a:lnTo>
                  <a:lnTo>
                    <a:pt x="9031" y="2074"/>
                  </a:lnTo>
                  <a:lnTo>
                    <a:pt x="9065" y="2076"/>
                  </a:lnTo>
                  <a:lnTo>
                    <a:pt x="9102" y="2081"/>
                  </a:lnTo>
                  <a:lnTo>
                    <a:pt x="9142" y="2089"/>
                  </a:lnTo>
                  <a:lnTo>
                    <a:pt x="9186" y="2101"/>
                  </a:lnTo>
                  <a:lnTo>
                    <a:pt x="9234" y="2115"/>
                  </a:lnTo>
                  <a:lnTo>
                    <a:pt x="9263" y="2123"/>
                  </a:lnTo>
                  <a:lnTo>
                    <a:pt x="9293" y="2132"/>
                  </a:lnTo>
                  <a:lnTo>
                    <a:pt x="9323" y="2139"/>
                  </a:lnTo>
                  <a:lnTo>
                    <a:pt x="9355" y="2147"/>
                  </a:lnTo>
                  <a:lnTo>
                    <a:pt x="9420" y="2161"/>
                  </a:lnTo>
                  <a:lnTo>
                    <a:pt x="9486" y="2174"/>
                  </a:lnTo>
                  <a:lnTo>
                    <a:pt x="9549" y="2188"/>
                  </a:lnTo>
                  <a:lnTo>
                    <a:pt x="9611" y="2202"/>
                  </a:lnTo>
                  <a:lnTo>
                    <a:pt x="9639" y="2209"/>
                  </a:lnTo>
                  <a:lnTo>
                    <a:pt x="9667" y="2218"/>
                  </a:lnTo>
                  <a:lnTo>
                    <a:pt x="9691" y="2227"/>
                  </a:lnTo>
                  <a:lnTo>
                    <a:pt x="9715" y="2236"/>
                  </a:lnTo>
                  <a:lnTo>
                    <a:pt x="9739" y="2247"/>
                  </a:lnTo>
                  <a:lnTo>
                    <a:pt x="9764" y="2260"/>
                  </a:lnTo>
                  <a:lnTo>
                    <a:pt x="9787" y="2275"/>
                  </a:lnTo>
                  <a:lnTo>
                    <a:pt x="9812" y="2290"/>
                  </a:lnTo>
                  <a:lnTo>
                    <a:pt x="9835" y="2306"/>
                  </a:lnTo>
                  <a:lnTo>
                    <a:pt x="9857" y="2322"/>
                  </a:lnTo>
                  <a:lnTo>
                    <a:pt x="9879" y="2337"/>
                  </a:lnTo>
                  <a:lnTo>
                    <a:pt x="9899" y="2353"/>
                  </a:lnTo>
                  <a:lnTo>
                    <a:pt x="9937" y="2383"/>
                  </a:lnTo>
                  <a:lnTo>
                    <a:pt x="9969" y="2410"/>
                  </a:lnTo>
                  <a:lnTo>
                    <a:pt x="9997" y="2434"/>
                  </a:lnTo>
                  <a:lnTo>
                    <a:pt x="10022" y="2460"/>
                  </a:lnTo>
                  <a:lnTo>
                    <a:pt x="10046" y="2486"/>
                  </a:lnTo>
                  <a:lnTo>
                    <a:pt x="10070" y="2514"/>
                  </a:lnTo>
                  <a:lnTo>
                    <a:pt x="10097" y="2545"/>
                  </a:lnTo>
                  <a:lnTo>
                    <a:pt x="10128" y="2582"/>
                  </a:lnTo>
                  <a:lnTo>
                    <a:pt x="10334" y="2845"/>
                  </a:lnTo>
                  <a:lnTo>
                    <a:pt x="10343" y="2859"/>
                  </a:lnTo>
                  <a:lnTo>
                    <a:pt x="10349" y="2872"/>
                  </a:lnTo>
                  <a:lnTo>
                    <a:pt x="10354" y="2886"/>
                  </a:lnTo>
                  <a:lnTo>
                    <a:pt x="10356" y="2899"/>
                  </a:lnTo>
                  <a:lnTo>
                    <a:pt x="10356" y="2911"/>
                  </a:lnTo>
                  <a:lnTo>
                    <a:pt x="10355" y="2923"/>
                  </a:lnTo>
                  <a:lnTo>
                    <a:pt x="10353" y="2929"/>
                  </a:lnTo>
                  <a:lnTo>
                    <a:pt x="10350" y="2934"/>
                  </a:lnTo>
                  <a:lnTo>
                    <a:pt x="10347" y="2940"/>
                  </a:lnTo>
                  <a:lnTo>
                    <a:pt x="10344" y="2945"/>
                  </a:lnTo>
                  <a:lnTo>
                    <a:pt x="10336" y="2955"/>
                  </a:lnTo>
                  <a:lnTo>
                    <a:pt x="10326" y="2963"/>
                  </a:lnTo>
                  <a:lnTo>
                    <a:pt x="10314" y="2971"/>
                  </a:lnTo>
                  <a:lnTo>
                    <a:pt x="10300" y="2978"/>
                  </a:lnTo>
                  <a:lnTo>
                    <a:pt x="10284" y="2984"/>
                  </a:lnTo>
                  <a:lnTo>
                    <a:pt x="10265" y="2988"/>
                  </a:lnTo>
                  <a:lnTo>
                    <a:pt x="10245" y="2990"/>
                  </a:lnTo>
                  <a:lnTo>
                    <a:pt x="10223" y="2992"/>
                  </a:lnTo>
                  <a:lnTo>
                    <a:pt x="10178" y="2992"/>
                  </a:lnTo>
                  <a:lnTo>
                    <a:pt x="10139" y="2992"/>
                  </a:lnTo>
                  <a:lnTo>
                    <a:pt x="10122" y="2992"/>
                  </a:lnTo>
                  <a:lnTo>
                    <a:pt x="10106" y="2992"/>
                  </a:lnTo>
                  <a:lnTo>
                    <a:pt x="10091" y="2994"/>
                  </a:lnTo>
                  <a:lnTo>
                    <a:pt x="10077" y="2995"/>
                  </a:lnTo>
                  <a:lnTo>
                    <a:pt x="10063" y="2998"/>
                  </a:lnTo>
                  <a:lnTo>
                    <a:pt x="10050" y="3001"/>
                  </a:lnTo>
                  <a:lnTo>
                    <a:pt x="10038" y="3006"/>
                  </a:lnTo>
                  <a:lnTo>
                    <a:pt x="10025" y="3013"/>
                  </a:lnTo>
                  <a:lnTo>
                    <a:pt x="10013" y="3022"/>
                  </a:lnTo>
                  <a:lnTo>
                    <a:pt x="10002" y="3031"/>
                  </a:lnTo>
                  <a:lnTo>
                    <a:pt x="9989" y="3044"/>
                  </a:lnTo>
                  <a:lnTo>
                    <a:pt x="9976" y="3058"/>
                  </a:lnTo>
                  <a:lnTo>
                    <a:pt x="9967" y="3069"/>
                  </a:lnTo>
                  <a:lnTo>
                    <a:pt x="9960" y="3081"/>
                  </a:lnTo>
                  <a:lnTo>
                    <a:pt x="9953" y="3093"/>
                  </a:lnTo>
                  <a:lnTo>
                    <a:pt x="9947" y="3104"/>
                  </a:lnTo>
                  <a:lnTo>
                    <a:pt x="9935" y="3130"/>
                  </a:lnTo>
                  <a:lnTo>
                    <a:pt x="9925" y="3157"/>
                  </a:lnTo>
                  <a:lnTo>
                    <a:pt x="9908" y="3213"/>
                  </a:lnTo>
                  <a:lnTo>
                    <a:pt x="9892" y="3271"/>
                  </a:lnTo>
                  <a:lnTo>
                    <a:pt x="9884" y="3301"/>
                  </a:lnTo>
                  <a:lnTo>
                    <a:pt x="9874" y="3329"/>
                  </a:lnTo>
                  <a:lnTo>
                    <a:pt x="9865" y="3355"/>
                  </a:lnTo>
                  <a:lnTo>
                    <a:pt x="9853" y="3381"/>
                  </a:lnTo>
                  <a:lnTo>
                    <a:pt x="9846" y="3394"/>
                  </a:lnTo>
                  <a:lnTo>
                    <a:pt x="9839" y="3406"/>
                  </a:lnTo>
                  <a:lnTo>
                    <a:pt x="9831" y="3417"/>
                  </a:lnTo>
                  <a:lnTo>
                    <a:pt x="9823" y="3429"/>
                  </a:lnTo>
                  <a:lnTo>
                    <a:pt x="9814" y="3438"/>
                  </a:lnTo>
                  <a:lnTo>
                    <a:pt x="9804" y="3448"/>
                  </a:lnTo>
                  <a:lnTo>
                    <a:pt x="9794" y="3458"/>
                  </a:lnTo>
                  <a:lnTo>
                    <a:pt x="9782" y="3466"/>
                  </a:lnTo>
                  <a:lnTo>
                    <a:pt x="9768" y="3476"/>
                  </a:lnTo>
                  <a:lnTo>
                    <a:pt x="9753" y="3485"/>
                  </a:lnTo>
                  <a:lnTo>
                    <a:pt x="9738" y="3492"/>
                  </a:lnTo>
                  <a:lnTo>
                    <a:pt x="9723" y="3500"/>
                  </a:lnTo>
                  <a:lnTo>
                    <a:pt x="9706" y="3506"/>
                  </a:lnTo>
                  <a:lnTo>
                    <a:pt x="9691" y="3512"/>
                  </a:lnTo>
                  <a:lnTo>
                    <a:pt x="9675" y="3516"/>
                  </a:lnTo>
                  <a:lnTo>
                    <a:pt x="9660" y="3519"/>
                  </a:lnTo>
                  <a:lnTo>
                    <a:pt x="9644" y="3522"/>
                  </a:lnTo>
                  <a:lnTo>
                    <a:pt x="9629" y="3525"/>
                  </a:lnTo>
                  <a:lnTo>
                    <a:pt x="9614" y="3526"/>
                  </a:lnTo>
                  <a:lnTo>
                    <a:pt x="9598" y="3526"/>
                  </a:lnTo>
                  <a:lnTo>
                    <a:pt x="9583" y="3526"/>
                  </a:lnTo>
                  <a:lnTo>
                    <a:pt x="9568" y="3523"/>
                  </a:lnTo>
                  <a:lnTo>
                    <a:pt x="9554" y="3521"/>
                  </a:lnTo>
                  <a:lnTo>
                    <a:pt x="9540" y="3519"/>
                  </a:lnTo>
                  <a:lnTo>
                    <a:pt x="9526" y="3515"/>
                  </a:lnTo>
                  <a:lnTo>
                    <a:pt x="9512" y="3511"/>
                  </a:lnTo>
                  <a:lnTo>
                    <a:pt x="9499" y="3505"/>
                  </a:lnTo>
                  <a:lnTo>
                    <a:pt x="9486" y="3499"/>
                  </a:lnTo>
                  <a:lnTo>
                    <a:pt x="9474" y="3491"/>
                  </a:lnTo>
                  <a:lnTo>
                    <a:pt x="9462" y="3484"/>
                  </a:lnTo>
                  <a:lnTo>
                    <a:pt x="9451" y="3475"/>
                  </a:lnTo>
                  <a:lnTo>
                    <a:pt x="9441" y="3465"/>
                  </a:lnTo>
                  <a:lnTo>
                    <a:pt x="9431" y="3456"/>
                  </a:lnTo>
                  <a:lnTo>
                    <a:pt x="9422" y="3444"/>
                  </a:lnTo>
                  <a:lnTo>
                    <a:pt x="9414" y="3432"/>
                  </a:lnTo>
                  <a:lnTo>
                    <a:pt x="9406" y="3419"/>
                  </a:lnTo>
                  <a:lnTo>
                    <a:pt x="9400" y="3406"/>
                  </a:lnTo>
                  <a:lnTo>
                    <a:pt x="9394" y="3392"/>
                  </a:lnTo>
                  <a:lnTo>
                    <a:pt x="9389" y="3377"/>
                  </a:lnTo>
                  <a:lnTo>
                    <a:pt x="9386" y="3361"/>
                  </a:lnTo>
                  <a:lnTo>
                    <a:pt x="9381" y="3340"/>
                  </a:lnTo>
                  <a:lnTo>
                    <a:pt x="9379" y="3320"/>
                  </a:lnTo>
                  <a:lnTo>
                    <a:pt x="9379" y="3302"/>
                  </a:lnTo>
                  <a:lnTo>
                    <a:pt x="9380" y="3285"/>
                  </a:lnTo>
                  <a:lnTo>
                    <a:pt x="9382" y="3269"/>
                  </a:lnTo>
                  <a:lnTo>
                    <a:pt x="9386" y="3254"/>
                  </a:lnTo>
                  <a:lnTo>
                    <a:pt x="9390" y="3240"/>
                  </a:lnTo>
                  <a:lnTo>
                    <a:pt x="9396" y="3227"/>
                  </a:lnTo>
                  <a:lnTo>
                    <a:pt x="9403" y="3215"/>
                  </a:lnTo>
                  <a:lnTo>
                    <a:pt x="9410" y="3204"/>
                  </a:lnTo>
                  <a:lnTo>
                    <a:pt x="9419" y="3193"/>
                  </a:lnTo>
                  <a:lnTo>
                    <a:pt x="9429" y="3183"/>
                  </a:lnTo>
                  <a:lnTo>
                    <a:pt x="9438" y="3173"/>
                  </a:lnTo>
                  <a:lnTo>
                    <a:pt x="9449" y="3165"/>
                  </a:lnTo>
                  <a:lnTo>
                    <a:pt x="9460" y="3156"/>
                  </a:lnTo>
                  <a:lnTo>
                    <a:pt x="9472" y="3149"/>
                  </a:lnTo>
                  <a:lnTo>
                    <a:pt x="9520" y="3118"/>
                  </a:lnTo>
                  <a:lnTo>
                    <a:pt x="9569" y="3090"/>
                  </a:lnTo>
                  <a:lnTo>
                    <a:pt x="9581" y="3083"/>
                  </a:lnTo>
                  <a:lnTo>
                    <a:pt x="9592" y="3075"/>
                  </a:lnTo>
                  <a:lnTo>
                    <a:pt x="9603" y="3067"/>
                  </a:lnTo>
                  <a:lnTo>
                    <a:pt x="9613" y="3058"/>
                  </a:lnTo>
                  <a:lnTo>
                    <a:pt x="9623" y="3050"/>
                  </a:lnTo>
                  <a:lnTo>
                    <a:pt x="9632" y="3040"/>
                  </a:lnTo>
                  <a:lnTo>
                    <a:pt x="9640" y="3030"/>
                  </a:lnTo>
                  <a:lnTo>
                    <a:pt x="9647" y="3019"/>
                  </a:lnTo>
                  <a:lnTo>
                    <a:pt x="9655" y="3005"/>
                  </a:lnTo>
                  <a:lnTo>
                    <a:pt x="9662" y="2990"/>
                  </a:lnTo>
                  <a:lnTo>
                    <a:pt x="9668" y="2975"/>
                  </a:lnTo>
                  <a:lnTo>
                    <a:pt x="9673" y="2960"/>
                  </a:lnTo>
                  <a:lnTo>
                    <a:pt x="9677" y="2945"/>
                  </a:lnTo>
                  <a:lnTo>
                    <a:pt x="9681" y="2929"/>
                  </a:lnTo>
                  <a:lnTo>
                    <a:pt x="9683" y="2914"/>
                  </a:lnTo>
                  <a:lnTo>
                    <a:pt x="9685" y="2898"/>
                  </a:lnTo>
                  <a:lnTo>
                    <a:pt x="9686" y="2880"/>
                  </a:lnTo>
                  <a:lnTo>
                    <a:pt x="9686" y="2864"/>
                  </a:lnTo>
                  <a:lnTo>
                    <a:pt x="9686" y="2848"/>
                  </a:lnTo>
                  <a:lnTo>
                    <a:pt x="9685" y="2831"/>
                  </a:lnTo>
                  <a:lnTo>
                    <a:pt x="9683" y="2815"/>
                  </a:lnTo>
                  <a:lnTo>
                    <a:pt x="9681" y="2797"/>
                  </a:lnTo>
                  <a:lnTo>
                    <a:pt x="9678" y="2781"/>
                  </a:lnTo>
                  <a:lnTo>
                    <a:pt x="9675" y="2765"/>
                  </a:lnTo>
                  <a:lnTo>
                    <a:pt x="9667" y="2733"/>
                  </a:lnTo>
                  <a:lnTo>
                    <a:pt x="9657" y="2701"/>
                  </a:lnTo>
                  <a:lnTo>
                    <a:pt x="9645" y="2670"/>
                  </a:lnTo>
                  <a:lnTo>
                    <a:pt x="9632" y="2641"/>
                  </a:lnTo>
                  <a:lnTo>
                    <a:pt x="9619" y="2614"/>
                  </a:lnTo>
                  <a:lnTo>
                    <a:pt x="9604" y="2588"/>
                  </a:lnTo>
                  <a:lnTo>
                    <a:pt x="9590" y="2566"/>
                  </a:lnTo>
                  <a:lnTo>
                    <a:pt x="9574" y="2545"/>
                  </a:lnTo>
                  <a:lnTo>
                    <a:pt x="9588" y="2591"/>
                  </a:lnTo>
                  <a:lnTo>
                    <a:pt x="9602" y="2635"/>
                  </a:lnTo>
                  <a:lnTo>
                    <a:pt x="9607" y="2656"/>
                  </a:lnTo>
                  <a:lnTo>
                    <a:pt x="9614" y="2677"/>
                  </a:lnTo>
                  <a:lnTo>
                    <a:pt x="9618" y="2698"/>
                  </a:lnTo>
                  <a:lnTo>
                    <a:pt x="9623" y="2720"/>
                  </a:lnTo>
                  <a:lnTo>
                    <a:pt x="9626" y="2741"/>
                  </a:lnTo>
                  <a:lnTo>
                    <a:pt x="9628" y="2763"/>
                  </a:lnTo>
                  <a:lnTo>
                    <a:pt x="9628" y="2786"/>
                  </a:lnTo>
                  <a:lnTo>
                    <a:pt x="9626" y="2809"/>
                  </a:lnTo>
                  <a:lnTo>
                    <a:pt x="9623" y="2833"/>
                  </a:lnTo>
                  <a:lnTo>
                    <a:pt x="9617" y="2858"/>
                  </a:lnTo>
                  <a:lnTo>
                    <a:pt x="9610" y="2884"/>
                  </a:lnTo>
                  <a:lnTo>
                    <a:pt x="9599" y="2911"/>
                  </a:lnTo>
                  <a:lnTo>
                    <a:pt x="9591" y="2929"/>
                  </a:lnTo>
                  <a:lnTo>
                    <a:pt x="9582" y="2947"/>
                  </a:lnTo>
                  <a:lnTo>
                    <a:pt x="9571" y="2964"/>
                  </a:lnTo>
                  <a:lnTo>
                    <a:pt x="9560" y="2981"/>
                  </a:lnTo>
                  <a:lnTo>
                    <a:pt x="9547" y="2997"/>
                  </a:lnTo>
                  <a:lnTo>
                    <a:pt x="9533" y="3012"/>
                  </a:lnTo>
                  <a:lnTo>
                    <a:pt x="9518" y="3026"/>
                  </a:lnTo>
                  <a:lnTo>
                    <a:pt x="9502" y="3039"/>
                  </a:lnTo>
                  <a:lnTo>
                    <a:pt x="9485" y="3051"/>
                  </a:lnTo>
                  <a:lnTo>
                    <a:pt x="9466" y="3061"/>
                  </a:lnTo>
                  <a:lnTo>
                    <a:pt x="9446" y="3070"/>
                  </a:lnTo>
                  <a:lnTo>
                    <a:pt x="9425" y="3079"/>
                  </a:lnTo>
                  <a:lnTo>
                    <a:pt x="9404" y="3085"/>
                  </a:lnTo>
                  <a:lnTo>
                    <a:pt x="9381" y="3090"/>
                  </a:lnTo>
                  <a:lnTo>
                    <a:pt x="9358" y="3094"/>
                  </a:lnTo>
                  <a:lnTo>
                    <a:pt x="9332" y="3096"/>
                  </a:lnTo>
                  <a:close/>
                  <a:moveTo>
                    <a:pt x="8426" y="1593"/>
                  </a:moveTo>
                  <a:lnTo>
                    <a:pt x="8422" y="1543"/>
                  </a:lnTo>
                  <a:lnTo>
                    <a:pt x="8419" y="1493"/>
                  </a:lnTo>
                  <a:lnTo>
                    <a:pt x="8416" y="1468"/>
                  </a:lnTo>
                  <a:lnTo>
                    <a:pt x="8416" y="1445"/>
                  </a:lnTo>
                  <a:lnTo>
                    <a:pt x="8416" y="1421"/>
                  </a:lnTo>
                  <a:lnTo>
                    <a:pt x="8418" y="1397"/>
                  </a:lnTo>
                  <a:lnTo>
                    <a:pt x="8420" y="1374"/>
                  </a:lnTo>
                  <a:lnTo>
                    <a:pt x="8423" y="1352"/>
                  </a:lnTo>
                  <a:lnTo>
                    <a:pt x="8427" y="1329"/>
                  </a:lnTo>
                  <a:lnTo>
                    <a:pt x="8435" y="1308"/>
                  </a:lnTo>
                  <a:lnTo>
                    <a:pt x="8442" y="1287"/>
                  </a:lnTo>
                  <a:lnTo>
                    <a:pt x="8453" y="1267"/>
                  </a:lnTo>
                  <a:lnTo>
                    <a:pt x="8460" y="1256"/>
                  </a:lnTo>
                  <a:lnTo>
                    <a:pt x="8466" y="1246"/>
                  </a:lnTo>
                  <a:lnTo>
                    <a:pt x="8474" y="1237"/>
                  </a:lnTo>
                  <a:lnTo>
                    <a:pt x="8482" y="1227"/>
                  </a:lnTo>
                  <a:lnTo>
                    <a:pt x="8499" y="1209"/>
                  </a:lnTo>
                  <a:lnTo>
                    <a:pt x="8518" y="1192"/>
                  </a:lnTo>
                  <a:lnTo>
                    <a:pt x="8536" y="1180"/>
                  </a:lnTo>
                  <a:lnTo>
                    <a:pt x="8554" y="1170"/>
                  </a:lnTo>
                  <a:lnTo>
                    <a:pt x="8573" y="1161"/>
                  </a:lnTo>
                  <a:lnTo>
                    <a:pt x="8591" y="1156"/>
                  </a:lnTo>
                  <a:lnTo>
                    <a:pt x="8609" y="1153"/>
                  </a:lnTo>
                  <a:lnTo>
                    <a:pt x="8629" y="1152"/>
                  </a:lnTo>
                  <a:lnTo>
                    <a:pt x="8648" y="1152"/>
                  </a:lnTo>
                  <a:lnTo>
                    <a:pt x="8666" y="1155"/>
                  </a:lnTo>
                  <a:lnTo>
                    <a:pt x="8686" y="1159"/>
                  </a:lnTo>
                  <a:lnTo>
                    <a:pt x="8704" y="1164"/>
                  </a:lnTo>
                  <a:lnTo>
                    <a:pt x="8723" y="1172"/>
                  </a:lnTo>
                  <a:lnTo>
                    <a:pt x="8742" y="1181"/>
                  </a:lnTo>
                  <a:lnTo>
                    <a:pt x="8761" y="1190"/>
                  </a:lnTo>
                  <a:lnTo>
                    <a:pt x="8779" y="1201"/>
                  </a:lnTo>
                  <a:lnTo>
                    <a:pt x="8798" y="1214"/>
                  </a:lnTo>
                  <a:lnTo>
                    <a:pt x="8816" y="1227"/>
                  </a:lnTo>
                  <a:lnTo>
                    <a:pt x="8834" y="1240"/>
                  </a:lnTo>
                  <a:lnTo>
                    <a:pt x="8852" y="1255"/>
                  </a:lnTo>
                  <a:lnTo>
                    <a:pt x="8887" y="1285"/>
                  </a:lnTo>
                  <a:lnTo>
                    <a:pt x="8920" y="1316"/>
                  </a:lnTo>
                  <a:lnTo>
                    <a:pt x="8982" y="1379"/>
                  </a:lnTo>
                  <a:lnTo>
                    <a:pt x="9036" y="1434"/>
                  </a:lnTo>
                  <a:lnTo>
                    <a:pt x="9066" y="1464"/>
                  </a:lnTo>
                  <a:lnTo>
                    <a:pt x="9094" y="1493"/>
                  </a:lnTo>
                  <a:lnTo>
                    <a:pt x="9122" y="1521"/>
                  </a:lnTo>
                  <a:lnTo>
                    <a:pt x="9149" y="1550"/>
                  </a:lnTo>
                  <a:lnTo>
                    <a:pt x="9176" y="1579"/>
                  </a:lnTo>
                  <a:lnTo>
                    <a:pt x="9204" y="1608"/>
                  </a:lnTo>
                  <a:lnTo>
                    <a:pt x="9232" y="1637"/>
                  </a:lnTo>
                  <a:lnTo>
                    <a:pt x="9260" y="1667"/>
                  </a:lnTo>
                  <a:lnTo>
                    <a:pt x="9277" y="1684"/>
                  </a:lnTo>
                  <a:lnTo>
                    <a:pt x="9291" y="1698"/>
                  </a:lnTo>
                  <a:lnTo>
                    <a:pt x="9304" y="1711"/>
                  </a:lnTo>
                  <a:lnTo>
                    <a:pt x="9315" y="1724"/>
                  </a:lnTo>
                  <a:lnTo>
                    <a:pt x="9320" y="1731"/>
                  </a:lnTo>
                  <a:lnTo>
                    <a:pt x="9324" y="1740"/>
                  </a:lnTo>
                  <a:lnTo>
                    <a:pt x="9329" y="1748"/>
                  </a:lnTo>
                  <a:lnTo>
                    <a:pt x="9332" y="1758"/>
                  </a:lnTo>
                  <a:lnTo>
                    <a:pt x="9336" y="1770"/>
                  </a:lnTo>
                  <a:lnTo>
                    <a:pt x="9339" y="1783"/>
                  </a:lnTo>
                  <a:lnTo>
                    <a:pt x="9341" y="1798"/>
                  </a:lnTo>
                  <a:lnTo>
                    <a:pt x="9344" y="1814"/>
                  </a:lnTo>
                  <a:lnTo>
                    <a:pt x="9346" y="1829"/>
                  </a:lnTo>
                  <a:lnTo>
                    <a:pt x="9347" y="1843"/>
                  </a:lnTo>
                  <a:lnTo>
                    <a:pt x="9347" y="1856"/>
                  </a:lnTo>
                  <a:lnTo>
                    <a:pt x="9346" y="1869"/>
                  </a:lnTo>
                  <a:lnTo>
                    <a:pt x="9345" y="1881"/>
                  </a:lnTo>
                  <a:lnTo>
                    <a:pt x="9341" y="1892"/>
                  </a:lnTo>
                  <a:lnTo>
                    <a:pt x="9339" y="1902"/>
                  </a:lnTo>
                  <a:lnTo>
                    <a:pt x="9335" y="1912"/>
                  </a:lnTo>
                  <a:lnTo>
                    <a:pt x="9330" y="1921"/>
                  </a:lnTo>
                  <a:lnTo>
                    <a:pt x="9324" y="1929"/>
                  </a:lnTo>
                  <a:lnTo>
                    <a:pt x="9318" y="1938"/>
                  </a:lnTo>
                  <a:lnTo>
                    <a:pt x="9310" y="1945"/>
                  </a:lnTo>
                  <a:lnTo>
                    <a:pt x="9303" y="1952"/>
                  </a:lnTo>
                  <a:lnTo>
                    <a:pt x="9294" y="1958"/>
                  </a:lnTo>
                  <a:lnTo>
                    <a:pt x="9283" y="1965"/>
                  </a:lnTo>
                  <a:lnTo>
                    <a:pt x="9274" y="1970"/>
                  </a:lnTo>
                  <a:lnTo>
                    <a:pt x="9263" y="1974"/>
                  </a:lnTo>
                  <a:lnTo>
                    <a:pt x="9252" y="1979"/>
                  </a:lnTo>
                  <a:lnTo>
                    <a:pt x="9241" y="1982"/>
                  </a:lnTo>
                  <a:lnTo>
                    <a:pt x="9229" y="1985"/>
                  </a:lnTo>
                  <a:lnTo>
                    <a:pt x="9206" y="1991"/>
                  </a:lnTo>
                  <a:lnTo>
                    <a:pt x="9181" y="1994"/>
                  </a:lnTo>
                  <a:lnTo>
                    <a:pt x="9156" y="1996"/>
                  </a:lnTo>
                  <a:lnTo>
                    <a:pt x="9130" y="1998"/>
                  </a:lnTo>
                  <a:lnTo>
                    <a:pt x="9103" y="1998"/>
                  </a:lnTo>
                  <a:lnTo>
                    <a:pt x="9077" y="1999"/>
                  </a:lnTo>
                  <a:lnTo>
                    <a:pt x="9022" y="1999"/>
                  </a:lnTo>
                  <a:lnTo>
                    <a:pt x="8968" y="2001"/>
                  </a:lnTo>
                  <a:lnTo>
                    <a:pt x="8941" y="2004"/>
                  </a:lnTo>
                  <a:lnTo>
                    <a:pt x="8915" y="2007"/>
                  </a:lnTo>
                  <a:lnTo>
                    <a:pt x="8890" y="2012"/>
                  </a:lnTo>
                  <a:lnTo>
                    <a:pt x="8866" y="2019"/>
                  </a:lnTo>
                  <a:lnTo>
                    <a:pt x="8850" y="2024"/>
                  </a:lnTo>
                  <a:lnTo>
                    <a:pt x="8836" y="2027"/>
                  </a:lnTo>
                  <a:lnTo>
                    <a:pt x="8822" y="2029"/>
                  </a:lnTo>
                  <a:lnTo>
                    <a:pt x="8811" y="2030"/>
                  </a:lnTo>
                  <a:lnTo>
                    <a:pt x="8799" y="2030"/>
                  </a:lnTo>
                  <a:lnTo>
                    <a:pt x="8787" y="2029"/>
                  </a:lnTo>
                  <a:lnTo>
                    <a:pt x="8776" y="2027"/>
                  </a:lnTo>
                  <a:lnTo>
                    <a:pt x="8766" y="2025"/>
                  </a:lnTo>
                  <a:lnTo>
                    <a:pt x="8758" y="2022"/>
                  </a:lnTo>
                  <a:lnTo>
                    <a:pt x="8749" y="2018"/>
                  </a:lnTo>
                  <a:lnTo>
                    <a:pt x="8741" y="2012"/>
                  </a:lnTo>
                  <a:lnTo>
                    <a:pt x="8732" y="2007"/>
                  </a:lnTo>
                  <a:lnTo>
                    <a:pt x="8726" y="2001"/>
                  </a:lnTo>
                  <a:lnTo>
                    <a:pt x="8718" y="1995"/>
                  </a:lnTo>
                  <a:lnTo>
                    <a:pt x="8712" y="1987"/>
                  </a:lnTo>
                  <a:lnTo>
                    <a:pt x="8704" y="1980"/>
                  </a:lnTo>
                  <a:lnTo>
                    <a:pt x="8680" y="1948"/>
                  </a:lnTo>
                  <a:lnTo>
                    <a:pt x="8656" y="1912"/>
                  </a:lnTo>
                  <a:lnTo>
                    <a:pt x="8643" y="1895"/>
                  </a:lnTo>
                  <a:lnTo>
                    <a:pt x="8630" y="1879"/>
                  </a:lnTo>
                  <a:lnTo>
                    <a:pt x="8622" y="1870"/>
                  </a:lnTo>
                  <a:lnTo>
                    <a:pt x="8615" y="1862"/>
                  </a:lnTo>
                  <a:lnTo>
                    <a:pt x="8606" y="1856"/>
                  </a:lnTo>
                  <a:lnTo>
                    <a:pt x="8597" y="1848"/>
                  </a:lnTo>
                  <a:lnTo>
                    <a:pt x="8574" y="1831"/>
                  </a:lnTo>
                  <a:lnTo>
                    <a:pt x="8552" y="1817"/>
                  </a:lnTo>
                  <a:lnTo>
                    <a:pt x="8532" y="1804"/>
                  </a:lnTo>
                  <a:lnTo>
                    <a:pt x="8512" y="1795"/>
                  </a:lnTo>
                  <a:lnTo>
                    <a:pt x="8494" y="1786"/>
                  </a:lnTo>
                  <a:lnTo>
                    <a:pt x="8476" y="1780"/>
                  </a:lnTo>
                  <a:lnTo>
                    <a:pt x="8458" y="1774"/>
                  </a:lnTo>
                  <a:lnTo>
                    <a:pt x="8440" y="1771"/>
                  </a:lnTo>
                  <a:lnTo>
                    <a:pt x="8423" y="1769"/>
                  </a:lnTo>
                  <a:lnTo>
                    <a:pt x="8404" y="1769"/>
                  </a:lnTo>
                  <a:lnTo>
                    <a:pt x="8383" y="1769"/>
                  </a:lnTo>
                  <a:lnTo>
                    <a:pt x="8362" y="1770"/>
                  </a:lnTo>
                  <a:lnTo>
                    <a:pt x="8313" y="1775"/>
                  </a:lnTo>
                  <a:lnTo>
                    <a:pt x="8254" y="1783"/>
                  </a:lnTo>
                  <a:lnTo>
                    <a:pt x="8289" y="1786"/>
                  </a:lnTo>
                  <a:lnTo>
                    <a:pt x="8321" y="1791"/>
                  </a:lnTo>
                  <a:lnTo>
                    <a:pt x="8336" y="1794"/>
                  </a:lnTo>
                  <a:lnTo>
                    <a:pt x="8350" y="1798"/>
                  </a:lnTo>
                  <a:lnTo>
                    <a:pt x="8364" y="1801"/>
                  </a:lnTo>
                  <a:lnTo>
                    <a:pt x="8377" y="1805"/>
                  </a:lnTo>
                  <a:lnTo>
                    <a:pt x="8390" y="1811"/>
                  </a:lnTo>
                  <a:lnTo>
                    <a:pt x="8401" y="1816"/>
                  </a:lnTo>
                  <a:lnTo>
                    <a:pt x="8413" y="1822"/>
                  </a:lnTo>
                  <a:lnTo>
                    <a:pt x="8424" y="1828"/>
                  </a:lnTo>
                  <a:lnTo>
                    <a:pt x="8435" y="1836"/>
                  </a:lnTo>
                  <a:lnTo>
                    <a:pt x="8446" y="1843"/>
                  </a:lnTo>
                  <a:lnTo>
                    <a:pt x="8455" y="1852"/>
                  </a:lnTo>
                  <a:lnTo>
                    <a:pt x="8465" y="1860"/>
                  </a:lnTo>
                  <a:lnTo>
                    <a:pt x="8481" y="1876"/>
                  </a:lnTo>
                  <a:lnTo>
                    <a:pt x="8496" y="1893"/>
                  </a:lnTo>
                  <a:lnTo>
                    <a:pt x="8510" y="1910"/>
                  </a:lnTo>
                  <a:lnTo>
                    <a:pt x="8523" y="1928"/>
                  </a:lnTo>
                  <a:lnTo>
                    <a:pt x="8536" y="1946"/>
                  </a:lnTo>
                  <a:lnTo>
                    <a:pt x="8548" y="1965"/>
                  </a:lnTo>
                  <a:lnTo>
                    <a:pt x="8560" y="1984"/>
                  </a:lnTo>
                  <a:lnTo>
                    <a:pt x="8570" y="2005"/>
                  </a:lnTo>
                  <a:lnTo>
                    <a:pt x="8580" y="2024"/>
                  </a:lnTo>
                  <a:lnTo>
                    <a:pt x="8590" y="2046"/>
                  </a:lnTo>
                  <a:lnTo>
                    <a:pt x="8600" y="2066"/>
                  </a:lnTo>
                  <a:lnTo>
                    <a:pt x="8607" y="2088"/>
                  </a:lnTo>
                  <a:lnTo>
                    <a:pt x="8616" y="2109"/>
                  </a:lnTo>
                  <a:lnTo>
                    <a:pt x="8622" y="2131"/>
                  </a:lnTo>
                  <a:lnTo>
                    <a:pt x="8629" y="2153"/>
                  </a:lnTo>
                  <a:lnTo>
                    <a:pt x="8635" y="2176"/>
                  </a:lnTo>
                  <a:lnTo>
                    <a:pt x="8640" y="2199"/>
                  </a:lnTo>
                  <a:lnTo>
                    <a:pt x="8646" y="2221"/>
                  </a:lnTo>
                  <a:lnTo>
                    <a:pt x="8650" y="2244"/>
                  </a:lnTo>
                  <a:lnTo>
                    <a:pt x="8653" y="2267"/>
                  </a:lnTo>
                  <a:lnTo>
                    <a:pt x="8660" y="2314"/>
                  </a:lnTo>
                  <a:lnTo>
                    <a:pt x="8665" y="2361"/>
                  </a:lnTo>
                  <a:lnTo>
                    <a:pt x="8667" y="2408"/>
                  </a:lnTo>
                  <a:lnTo>
                    <a:pt x="8668" y="2455"/>
                  </a:lnTo>
                  <a:lnTo>
                    <a:pt x="8668" y="2501"/>
                  </a:lnTo>
                  <a:lnTo>
                    <a:pt x="8666" y="2546"/>
                  </a:lnTo>
                  <a:lnTo>
                    <a:pt x="8658" y="2668"/>
                  </a:lnTo>
                  <a:lnTo>
                    <a:pt x="8648" y="2790"/>
                  </a:lnTo>
                  <a:lnTo>
                    <a:pt x="8642" y="2850"/>
                  </a:lnTo>
                  <a:lnTo>
                    <a:pt x="8635" y="2911"/>
                  </a:lnTo>
                  <a:lnTo>
                    <a:pt x="8628" y="2972"/>
                  </a:lnTo>
                  <a:lnTo>
                    <a:pt x="8620" y="3032"/>
                  </a:lnTo>
                  <a:lnTo>
                    <a:pt x="8611" y="3092"/>
                  </a:lnTo>
                  <a:lnTo>
                    <a:pt x="8602" y="3152"/>
                  </a:lnTo>
                  <a:lnTo>
                    <a:pt x="8592" y="3212"/>
                  </a:lnTo>
                  <a:lnTo>
                    <a:pt x="8581" y="3271"/>
                  </a:lnTo>
                  <a:lnTo>
                    <a:pt x="8569" y="3331"/>
                  </a:lnTo>
                  <a:lnTo>
                    <a:pt x="8556" y="3390"/>
                  </a:lnTo>
                  <a:lnTo>
                    <a:pt x="8544" y="3448"/>
                  </a:lnTo>
                  <a:lnTo>
                    <a:pt x="8528" y="3507"/>
                  </a:lnTo>
                  <a:lnTo>
                    <a:pt x="8513" y="3565"/>
                  </a:lnTo>
                  <a:lnTo>
                    <a:pt x="8497" y="3623"/>
                  </a:lnTo>
                  <a:lnTo>
                    <a:pt x="8479" y="3680"/>
                  </a:lnTo>
                  <a:lnTo>
                    <a:pt x="8461" y="3737"/>
                  </a:lnTo>
                  <a:lnTo>
                    <a:pt x="8441" y="3794"/>
                  </a:lnTo>
                  <a:lnTo>
                    <a:pt x="8421" y="3850"/>
                  </a:lnTo>
                  <a:lnTo>
                    <a:pt x="8398" y="3905"/>
                  </a:lnTo>
                  <a:lnTo>
                    <a:pt x="8376" y="3960"/>
                  </a:lnTo>
                  <a:lnTo>
                    <a:pt x="8351" y="4015"/>
                  </a:lnTo>
                  <a:lnTo>
                    <a:pt x="8325" y="4069"/>
                  </a:lnTo>
                  <a:lnTo>
                    <a:pt x="8298" y="4121"/>
                  </a:lnTo>
                  <a:lnTo>
                    <a:pt x="8270" y="4174"/>
                  </a:lnTo>
                  <a:lnTo>
                    <a:pt x="8240" y="4227"/>
                  </a:lnTo>
                  <a:lnTo>
                    <a:pt x="8210" y="4279"/>
                  </a:lnTo>
                  <a:lnTo>
                    <a:pt x="8176" y="4329"/>
                  </a:lnTo>
                  <a:lnTo>
                    <a:pt x="8143" y="4379"/>
                  </a:lnTo>
                  <a:lnTo>
                    <a:pt x="8119" y="4412"/>
                  </a:lnTo>
                  <a:lnTo>
                    <a:pt x="8095" y="4443"/>
                  </a:lnTo>
                  <a:lnTo>
                    <a:pt x="8069" y="4475"/>
                  </a:lnTo>
                  <a:lnTo>
                    <a:pt x="8043" y="4504"/>
                  </a:lnTo>
                  <a:lnTo>
                    <a:pt x="8015" y="4532"/>
                  </a:lnTo>
                  <a:lnTo>
                    <a:pt x="7988" y="4559"/>
                  </a:lnTo>
                  <a:lnTo>
                    <a:pt x="7959" y="4585"/>
                  </a:lnTo>
                  <a:lnTo>
                    <a:pt x="7930" y="4609"/>
                  </a:lnTo>
                  <a:lnTo>
                    <a:pt x="7900" y="4634"/>
                  </a:lnTo>
                  <a:lnTo>
                    <a:pt x="7869" y="4658"/>
                  </a:lnTo>
                  <a:lnTo>
                    <a:pt x="7838" y="4680"/>
                  </a:lnTo>
                  <a:lnTo>
                    <a:pt x="7806" y="4703"/>
                  </a:lnTo>
                  <a:lnTo>
                    <a:pt x="7774" y="4725"/>
                  </a:lnTo>
                  <a:lnTo>
                    <a:pt x="7740" y="4746"/>
                  </a:lnTo>
                  <a:lnTo>
                    <a:pt x="7706" y="4767"/>
                  </a:lnTo>
                  <a:lnTo>
                    <a:pt x="7672" y="4787"/>
                  </a:lnTo>
                  <a:lnTo>
                    <a:pt x="7648" y="4800"/>
                  </a:lnTo>
                  <a:lnTo>
                    <a:pt x="7623" y="4812"/>
                  </a:lnTo>
                  <a:lnTo>
                    <a:pt x="7596" y="4823"/>
                  </a:lnTo>
                  <a:lnTo>
                    <a:pt x="7569" y="4833"/>
                  </a:lnTo>
                  <a:lnTo>
                    <a:pt x="7542" y="4844"/>
                  </a:lnTo>
                  <a:lnTo>
                    <a:pt x="7515" y="4855"/>
                  </a:lnTo>
                  <a:lnTo>
                    <a:pt x="7489" y="4868"/>
                  </a:lnTo>
                  <a:lnTo>
                    <a:pt x="7465" y="4882"/>
                  </a:lnTo>
                  <a:lnTo>
                    <a:pt x="7485" y="4885"/>
                  </a:lnTo>
                  <a:lnTo>
                    <a:pt x="7504" y="4888"/>
                  </a:lnTo>
                  <a:lnTo>
                    <a:pt x="7523" y="4890"/>
                  </a:lnTo>
                  <a:lnTo>
                    <a:pt x="7541" y="4893"/>
                  </a:lnTo>
                  <a:lnTo>
                    <a:pt x="7558" y="4893"/>
                  </a:lnTo>
                  <a:lnTo>
                    <a:pt x="7576" y="4894"/>
                  </a:lnTo>
                  <a:lnTo>
                    <a:pt x="7592" y="4893"/>
                  </a:lnTo>
                  <a:lnTo>
                    <a:pt x="7607" y="4892"/>
                  </a:lnTo>
                  <a:lnTo>
                    <a:pt x="7636" y="4888"/>
                  </a:lnTo>
                  <a:lnTo>
                    <a:pt x="7664" y="4884"/>
                  </a:lnTo>
                  <a:lnTo>
                    <a:pt x="7690" y="4879"/>
                  </a:lnTo>
                  <a:lnTo>
                    <a:pt x="7714" y="4871"/>
                  </a:lnTo>
                  <a:lnTo>
                    <a:pt x="7762" y="4857"/>
                  </a:lnTo>
                  <a:lnTo>
                    <a:pt x="7809" y="4844"/>
                  </a:lnTo>
                  <a:lnTo>
                    <a:pt x="7834" y="4839"/>
                  </a:lnTo>
                  <a:lnTo>
                    <a:pt x="7860" y="4834"/>
                  </a:lnTo>
                  <a:lnTo>
                    <a:pt x="7873" y="4833"/>
                  </a:lnTo>
                  <a:lnTo>
                    <a:pt x="7887" y="4833"/>
                  </a:lnTo>
                  <a:lnTo>
                    <a:pt x="7901" y="4832"/>
                  </a:lnTo>
                  <a:lnTo>
                    <a:pt x="7915" y="4833"/>
                  </a:lnTo>
                  <a:lnTo>
                    <a:pt x="7922" y="4853"/>
                  </a:lnTo>
                  <a:lnTo>
                    <a:pt x="7928" y="4872"/>
                  </a:lnTo>
                  <a:lnTo>
                    <a:pt x="7932" y="4892"/>
                  </a:lnTo>
                  <a:lnTo>
                    <a:pt x="7935" y="4911"/>
                  </a:lnTo>
                  <a:lnTo>
                    <a:pt x="7937" y="4930"/>
                  </a:lnTo>
                  <a:lnTo>
                    <a:pt x="7937" y="4950"/>
                  </a:lnTo>
                  <a:lnTo>
                    <a:pt x="7936" y="4969"/>
                  </a:lnTo>
                  <a:lnTo>
                    <a:pt x="7935" y="4987"/>
                  </a:lnTo>
                  <a:lnTo>
                    <a:pt x="7932" y="5006"/>
                  </a:lnTo>
                  <a:lnTo>
                    <a:pt x="7928" y="5025"/>
                  </a:lnTo>
                  <a:lnTo>
                    <a:pt x="7923" y="5042"/>
                  </a:lnTo>
                  <a:lnTo>
                    <a:pt x="7917" y="5061"/>
                  </a:lnTo>
                  <a:lnTo>
                    <a:pt x="7910" y="5079"/>
                  </a:lnTo>
                  <a:lnTo>
                    <a:pt x="7903" y="5096"/>
                  </a:lnTo>
                  <a:lnTo>
                    <a:pt x="7895" y="5113"/>
                  </a:lnTo>
                  <a:lnTo>
                    <a:pt x="7887" y="5130"/>
                  </a:lnTo>
                  <a:lnTo>
                    <a:pt x="7877" y="5147"/>
                  </a:lnTo>
                  <a:lnTo>
                    <a:pt x="7866" y="5162"/>
                  </a:lnTo>
                  <a:lnTo>
                    <a:pt x="7855" y="5178"/>
                  </a:lnTo>
                  <a:lnTo>
                    <a:pt x="7845" y="5193"/>
                  </a:lnTo>
                  <a:lnTo>
                    <a:pt x="7833" y="5208"/>
                  </a:lnTo>
                  <a:lnTo>
                    <a:pt x="7821" y="5222"/>
                  </a:lnTo>
                  <a:lnTo>
                    <a:pt x="7808" y="5236"/>
                  </a:lnTo>
                  <a:lnTo>
                    <a:pt x="7795" y="5249"/>
                  </a:lnTo>
                  <a:lnTo>
                    <a:pt x="7769" y="5274"/>
                  </a:lnTo>
                  <a:lnTo>
                    <a:pt x="7742" y="5297"/>
                  </a:lnTo>
                  <a:lnTo>
                    <a:pt x="7716" y="5317"/>
                  </a:lnTo>
                  <a:lnTo>
                    <a:pt x="7689" y="5334"/>
                  </a:lnTo>
                  <a:lnTo>
                    <a:pt x="7643" y="5361"/>
                  </a:lnTo>
                  <a:lnTo>
                    <a:pt x="7599" y="5385"/>
                  </a:lnTo>
                  <a:lnTo>
                    <a:pt x="7556" y="5406"/>
                  </a:lnTo>
                  <a:lnTo>
                    <a:pt x="7514" y="5425"/>
                  </a:lnTo>
                  <a:lnTo>
                    <a:pt x="7474" y="5441"/>
                  </a:lnTo>
                  <a:lnTo>
                    <a:pt x="7436" y="5455"/>
                  </a:lnTo>
                  <a:lnTo>
                    <a:pt x="7398" y="5468"/>
                  </a:lnTo>
                  <a:lnTo>
                    <a:pt x="7361" y="5480"/>
                  </a:lnTo>
                  <a:lnTo>
                    <a:pt x="7293" y="5499"/>
                  </a:lnTo>
                  <a:lnTo>
                    <a:pt x="7232" y="5517"/>
                  </a:lnTo>
                  <a:lnTo>
                    <a:pt x="7204" y="5527"/>
                  </a:lnTo>
                  <a:lnTo>
                    <a:pt x="7177" y="5536"/>
                  </a:lnTo>
                  <a:lnTo>
                    <a:pt x="7152" y="5546"/>
                  </a:lnTo>
                  <a:lnTo>
                    <a:pt x="7130" y="5557"/>
                  </a:lnTo>
                  <a:lnTo>
                    <a:pt x="7148" y="5566"/>
                  </a:lnTo>
                  <a:lnTo>
                    <a:pt x="7166" y="5572"/>
                  </a:lnTo>
                  <a:lnTo>
                    <a:pt x="7187" y="5578"/>
                  </a:lnTo>
                  <a:lnTo>
                    <a:pt x="7208" y="5581"/>
                  </a:lnTo>
                  <a:lnTo>
                    <a:pt x="7230" y="5583"/>
                  </a:lnTo>
                  <a:lnTo>
                    <a:pt x="7252" y="5583"/>
                  </a:lnTo>
                  <a:lnTo>
                    <a:pt x="7276" y="5583"/>
                  </a:lnTo>
                  <a:lnTo>
                    <a:pt x="7300" y="5581"/>
                  </a:lnTo>
                  <a:lnTo>
                    <a:pt x="7325" y="5578"/>
                  </a:lnTo>
                  <a:lnTo>
                    <a:pt x="7349" y="5573"/>
                  </a:lnTo>
                  <a:lnTo>
                    <a:pt x="7374" y="5568"/>
                  </a:lnTo>
                  <a:lnTo>
                    <a:pt x="7400" y="5562"/>
                  </a:lnTo>
                  <a:lnTo>
                    <a:pt x="7425" y="5555"/>
                  </a:lnTo>
                  <a:lnTo>
                    <a:pt x="7451" y="5548"/>
                  </a:lnTo>
                  <a:lnTo>
                    <a:pt x="7476" y="5539"/>
                  </a:lnTo>
                  <a:lnTo>
                    <a:pt x="7502" y="5530"/>
                  </a:lnTo>
                  <a:lnTo>
                    <a:pt x="7553" y="5511"/>
                  </a:lnTo>
                  <a:lnTo>
                    <a:pt x="7601" y="5490"/>
                  </a:lnTo>
                  <a:lnTo>
                    <a:pt x="7649" y="5470"/>
                  </a:lnTo>
                  <a:lnTo>
                    <a:pt x="7693" y="5451"/>
                  </a:lnTo>
                  <a:lnTo>
                    <a:pt x="7770" y="5415"/>
                  </a:lnTo>
                  <a:lnTo>
                    <a:pt x="7829" y="5389"/>
                  </a:lnTo>
                  <a:lnTo>
                    <a:pt x="7858" y="5378"/>
                  </a:lnTo>
                  <a:lnTo>
                    <a:pt x="7887" y="5370"/>
                  </a:lnTo>
                  <a:lnTo>
                    <a:pt x="7914" y="5362"/>
                  </a:lnTo>
                  <a:lnTo>
                    <a:pt x="7939" y="5356"/>
                  </a:lnTo>
                  <a:lnTo>
                    <a:pt x="7965" y="5351"/>
                  </a:lnTo>
                  <a:lnTo>
                    <a:pt x="7989" y="5349"/>
                  </a:lnTo>
                  <a:lnTo>
                    <a:pt x="8013" y="5347"/>
                  </a:lnTo>
                  <a:lnTo>
                    <a:pt x="8035" y="5347"/>
                  </a:lnTo>
                  <a:lnTo>
                    <a:pt x="8057" y="5348"/>
                  </a:lnTo>
                  <a:lnTo>
                    <a:pt x="8078" y="5350"/>
                  </a:lnTo>
                  <a:lnTo>
                    <a:pt x="8099" y="5354"/>
                  </a:lnTo>
                  <a:lnTo>
                    <a:pt x="8118" y="5358"/>
                  </a:lnTo>
                  <a:lnTo>
                    <a:pt x="8139" y="5363"/>
                  </a:lnTo>
                  <a:lnTo>
                    <a:pt x="8158" y="5369"/>
                  </a:lnTo>
                  <a:lnTo>
                    <a:pt x="8176" y="5375"/>
                  </a:lnTo>
                  <a:lnTo>
                    <a:pt x="8196" y="5383"/>
                  </a:lnTo>
                  <a:lnTo>
                    <a:pt x="8271" y="5415"/>
                  </a:lnTo>
                  <a:lnTo>
                    <a:pt x="8350" y="5451"/>
                  </a:lnTo>
                  <a:lnTo>
                    <a:pt x="8392" y="5469"/>
                  </a:lnTo>
                  <a:lnTo>
                    <a:pt x="8437" y="5485"/>
                  </a:lnTo>
                  <a:lnTo>
                    <a:pt x="8461" y="5492"/>
                  </a:lnTo>
                  <a:lnTo>
                    <a:pt x="8484" y="5499"/>
                  </a:lnTo>
                  <a:lnTo>
                    <a:pt x="8510" y="5504"/>
                  </a:lnTo>
                  <a:lnTo>
                    <a:pt x="8536" y="5510"/>
                  </a:lnTo>
                  <a:lnTo>
                    <a:pt x="8559" y="5514"/>
                  </a:lnTo>
                  <a:lnTo>
                    <a:pt x="8581" y="5516"/>
                  </a:lnTo>
                  <a:lnTo>
                    <a:pt x="8604" y="5518"/>
                  </a:lnTo>
                  <a:lnTo>
                    <a:pt x="8626" y="5520"/>
                  </a:lnTo>
                  <a:lnTo>
                    <a:pt x="8673" y="5521"/>
                  </a:lnTo>
                  <a:lnTo>
                    <a:pt x="8718" y="5520"/>
                  </a:lnTo>
                  <a:lnTo>
                    <a:pt x="8805" y="5514"/>
                  </a:lnTo>
                  <a:lnTo>
                    <a:pt x="8888" y="5510"/>
                  </a:lnTo>
                  <a:lnTo>
                    <a:pt x="8909" y="5510"/>
                  </a:lnTo>
                  <a:lnTo>
                    <a:pt x="8927" y="5511"/>
                  </a:lnTo>
                  <a:lnTo>
                    <a:pt x="8946" y="5512"/>
                  </a:lnTo>
                  <a:lnTo>
                    <a:pt x="8964" y="5513"/>
                  </a:lnTo>
                  <a:lnTo>
                    <a:pt x="8981" y="5515"/>
                  </a:lnTo>
                  <a:lnTo>
                    <a:pt x="8997" y="5518"/>
                  </a:lnTo>
                  <a:lnTo>
                    <a:pt x="9013" y="5523"/>
                  </a:lnTo>
                  <a:lnTo>
                    <a:pt x="9028" y="5528"/>
                  </a:lnTo>
                  <a:lnTo>
                    <a:pt x="9042" y="5535"/>
                  </a:lnTo>
                  <a:lnTo>
                    <a:pt x="9055" y="5542"/>
                  </a:lnTo>
                  <a:lnTo>
                    <a:pt x="9068" y="5551"/>
                  </a:lnTo>
                  <a:lnTo>
                    <a:pt x="9079" y="5562"/>
                  </a:lnTo>
                  <a:lnTo>
                    <a:pt x="9089" y="5573"/>
                  </a:lnTo>
                  <a:lnTo>
                    <a:pt x="9099" y="5586"/>
                  </a:lnTo>
                  <a:lnTo>
                    <a:pt x="9107" y="5601"/>
                  </a:lnTo>
                  <a:lnTo>
                    <a:pt x="9114" y="5618"/>
                  </a:lnTo>
                  <a:lnTo>
                    <a:pt x="9123" y="5641"/>
                  </a:lnTo>
                  <a:lnTo>
                    <a:pt x="9129" y="5666"/>
                  </a:lnTo>
                  <a:lnTo>
                    <a:pt x="9135" y="5690"/>
                  </a:lnTo>
                  <a:lnTo>
                    <a:pt x="9140" y="5714"/>
                  </a:lnTo>
                  <a:lnTo>
                    <a:pt x="9144" y="5739"/>
                  </a:lnTo>
                  <a:lnTo>
                    <a:pt x="9148" y="5765"/>
                  </a:lnTo>
                  <a:lnTo>
                    <a:pt x="9152" y="5791"/>
                  </a:lnTo>
                  <a:lnTo>
                    <a:pt x="9156" y="5818"/>
                  </a:lnTo>
                  <a:lnTo>
                    <a:pt x="9162" y="5846"/>
                  </a:lnTo>
                  <a:lnTo>
                    <a:pt x="9166" y="5875"/>
                  </a:lnTo>
                  <a:lnTo>
                    <a:pt x="9169" y="5903"/>
                  </a:lnTo>
                  <a:lnTo>
                    <a:pt x="9172" y="5931"/>
                  </a:lnTo>
                  <a:lnTo>
                    <a:pt x="9175" y="5959"/>
                  </a:lnTo>
                  <a:lnTo>
                    <a:pt x="9177" y="5986"/>
                  </a:lnTo>
                  <a:lnTo>
                    <a:pt x="9178" y="6013"/>
                  </a:lnTo>
                  <a:lnTo>
                    <a:pt x="9179" y="6040"/>
                  </a:lnTo>
                  <a:lnTo>
                    <a:pt x="9178" y="6066"/>
                  </a:lnTo>
                  <a:lnTo>
                    <a:pt x="9178" y="6091"/>
                  </a:lnTo>
                  <a:lnTo>
                    <a:pt x="9177" y="6116"/>
                  </a:lnTo>
                  <a:lnTo>
                    <a:pt x="9175" y="6141"/>
                  </a:lnTo>
                  <a:lnTo>
                    <a:pt x="9171" y="6166"/>
                  </a:lnTo>
                  <a:lnTo>
                    <a:pt x="9168" y="6190"/>
                  </a:lnTo>
                  <a:lnTo>
                    <a:pt x="9165" y="6213"/>
                  </a:lnTo>
                  <a:lnTo>
                    <a:pt x="9159" y="6236"/>
                  </a:lnTo>
                  <a:lnTo>
                    <a:pt x="9154" y="6258"/>
                  </a:lnTo>
                  <a:lnTo>
                    <a:pt x="9149" y="6281"/>
                  </a:lnTo>
                  <a:lnTo>
                    <a:pt x="9141" y="6303"/>
                  </a:lnTo>
                  <a:lnTo>
                    <a:pt x="9135" y="6323"/>
                  </a:lnTo>
                  <a:lnTo>
                    <a:pt x="9126" y="6345"/>
                  </a:lnTo>
                  <a:lnTo>
                    <a:pt x="9117" y="6364"/>
                  </a:lnTo>
                  <a:lnTo>
                    <a:pt x="9108" y="6384"/>
                  </a:lnTo>
                  <a:lnTo>
                    <a:pt x="9097" y="6403"/>
                  </a:lnTo>
                  <a:lnTo>
                    <a:pt x="9086" y="6422"/>
                  </a:lnTo>
                  <a:lnTo>
                    <a:pt x="9074" y="6439"/>
                  </a:lnTo>
                  <a:lnTo>
                    <a:pt x="9063" y="6458"/>
                  </a:lnTo>
                  <a:lnTo>
                    <a:pt x="9049" y="6475"/>
                  </a:lnTo>
                  <a:lnTo>
                    <a:pt x="9035" y="6491"/>
                  </a:lnTo>
                  <a:lnTo>
                    <a:pt x="9021" y="6507"/>
                  </a:lnTo>
                  <a:lnTo>
                    <a:pt x="9004" y="6522"/>
                  </a:lnTo>
                  <a:lnTo>
                    <a:pt x="8988" y="6537"/>
                  </a:lnTo>
                  <a:lnTo>
                    <a:pt x="8968" y="6555"/>
                  </a:lnTo>
                  <a:lnTo>
                    <a:pt x="8947" y="6572"/>
                  </a:lnTo>
                  <a:lnTo>
                    <a:pt x="8928" y="6587"/>
                  </a:lnTo>
                  <a:lnTo>
                    <a:pt x="8909" y="6601"/>
                  </a:lnTo>
                  <a:lnTo>
                    <a:pt x="8889" y="6615"/>
                  </a:lnTo>
                  <a:lnTo>
                    <a:pt x="8870" y="6627"/>
                  </a:lnTo>
                  <a:lnTo>
                    <a:pt x="8852" y="6639"/>
                  </a:lnTo>
                  <a:lnTo>
                    <a:pt x="8833" y="6649"/>
                  </a:lnTo>
                  <a:lnTo>
                    <a:pt x="8814" y="6659"/>
                  </a:lnTo>
                  <a:lnTo>
                    <a:pt x="8796" y="6668"/>
                  </a:lnTo>
                  <a:lnTo>
                    <a:pt x="8777" y="6675"/>
                  </a:lnTo>
                  <a:lnTo>
                    <a:pt x="8758" y="6683"/>
                  </a:lnTo>
                  <a:lnTo>
                    <a:pt x="8740" y="6690"/>
                  </a:lnTo>
                  <a:lnTo>
                    <a:pt x="8720" y="6696"/>
                  </a:lnTo>
                  <a:lnTo>
                    <a:pt x="8700" y="6701"/>
                  </a:lnTo>
                  <a:lnTo>
                    <a:pt x="8680" y="6705"/>
                  </a:lnTo>
                  <a:lnTo>
                    <a:pt x="8660" y="6710"/>
                  </a:lnTo>
                  <a:lnTo>
                    <a:pt x="8639" y="6714"/>
                  </a:lnTo>
                  <a:lnTo>
                    <a:pt x="8618" y="6717"/>
                  </a:lnTo>
                  <a:lnTo>
                    <a:pt x="8595" y="6719"/>
                  </a:lnTo>
                  <a:lnTo>
                    <a:pt x="8549" y="6724"/>
                  </a:lnTo>
                  <a:lnTo>
                    <a:pt x="8499" y="6726"/>
                  </a:lnTo>
                  <a:lnTo>
                    <a:pt x="8447" y="6728"/>
                  </a:lnTo>
                  <a:lnTo>
                    <a:pt x="8390" y="6729"/>
                  </a:lnTo>
                  <a:lnTo>
                    <a:pt x="8328" y="6729"/>
                  </a:lnTo>
                  <a:lnTo>
                    <a:pt x="8260" y="6729"/>
                  </a:lnTo>
                  <a:lnTo>
                    <a:pt x="8194" y="6728"/>
                  </a:lnTo>
                  <a:lnTo>
                    <a:pt x="8131" y="6726"/>
                  </a:lnTo>
                  <a:lnTo>
                    <a:pt x="8072" y="6723"/>
                  </a:lnTo>
                  <a:lnTo>
                    <a:pt x="8017" y="6718"/>
                  </a:lnTo>
                  <a:lnTo>
                    <a:pt x="7965" y="6712"/>
                  </a:lnTo>
                  <a:lnTo>
                    <a:pt x="7916" y="6705"/>
                  </a:lnTo>
                  <a:lnTo>
                    <a:pt x="7871" y="6698"/>
                  </a:lnTo>
                  <a:lnTo>
                    <a:pt x="7827" y="6688"/>
                  </a:lnTo>
                  <a:lnTo>
                    <a:pt x="7788" y="6679"/>
                  </a:lnTo>
                  <a:lnTo>
                    <a:pt x="7750" y="6669"/>
                  </a:lnTo>
                  <a:lnTo>
                    <a:pt x="7714" y="6657"/>
                  </a:lnTo>
                  <a:lnTo>
                    <a:pt x="7681" y="6645"/>
                  </a:lnTo>
                  <a:lnTo>
                    <a:pt x="7650" y="6633"/>
                  </a:lnTo>
                  <a:lnTo>
                    <a:pt x="7621" y="6620"/>
                  </a:lnTo>
                  <a:lnTo>
                    <a:pt x="7593" y="6607"/>
                  </a:lnTo>
                  <a:lnTo>
                    <a:pt x="7567" y="6595"/>
                  </a:lnTo>
                  <a:lnTo>
                    <a:pt x="7517" y="6567"/>
                  </a:lnTo>
                  <a:lnTo>
                    <a:pt x="7472" y="6540"/>
                  </a:lnTo>
                  <a:lnTo>
                    <a:pt x="7429" y="6513"/>
                  </a:lnTo>
                  <a:lnTo>
                    <a:pt x="7387" y="6487"/>
                  </a:lnTo>
                  <a:lnTo>
                    <a:pt x="7366" y="6474"/>
                  </a:lnTo>
                  <a:lnTo>
                    <a:pt x="7344" y="6462"/>
                  </a:lnTo>
                  <a:lnTo>
                    <a:pt x="7321" y="6451"/>
                  </a:lnTo>
                  <a:lnTo>
                    <a:pt x="7299" y="6441"/>
                  </a:lnTo>
                  <a:lnTo>
                    <a:pt x="7274" y="6431"/>
                  </a:lnTo>
                  <a:lnTo>
                    <a:pt x="7249" y="6421"/>
                  </a:lnTo>
                  <a:lnTo>
                    <a:pt x="7223" y="6414"/>
                  </a:lnTo>
                  <a:lnTo>
                    <a:pt x="7195" y="6406"/>
                  </a:lnTo>
                  <a:lnTo>
                    <a:pt x="7176" y="6403"/>
                  </a:lnTo>
                  <a:lnTo>
                    <a:pt x="7156" y="6401"/>
                  </a:lnTo>
                  <a:lnTo>
                    <a:pt x="7134" y="6401"/>
                  </a:lnTo>
                  <a:lnTo>
                    <a:pt x="7113" y="6402"/>
                  </a:lnTo>
                  <a:lnTo>
                    <a:pt x="7091" y="6404"/>
                  </a:lnTo>
                  <a:lnTo>
                    <a:pt x="7068" y="6408"/>
                  </a:lnTo>
                  <a:lnTo>
                    <a:pt x="7046" y="6414"/>
                  </a:lnTo>
                  <a:lnTo>
                    <a:pt x="7022" y="6419"/>
                  </a:lnTo>
                  <a:lnTo>
                    <a:pt x="6976" y="6433"/>
                  </a:lnTo>
                  <a:lnTo>
                    <a:pt x="6927" y="6449"/>
                  </a:lnTo>
                  <a:lnTo>
                    <a:pt x="6878" y="6466"/>
                  </a:lnTo>
                  <a:lnTo>
                    <a:pt x="6827" y="6484"/>
                  </a:lnTo>
                  <a:lnTo>
                    <a:pt x="6802" y="6492"/>
                  </a:lnTo>
                  <a:lnTo>
                    <a:pt x="6777" y="6500"/>
                  </a:lnTo>
                  <a:lnTo>
                    <a:pt x="6752" y="6507"/>
                  </a:lnTo>
                  <a:lnTo>
                    <a:pt x="6726" y="6514"/>
                  </a:lnTo>
                  <a:lnTo>
                    <a:pt x="6700" y="6520"/>
                  </a:lnTo>
                  <a:lnTo>
                    <a:pt x="6675" y="6525"/>
                  </a:lnTo>
                  <a:lnTo>
                    <a:pt x="6649" y="6528"/>
                  </a:lnTo>
                  <a:lnTo>
                    <a:pt x="6625" y="6531"/>
                  </a:lnTo>
                  <a:lnTo>
                    <a:pt x="6599" y="6531"/>
                  </a:lnTo>
                  <a:lnTo>
                    <a:pt x="6574" y="6531"/>
                  </a:lnTo>
                  <a:lnTo>
                    <a:pt x="6549" y="6529"/>
                  </a:lnTo>
                  <a:lnTo>
                    <a:pt x="6525" y="6525"/>
                  </a:lnTo>
                  <a:lnTo>
                    <a:pt x="6500" y="6519"/>
                  </a:lnTo>
                  <a:lnTo>
                    <a:pt x="6476" y="6511"/>
                  </a:lnTo>
                  <a:lnTo>
                    <a:pt x="6451" y="6501"/>
                  </a:lnTo>
                  <a:lnTo>
                    <a:pt x="6428" y="6488"/>
                  </a:lnTo>
                  <a:lnTo>
                    <a:pt x="6415" y="6480"/>
                  </a:lnTo>
                  <a:lnTo>
                    <a:pt x="6404" y="6472"/>
                  </a:lnTo>
                  <a:lnTo>
                    <a:pt x="6393" y="6464"/>
                  </a:lnTo>
                  <a:lnTo>
                    <a:pt x="6384" y="6456"/>
                  </a:lnTo>
                  <a:lnTo>
                    <a:pt x="6375" y="6447"/>
                  </a:lnTo>
                  <a:lnTo>
                    <a:pt x="6366" y="6438"/>
                  </a:lnTo>
                  <a:lnTo>
                    <a:pt x="6360" y="6430"/>
                  </a:lnTo>
                  <a:lnTo>
                    <a:pt x="6354" y="6421"/>
                  </a:lnTo>
                  <a:lnTo>
                    <a:pt x="6349" y="6412"/>
                  </a:lnTo>
                  <a:lnTo>
                    <a:pt x="6345" y="6404"/>
                  </a:lnTo>
                  <a:lnTo>
                    <a:pt x="6340" y="6394"/>
                  </a:lnTo>
                  <a:lnTo>
                    <a:pt x="6338" y="6384"/>
                  </a:lnTo>
                  <a:lnTo>
                    <a:pt x="6336" y="6376"/>
                  </a:lnTo>
                  <a:lnTo>
                    <a:pt x="6334" y="6366"/>
                  </a:lnTo>
                  <a:lnTo>
                    <a:pt x="6333" y="6356"/>
                  </a:lnTo>
                  <a:lnTo>
                    <a:pt x="6333" y="6346"/>
                  </a:lnTo>
                  <a:lnTo>
                    <a:pt x="6334" y="6325"/>
                  </a:lnTo>
                  <a:lnTo>
                    <a:pt x="6336" y="6305"/>
                  </a:lnTo>
                  <a:lnTo>
                    <a:pt x="6342" y="6282"/>
                  </a:lnTo>
                  <a:lnTo>
                    <a:pt x="6347" y="6260"/>
                  </a:lnTo>
                  <a:lnTo>
                    <a:pt x="6362" y="6212"/>
                  </a:lnTo>
                  <a:lnTo>
                    <a:pt x="6380" y="6162"/>
                  </a:lnTo>
                  <a:lnTo>
                    <a:pt x="6362" y="6169"/>
                  </a:lnTo>
                  <a:lnTo>
                    <a:pt x="6346" y="6178"/>
                  </a:lnTo>
                  <a:lnTo>
                    <a:pt x="6332" y="6187"/>
                  </a:lnTo>
                  <a:lnTo>
                    <a:pt x="6319" y="6199"/>
                  </a:lnTo>
                  <a:lnTo>
                    <a:pt x="6307" y="6211"/>
                  </a:lnTo>
                  <a:lnTo>
                    <a:pt x="6296" y="6225"/>
                  </a:lnTo>
                  <a:lnTo>
                    <a:pt x="6287" y="6239"/>
                  </a:lnTo>
                  <a:lnTo>
                    <a:pt x="6278" y="6253"/>
                  </a:lnTo>
                  <a:lnTo>
                    <a:pt x="6262" y="6284"/>
                  </a:lnTo>
                  <a:lnTo>
                    <a:pt x="6247" y="6317"/>
                  </a:lnTo>
                  <a:lnTo>
                    <a:pt x="6232" y="6349"/>
                  </a:lnTo>
                  <a:lnTo>
                    <a:pt x="6214" y="6380"/>
                  </a:lnTo>
                  <a:lnTo>
                    <a:pt x="6205" y="6396"/>
                  </a:lnTo>
                  <a:lnTo>
                    <a:pt x="6194" y="6410"/>
                  </a:lnTo>
                  <a:lnTo>
                    <a:pt x="6183" y="6424"/>
                  </a:lnTo>
                  <a:lnTo>
                    <a:pt x="6169" y="6437"/>
                  </a:lnTo>
                  <a:lnTo>
                    <a:pt x="6155" y="6450"/>
                  </a:lnTo>
                  <a:lnTo>
                    <a:pt x="6139" y="6461"/>
                  </a:lnTo>
                  <a:lnTo>
                    <a:pt x="6122" y="6471"/>
                  </a:lnTo>
                  <a:lnTo>
                    <a:pt x="6101" y="6480"/>
                  </a:lnTo>
                  <a:lnTo>
                    <a:pt x="6080" y="6487"/>
                  </a:lnTo>
                  <a:lnTo>
                    <a:pt x="6055" y="6493"/>
                  </a:lnTo>
                  <a:lnTo>
                    <a:pt x="6028" y="6497"/>
                  </a:lnTo>
                  <a:lnTo>
                    <a:pt x="5999" y="6499"/>
                  </a:lnTo>
                  <a:lnTo>
                    <a:pt x="5967" y="6499"/>
                  </a:lnTo>
                  <a:lnTo>
                    <a:pt x="5931" y="6498"/>
                  </a:lnTo>
                  <a:lnTo>
                    <a:pt x="5894" y="6493"/>
                  </a:lnTo>
                  <a:lnTo>
                    <a:pt x="5852" y="6487"/>
                  </a:lnTo>
                  <a:lnTo>
                    <a:pt x="5829" y="6483"/>
                  </a:lnTo>
                  <a:lnTo>
                    <a:pt x="5807" y="6477"/>
                  </a:lnTo>
                  <a:lnTo>
                    <a:pt x="5786" y="6471"/>
                  </a:lnTo>
                  <a:lnTo>
                    <a:pt x="5765" y="6463"/>
                  </a:lnTo>
                  <a:lnTo>
                    <a:pt x="5746" y="6455"/>
                  </a:lnTo>
                  <a:lnTo>
                    <a:pt x="5727" y="6446"/>
                  </a:lnTo>
                  <a:lnTo>
                    <a:pt x="5709" y="6435"/>
                  </a:lnTo>
                  <a:lnTo>
                    <a:pt x="5692" y="6424"/>
                  </a:lnTo>
                  <a:lnTo>
                    <a:pt x="5676" y="6411"/>
                  </a:lnTo>
                  <a:lnTo>
                    <a:pt x="5661" y="6398"/>
                  </a:lnTo>
                  <a:lnTo>
                    <a:pt x="5646" y="6384"/>
                  </a:lnTo>
                  <a:lnTo>
                    <a:pt x="5633" y="6369"/>
                  </a:lnTo>
                  <a:lnTo>
                    <a:pt x="5621" y="6353"/>
                  </a:lnTo>
                  <a:lnTo>
                    <a:pt x="5610" y="6336"/>
                  </a:lnTo>
                  <a:lnTo>
                    <a:pt x="5602" y="6318"/>
                  </a:lnTo>
                  <a:lnTo>
                    <a:pt x="5593" y="6298"/>
                  </a:lnTo>
                  <a:lnTo>
                    <a:pt x="5589" y="6286"/>
                  </a:lnTo>
                  <a:lnTo>
                    <a:pt x="5586" y="6274"/>
                  </a:lnTo>
                  <a:lnTo>
                    <a:pt x="5582" y="6262"/>
                  </a:lnTo>
                  <a:lnTo>
                    <a:pt x="5580" y="6249"/>
                  </a:lnTo>
                  <a:lnTo>
                    <a:pt x="5576" y="6225"/>
                  </a:lnTo>
                  <a:lnTo>
                    <a:pt x="5575" y="6201"/>
                  </a:lnTo>
                  <a:lnTo>
                    <a:pt x="5576" y="6178"/>
                  </a:lnTo>
                  <a:lnTo>
                    <a:pt x="5578" y="6154"/>
                  </a:lnTo>
                  <a:lnTo>
                    <a:pt x="5581" y="6130"/>
                  </a:lnTo>
                  <a:lnTo>
                    <a:pt x="5586" y="6108"/>
                  </a:lnTo>
                  <a:lnTo>
                    <a:pt x="5592" y="6086"/>
                  </a:lnTo>
                  <a:lnTo>
                    <a:pt x="5599" y="6063"/>
                  </a:lnTo>
                  <a:lnTo>
                    <a:pt x="5606" y="6042"/>
                  </a:lnTo>
                  <a:lnTo>
                    <a:pt x="5615" y="6020"/>
                  </a:lnTo>
                  <a:lnTo>
                    <a:pt x="5631" y="5979"/>
                  </a:lnTo>
                  <a:lnTo>
                    <a:pt x="5648" y="5940"/>
                  </a:lnTo>
                  <a:lnTo>
                    <a:pt x="5637" y="5947"/>
                  </a:lnTo>
                  <a:lnTo>
                    <a:pt x="5628" y="5955"/>
                  </a:lnTo>
                  <a:lnTo>
                    <a:pt x="5618" y="5963"/>
                  </a:lnTo>
                  <a:lnTo>
                    <a:pt x="5609" y="5972"/>
                  </a:lnTo>
                  <a:lnTo>
                    <a:pt x="5601" y="5982"/>
                  </a:lnTo>
                  <a:lnTo>
                    <a:pt x="5593" y="5991"/>
                  </a:lnTo>
                  <a:lnTo>
                    <a:pt x="5586" y="6001"/>
                  </a:lnTo>
                  <a:lnTo>
                    <a:pt x="5578" y="6012"/>
                  </a:lnTo>
                  <a:lnTo>
                    <a:pt x="5565" y="6034"/>
                  </a:lnTo>
                  <a:lnTo>
                    <a:pt x="5553" y="6058"/>
                  </a:lnTo>
                  <a:lnTo>
                    <a:pt x="5543" y="6083"/>
                  </a:lnTo>
                  <a:lnTo>
                    <a:pt x="5534" y="6109"/>
                  </a:lnTo>
                  <a:lnTo>
                    <a:pt x="5526" y="6136"/>
                  </a:lnTo>
                  <a:lnTo>
                    <a:pt x="5520" y="6163"/>
                  </a:lnTo>
                  <a:lnTo>
                    <a:pt x="5515" y="6190"/>
                  </a:lnTo>
                  <a:lnTo>
                    <a:pt x="5510" y="6215"/>
                  </a:lnTo>
                  <a:lnTo>
                    <a:pt x="5506" y="6242"/>
                  </a:lnTo>
                  <a:lnTo>
                    <a:pt x="5503" y="6268"/>
                  </a:lnTo>
                  <a:lnTo>
                    <a:pt x="5501" y="6293"/>
                  </a:lnTo>
                  <a:lnTo>
                    <a:pt x="5498" y="6317"/>
                  </a:lnTo>
                  <a:lnTo>
                    <a:pt x="5495" y="6354"/>
                  </a:lnTo>
                  <a:lnTo>
                    <a:pt x="5491" y="6387"/>
                  </a:lnTo>
                  <a:lnTo>
                    <a:pt x="5489" y="6402"/>
                  </a:lnTo>
                  <a:lnTo>
                    <a:pt x="5485" y="6416"/>
                  </a:lnTo>
                  <a:lnTo>
                    <a:pt x="5481" y="6430"/>
                  </a:lnTo>
                  <a:lnTo>
                    <a:pt x="5478" y="6442"/>
                  </a:lnTo>
                  <a:lnTo>
                    <a:pt x="5474" y="6453"/>
                  </a:lnTo>
                  <a:lnTo>
                    <a:pt x="5469" y="6464"/>
                  </a:lnTo>
                  <a:lnTo>
                    <a:pt x="5464" y="6475"/>
                  </a:lnTo>
                  <a:lnTo>
                    <a:pt x="5459" y="6485"/>
                  </a:lnTo>
                  <a:lnTo>
                    <a:pt x="5452" y="6493"/>
                  </a:lnTo>
                  <a:lnTo>
                    <a:pt x="5446" y="6502"/>
                  </a:lnTo>
                  <a:lnTo>
                    <a:pt x="5439" y="6511"/>
                  </a:lnTo>
                  <a:lnTo>
                    <a:pt x="5432" y="6518"/>
                  </a:lnTo>
                  <a:lnTo>
                    <a:pt x="5424" y="6525"/>
                  </a:lnTo>
                  <a:lnTo>
                    <a:pt x="5417" y="6531"/>
                  </a:lnTo>
                  <a:lnTo>
                    <a:pt x="5408" y="6537"/>
                  </a:lnTo>
                  <a:lnTo>
                    <a:pt x="5398" y="6544"/>
                  </a:lnTo>
                  <a:lnTo>
                    <a:pt x="5379" y="6556"/>
                  </a:lnTo>
                  <a:lnTo>
                    <a:pt x="5356" y="6565"/>
                  </a:lnTo>
                  <a:lnTo>
                    <a:pt x="5333" y="6576"/>
                  </a:lnTo>
                  <a:lnTo>
                    <a:pt x="5306" y="6587"/>
                  </a:lnTo>
                  <a:lnTo>
                    <a:pt x="5277" y="6598"/>
                  </a:lnTo>
                  <a:lnTo>
                    <a:pt x="5244" y="6609"/>
                  </a:lnTo>
                  <a:lnTo>
                    <a:pt x="5203" y="6623"/>
                  </a:lnTo>
                  <a:lnTo>
                    <a:pt x="5156" y="6635"/>
                  </a:lnTo>
                  <a:lnTo>
                    <a:pt x="5103" y="6648"/>
                  </a:lnTo>
                  <a:lnTo>
                    <a:pt x="5046" y="6662"/>
                  </a:lnTo>
                  <a:lnTo>
                    <a:pt x="4987" y="6676"/>
                  </a:lnTo>
                  <a:lnTo>
                    <a:pt x="4926" y="6691"/>
                  </a:lnTo>
                  <a:lnTo>
                    <a:pt x="4864" y="6707"/>
                  </a:lnTo>
                  <a:lnTo>
                    <a:pt x="4804" y="6724"/>
                  </a:lnTo>
                  <a:lnTo>
                    <a:pt x="4774" y="6732"/>
                  </a:lnTo>
                  <a:lnTo>
                    <a:pt x="4745" y="6741"/>
                  </a:lnTo>
                  <a:lnTo>
                    <a:pt x="4717" y="6751"/>
                  </a:lnTo>
                  <a:lnTo>
                    <a:pt x="4689" y="6760"/>
                  </a:lnTo>
                  <a:lnTo>
                    <a:pt x="4663" y="6770"/>
                  </a:lnTo>
                  <a:lnTo>
                    <a:pt x="4637" y="6781"/>
                  </a:lnTo>
                  <a:lnTo>
                    <a:pt x="4613" y="6792"/>
                  </a:lnTo>
                  <a:lnTo>
                    <a:pt x="4591" y="6804"/>
                  </a:lnTo>
                  <a:lnTo>
                    <a:pt x="4569" y="6815"/>
                  </a:lnTo>
                  <a:lnTo>
                    <a:pt x="4550" y="6828"/>
                  </a:lnTo>
                  <a:lnTo>
                    <a:pt x="4533" y="6841"/>
                  </a:lnTo>
                  <a:lnTo>
                    <a:pt x="4517" y="6854"/>
                  </a:lnTo>
                  <a:lnTo>
                    <a:pt x="4503" y="6868"/>
                  </a:lnTo>
                  <a:lnTo>
                    <a:pt x="4493" y="6883"/>
                  </a:lnTo>
                  <a:lnTo>
                    <a:pt x="4484" y="6898"/>
                  </a:lnTo>
                  <a:lnTo>
                    <a:pt x="4479" y="6914"/>
                  </a:lnTo>
                  <a:lnTo>
                    <a:pt x="4515" y="6899"/>
                  </a:lnTo>
                  <a:lnTo>
                    <a:pt x="4552" y="6885"/>
                  </a:lnTo>
                  <a:lnTo>
                    <a:pt x="4587" y="6874"/>
                  </a:lnTo>
                  <a:lnTo>
                    <a:pt x="4621" y="6863"/>
                  </a:lnTo>
                  <a:lnTo>
                    <a:pt x="4653" y="6855"/>
                  </a:lnTo>
                  <a:lnTo>
                    <a:pt x="4684" y="6849"/>
                  </a:lnTo>
                  <a:lnTo>
                    <a:pt x="4714" y="6844"/>
                  </a:lnTo>
                  <a:lnTo>
                    <a:pt x="4742" y="6842"/>
                  </a:lnTo>
                  <a:lnTo>
                    <a:pt x="4770" y="6841"/>
                  </a:lnTo>
                  <a:lnTo>
                    <a:pt x="4796" y="6842"/>
                  </a:lnTo>
                  <a:lnTo>
                    <a:pt x="4820" y="6844"/>
                  </a:lnTo>
                  <a:lnTo>
                    <a:pt x="4844" y="6849"/>
                  </a:lnTo>
                  <a:lnTo>
                    <a:pt x="4865" y="6854"/>
                  </a:lnTo>
                  <a:lnTo>
                    <a:pt x="4886" y="6862"/>
                  </a:lnTo>
                  <a:lnTo>
                    <a:pt x="4904" y="6870"/>
                  </a:lnTo>
                  <a:lnTo>
                    <a:pt x="4922" y="6880"/>
                  </a:lnTo>
                  <a:lnTo>
                    <a:pt x="4937" y="6892"/>
                  </a:lnTo>
                  <a:lnTo>
                    <a:pt x="4952" y="6905"/>
                  </a:lnTo>
                  <a:lnTo>
                    <a:pt x="4965" y="6919"/>
                  </a:lnTo>
                  <a:lnTo>
                    <a:pt x="4977" y="6934"/>
                  </a:lnTo>
                  <a:lnTo>
                    <a:pt x="4987" y="6950"/>
                  </a:lnTo>
                  <a:lnTo>
                    <a:pt x="4996" y="6968"/>
                  </a:lnTo>
                  <a:lnTo>
                    <a:pt x="5003" y="6988"/>
                  </a:lnTo>
                  <a:lnTo>
                    <a:pt x="5008" y="7007"/>
                  </a:lnTo>
                  <a:lnTo>
                    <a:pt x="5012" y="7029"/>
                  </a:lnTo>
                  <a:lnTo>
                    <a:pt x="5015" y="7050"/>
                  </a:lnTo>
                  <a:lnTo>
                    <a:pt x="5015" y="7074"/>
                  </a:lnTo>
                  <a:lnTo>
                    <a:pt x="5015" y="7098"/>
                  </a:lnTo>
                  <a:lnTo>
                    <a:pt x="5012" y="7122"/>
                  </a:lnTo>
                  <a:lnTo>
                    <a:pt x="5008" y="7148"/>
                  </a:lnTo>
                  <a:lnTo>
                    <a:pt x="5003" y="7175"/>
                  </a:lnTo>
                  <a:lnTo>
                    <a:pt x="4996" y="7203"/>
                  </a:lnTo>
                  <a:lnTo>
                    <a:pt x="4990" y="7219"/>
                  </a:lnTo>
                  <a:lnTo>
                    <a:pt x="4985" y="7234"/>
                  </a:lnTo>
                  <a:lnTo>
                    <a:pt x="4978" y="7249"/>
                  </a:lnTo>
                  <a:lnTo>
                    <a:pt x="4972" y="7265"/>
                  </a:lnTo>
                  <a:lnTo>
                    <a:pt x="4957" y="7294"/>
                  </a:lnTo>
                  <a:lnTo>
                    <a:pt x="4941" y="7321"/>
                  </a:lnTo>
                  <a:lnTo>
                    <a:pt x="4926" y="7347"/>
                  </a:lnTo>
                  <a:lnTo>
                    <a:pt x="4909" y="7374"/>
                  </a:lnTo>
                  <a:lnTo>
                    <a:pt x="4894" y="7400"/>
                  </a:lnTo>
                  <a:lnTo>
                    <a:pt x="4881" y="7426"/>
                  </a:lnTo>
                  <a:lnTo>
                    <a:pt x="4902" y="7419"/>
                  </a:lnTo>
                  <a:lnTo>
                    <a:pt x="4922" y="7410"/>
                  </a:lnTo>
                  <a:lnTo>
                    <a:pt x="4941" y="7398"/>
                  </a:lnTo>
                  <a:lnTo>
                    <a:pt x="4958" y="7385"/>
                  </a:lnTo>
                  <a:lnTo>
                    <a:pt x="4973" y="7371"/>
                  </a:lnTo>
                  <a:lnTo>
                    <a:pt x="4988" y="7354"/>
                  </a:lnTo>
                  <a:lnTo>
                    <a:pt x="5001" y="7337"/>
                  </a:lnTo>
                  <a:lnTo>
                    <a:pt x="5014" y="7317"/>
                  </a:lnTo>
                  <a:lnTo>
                    <a:pt x="5025" y="7298"/>
                  </a:lnTo>
                  <a:lnTo>
                    <a:pt x="5035" y="7276"/>
                  </a:lnTo>
                  <a:lnTo>
                    <a:pt x="5045" y="7254"/>
                  </a:lnTo>
                  <a:lnTo>
                    <a:pt x="5054" y="7231"/>
                  </a:lnTo>
                  <a:lnTo>
                    <a:pt x="5061" y="7209"/>
                  </a:lnTo>
                  <a:lnTo>
                    <a:pt x="5068" y="7185"/>
                  </a:lnTo>
                  <a:lnTo>
                    <a:pt x="5074" y="7160"/>
                  </a:lnTo>
                  <a:lnTo>
                    <a:pt x="5080" y="7136"/>
                  </a:lnTo>
                  <a:lnTo>
                    <a:pt x="5089" y="7088"/>
                  </a:lnTo>
                  <a:lnTo>
                    <a:pt x="5097" y="7040"/>
                  </a:lnTo>
                  <a:lnTo>
                    <a:pt x="5103" y="6995"/>
                  </a:lnTo>
                  <a:lnTo>
                    <a:pt x="5108" y="6953"/>
                  </a:lnTo>
                  <a:lnTo>
                    <a:pt x="5112" y="6916"/>
                  </a:lnTo>
                  <a:lnTo>
                    <a:pt x="5117" y="6883"/>
                  </a:lnTo>
                  <a:lnTo>
                    <a:pt x="5119" y="6870"/>
                  </a:lnTo>
                  <a:lnTo>
                    <a:pt x="5122" y="6858"/>
                  </a:lnTo>
                  <a:lnTo>
                    <a:pt x="5124" y="6849"/>
                  </a:lnTo>
                  <a:lnTo>
                    <a:pt x="5127" y="6840"/>
                  </a:lnTo>
                  <a:lnTo>
                    <a:pt x="5134" y="6826"/>
                  </a:lnTo>
                  <a:lnTo>
                    <a:pt x="5143" y="6812"/>
                  </a:lnTo>
                  <a:lnTo>
                    <a:pt x="5154" y="6798"/>
                  </a:lnTo>
                  <a:lnTo>
                    <a:pt x="5165" y="6785"/>
                  </a:lnTo>
                  <a:lnTo>
                    <a:pt x="5178" y="6773"/>
                  </a:lnTo>
                  <a:lnTo>
                    <a:pt x="5190" y="6760"/>
                  </a:lnTo>
                  <a:lnTo>
                    <a:pt x="5206" y="6749"/>
                  </a:lnTo>
                  <a:lnTo>
                    <a:pt x="5222" y="6738"/>
                  </a:lnTo>
                  <a:lnTo>
                    <a:pt x="5238" y="6727"/>
                  </a:lnTo>
                  <a:lnTo>
                    <a:pt x="5255" y="6716"/>
                  </a:lnTo>
                  <a:lnTo>
                    <a:pt x="5273" y="6707"/>
                  </a:lnTo>
                  <a:lnTo>
                    <a:pt x="5293" y="6697"/>
                  </a:lnTo>
                  <a:lnTo>
                    <a:pt x="5312" y="6687"/>
                  </a:lnTo>
                  <a:lnTo>
                    <a:pt x="5333" y="6679"/>
                  </a:lnTo>
                  <a:lnTo>
                    <a:pt x="5353" y="6671"/>
                  </a:lnTo>
                  <a:lnTo>
                    <a:pt x="5375" y="6662"/>
                  </a:lnTo>
                  <a:lnTo>
                    <a:pt x="5419" y="6648"/>
                  </a:lnTo>
                  <a:lnTo>
                    <a:pt x="5465" y="6637"/>
                  </a:lnTo>
                  <a:lnTo>
                    <a:pt x="5511" y="6626"/>
                  </a:lnTo>
                  <a:lnTo>
                    <a:pt x="5558" y="6616"/>
                  </a:lnTo>
                  <a:lnTo>
                    <a:pt x="5604" y="6610"/>
                  </a:lnTo>
                  <a:lnTo>
                    <a:pt x="5650" y="6604"/>
                  </a:lnTo>
                  <a:lnTo>
                    <a:pt x="5695" y="6601"/>
                  </a:lnTo>
                  <a:lnTo>
                    <a:pt x="5739" y="6599"/>
                  </a:lnTo>
                  <a:lnTo>
                    <a:pt x="5746" y="6628"/>
                  </a:lnTo>
                  <a:lnTo>
                    <a:pt x="5755" y="6656"/>
                  </a:lnTo>
                  <a:lnTo>
                    <a:pt x="5765" y="6683"/>
                  </a:lnTo>
                  <a:lnTo>
                    <a:pt x="5776" y="6709"/>
                  </a:lnTo>
                  <a:lnTo>
                    <a:pt x="5788" y="6733"/>
                  </a:lnTo>
                  <a:lnTo>
                    <a:pt x="5800" y="6756"/>
                  </a:lnTo>
                  <a:lnTo>
                    <a:pt x="5814" y="6779"/>
                  </a:lnTo>
                  <a:lnTo>
                    <a:pt x="5828" y="6799"/>
                  </a:lnTo>
                  <a:lnTo>
                    <a:pt x="5843" y="6820"/>
                  </a:lnTo>
                  <a:lnTo>
                    <a:pt x="5858" y="6839"/>
                  </a:lnTo>
                  <a:lnTo>
                    <a:pt x="5874" y="6857"/>
                  </a:lnTo>
                  <a:lnTo>
                    <a:pt x="5890" y="6875"/>
                  </a:lnTo>
                  <a:lnTo>
                    <a:pt x="5906" y="6891"/>
                  </a:lnTo>
                  <a:lnTo>
                    <a:pt x="5924" y="6906"/>
                  </a:lnTo>
                  <a:lnTo>
                    <a:pt x="5940" y="6921"/>
                  </a:lnTo>
                  <a:lnTo>
                    <a:pt x="5957" y="6935"/>
                  </a:lnTo>
                  <a:lnTo>
                    <a:pt x="5990" y="6961"/>
                  </a:lnTo>
                  <a:lnTo>
                    <a:pt x="6024" y="6984"/>
                  </a:lnTo>
                  <a:lnTo>
                    <a:pt x="6055" y="7005"/>
                  </a:lnTo>
                  <a:lnTo>
                    <a:pt x="6084" y="7024"/>
                  </a:lnTo>
                  <a:lnTo>
                    <a:pt x="6111" y="7042"/>
                  </a:lnTo>
                  <a:lnTo>
                    <a:pt x="6134" y="7057"/>
                  </a:lnTo>
                  <a:lnTo>
                    <a:pt x="6144" y="7064"/>
                  </a:lnTo>
                  <a:lnTo>
                    <a:pt x="6153" y="7072"/>
                  </a:lnTo>
                  <a:lnTo>
                    <a:pt x="6161" y="7079"/>
                  </a:lnTo>
                  <a:lnTo>
                    <a:pt x="6167" y="7086"/>
                  </a:lnTo>
                  <a:lnTo>
                    <a:pt x="6130" y="7107"/>
                  </a:lnTo>
                  <a:lnTo>
                    <a:pt x="6090" y="7130"/>
                  </a:lnTo>
                  <a:lnTo>
                    <a:pt x="6045" y="7153"/>
                  </a:lnTo>
                  <a:lnTo>
                    <a:pt x="5997" y="7175"/>
                  </a:lnTo>
                  <a:lnTo>
                    <a:pt x="5946" y="7199"/>
                  </a:lnTo>
                  <a:lnTo>
                    <a:pt x="5892" y="7221"/>
                  </a:lnTo>
                  <a:lnTo>
                    <a:pt x="5838" y="7244"/>
                  </a:lnTo>
                  <a:lnTo>
                    <a:pt x="5783" y="7267"/>
                  </a:lnTo>
                  <a:lnTo>
                    <a:pt x="5727" y="7288"/>
                  </a:lnTo>
                  <a:lnTo>
                    <a:pt x="5671" y="7310"/>
                  </a:lnTo>
                  <a:lnTo>
                    <a:pt x="5616" y="7330"/>
                  </a:lnTo>
                  <a:lnTo>
                    <a:pt x="5562" y="7350"/>
                  </a:lnTo>
                  <a:lnTo>
                    <a:pt x="5510" y="7367"/>
                  </a:lnTo>
                  <a:lnTo>
                    <a:pt x="5462" y="7384"/>
                  </a:lnTo>
                  <a:lnTo>
                    <a:pt x="5415" y="7399"/>
                  </a:lnTo>
                  <a:lnTo>
                    <a:pt x="5373" y="7412"/>
                  </a:lnTo>
                  <a:lnTo>
                    <a:pt x="5308" y="7433"/>
                  </a:lnTo>
                  <a:lnTo>
                    <a:pt x="5244" y="7451"/>
                  </a:lnTo>
                  <a:lnTo>
                    <a:pt x="5181" y="7469"/>
                  </a:lnTo>
                  <a:lnTo>
                    <a:pt x="5118" y="7485"/>
                  </a:lnTo>
                  <a:lnTo>
                    <a:pt x="5056" y="7500"/>
                  </a:lnTo>
                  <a:lnTo>
                    <a:pt x="4994" y="7514"/>
                  </a:lnTo>
                  <a:lnTo>
                    <a:pt x="4934" y="7527"/>
                  </a:lnTo>
                  <a:lnTo>
                    <a:pt x="4874" y="7539"/>
                  </a:lnTo>
                  <a:lnTo>
                    <a:pt x="4815" y="7550"/>
                  </a:lnTo>
                  <a:lnTo>
                    <a:pt x="4755" y="7559"/>
                  </a:lnTo>
                  <a:lnTo>
                    <a:pt x="4696" y="7567"/>
                  </a:lnTo>
                  <a:lnTo>
                    <a:pt x="4638" y="7574"/>
                  </a:lnTo>
                  <a:lnTo>
                    <a:pt x="4580" y="7579"/>
                  </a:lnTo>
                  <a:lnTo>
                    <a:pt x="4522" y="7584"/>
                  </a:lnTo>
                  <a:lnTo>
                    <a:pt x="4464" y="7588"/>
                  </a:lnTo>
                  <a:lnTo>
                    <a:pt x="4405" y="7590"/>
                  </a:lnTo>
                  <a:lnTo>
                    <a:pt x="4347" y="7590"/>
                  </a:lnTo>
                  <a:lnTo>
                    <a:pt x="4289" y="7590"/>
                  </a:lnTo>
                  <a:lnTo>
                    <a:pt x="4231" y="7589"/>
                  </a:lnTo>
                  <a:lnTo>
                    <a:pt x="4173" y="7586"/>
                  </a:lnTo>
                  <a:lnTo>
                    <a:pt x="4114" y="7582"/>
                  </a:lnTo>
                  <a:lnTo>
                    <a:pt x="4055" y="7577"/>
                  </a:lnTo>
                  <a:lnTo>
                    <a:pt x="3995" y="7570"/>
                  </a:lnTo>
                  <a:lnTo>
                    <a:pt x="3936" y="7563"/>
                  </a:lnTo>
                  <a:lnTo>
                    <a:pt x="3876" y="7554"/>
                  </a:lnTo>
                  <a:lnTo>
                    <a:pt x="3814" y="7545"/>
                  </a:lnTo>
                  <a:lnTo>
                    <a:pt x="3753" y="7533"/>
                  </a:lnTo>
                  <a:lnTo>
                    <a:pt x="3690" y="7521"/>
                  </a:lnTo>
                  <a:lnTo>
                    <a:pt x="3628" y="7507"/>
                  </a:lnTo>
                  <a:lnTo>
                    <a:pt x="3564" y="7493"/>
                  </a:lnTo>
                  <a:lnTo>
                    <a:pt x="3500" y="7477"/>
                  </a:lnTo>
                  <a:lnTo>
                    <a:pt x="3434" y="7460"/>
                  </a:lnTo>
                  <a:lnTo>
                    <a:pt x="3418" y="7455"/>
                  </a:lnTo>
                  <a:lnTo>
                    <a:pt x="3401" y="7449"/>
                  </a:lnTo>
                  <a:lnTo>
                    <a:pt x="3380" y="7441"/>
                  </a:lnTo>
                  <a:lnTo>
                    <a:pt x="3359" y="7432"/>
                  </a:lnTo>
                  <a:lnTo>
                    <a:pt x="3310" y="7409"/>
                  </a:lnTo>
                  <a:lnTo>
                    <a:pt x="3258" y="7382"/>
                  </a:lnTo>
                  <a:lnTo>
                    <a:pt x="3230" y="7367"/>
                  </a:lnTo>
                  <a:lnTo>
                    <a:pt x="3201" y="7351"/>
                  </a:lnTo>
                  <a:lnTo>
                    <a:pt x="3171" y="7335"/>
                  </a:lnTo>
                  <a:lnTo>
                    <a:pt x="3143" y="7317"/>
                  </a:lnTo>
                  <a:lnTo>
                    <a:pt x="3114" y="7299"/>
                  </a:lnTo>
                  <a:lnTo>
                    <a:pt x="3085" y="7280"/>
                  </a:lnTo>
                  <a:lnTo>
                    <a:pt x="3057" y="7260"/>
                  </a:lnTo>
                  <a:lnTo>
                    <a:pt x="3029" y="7241"/>
                  </a:lnTo>
                  <a:lnTo>
                    <a:pt x="3003" y="7220"/>
                  </a:lnTo>
                  <a:lnTo>
                    <a:pt x="2978" y="7200"/>
                  </a:lnTo>
                  <a:lnTo>
                    <a:pt x="2954" y="7179"/>
                  </a:lnTo>
                  <a:lnTo>
                    <a:pt x="2931" y="7159"/>
                  </a:lnTo>
                  <a:lnTo>
                    <a:pt x="2911" y="7139"/>
                  </a:lnTo>
                  <a:lnTo>
                    <a:pt x="2891" y="7117"/>
                  </a:lnTo>
                  <a:lnTo>
                    <a:pt x="2875" y="7097"/>
                  </a:lnTo>
                  <a:lnTo>
                    <a:pt x="2861" y="7077"/>
                  </a:lnTo>
                  <a:lnTo>
                    <a:pt x="2849" y="7057"/>
                  </a:lnTo>
                  <a:lnTo>
                    <a:pt x="2841" y="7037"/>
                  </a:lnTo>
                  <a:lnTo>
                    <a:pt x="2835" y="7018"/>
                  </a:lnTo>
                  <a:lnTo>
                    <a:pt x="2832" y="7000"/>
                  </a:lnTo>
                  <a:lnTo>
                    <a:pt x="2833" y="6982"/>
                  </a:lnTo>
                  <a:lnTo>
                    <a:pt x="2839" y="6965"/>
                  </a:lnTo>
                  <a:lnTo>
                    <a:pt x="2847" y="6949"/>
                  </a:lnTo>
                  <a:lnTo>
                    <a:pt x="2860" y="6933"/>
                  </a:lnTo>
                  <a:lnTo>
                    <a:pt x="2865" y="6930"/>
                  </a:lnTo>
                  <a:lnTo>
                    <a:pt x="2870" y="6925"/>
                  </a:lnTo>
                  <a:lnTo>
                    <a:pt x="2875" y="6923"/>
                  </a:lnTo>
                  <a:lnTo>
                    <a:pt x="2881" y="6921"/>
                  </a:lnTo>
                  <a:lnTo>
                    <a:pt x="2893" y="6918"/>
                  </a:lnTo>
                  <a:lnTo>
                    <a:pt x="2905" y="6918"/>
                  </a:lnTo>
                  <a:lnTo>
                    <a:pt x="2919" y="6919"/>
                  </a:lnTo>
                  <a:lnTo>
                    <a:pt x="2935" y="6921"/>
                  </a:lnTo>
                  <a:lnTo>
                    <a:pt x="2950" y="6925"/>
                  </a:lnTo>
                  <a:lnTo>
                    <a:pt x="2965" y="6930"/>
                  </a:lnTo>
                  <a:lnTo>
                    <a:pt x="2995" y="6941"/>
                  </a:lnTo>
                  <a:lnTo>
                    <a:pt x="3025" y="6954"/>
                  </a:lnTo>
                  <a:lnTo>
                    <a:pt x="3052" y="6966"/>
                  </a:lnTo>
                  <a:lnTo>
                    <a:pt x="3076" y="6976"/>
                  </a:lnTo>
                  <a:lnTo>
                    <a:pt x="3109" y="6986"/>
                  </a:lnTo>
                  <a:lnTo>
                    <a:pt x="3139" y="6993"/>
                  </a:lnTo>
                  <a:lnTo>
                    <a:pt x="3154" y="6995"/>
                  </a:lnTo>
                  <a:lnTo>
                    <a:pt x="3168" y="6997"/>
                  </a:lnTo>
                  <a:lnTo>
                    <a:pt x="3182" y="6998"/>
                  </a:lnTo>
                  <a:lnTo>
                    <a:pt x="3195" y="7000"/>
                  </a:lnTo>
                  <a:lnTo>
                    <a:pt x="3209" y="6998"/>
                  </a:lnTo>
                  <a:lnTo>
                    <a:pt x="3223" y="6997"/>
                  </a:lnTo>
                  <a:lnTo>
                    <a:pt x="3237" y="6996"/>
                  </a:lnTo>
                  <a:lnTo>
                    <a:pt x="3251" y="6993"/>
                  </a:lnTo>
                  <a:lnTo>
                    <a:pt x="3266" y="6990"/>
                  </a:lnTo>
                  <a:lnTo>
                    <a:pt x="3281" y="6986"/>
                  </a:lnTo>
                  <a:lnTo>
                    <a:pt x="3296" y="6980"/>
                  </a:lnTo>
                  <a:lnTo>
                    <a:pt x="3313" y="6974"/>
                  </a:lnTo>
                  <a:lnTo>
                    <a:pt x="3264" y="6951"/>
                  </a:lnTo>
                  <a:lnTo>
                    <a:pt x="3223" y="6935"/>
                  </a:lnTo>
                  <a:lnTo>
                    <a:pt x="3189" y="6922"/>
                  </a:lnTo>
                  <a:lnTo>
                    <a:pt x="3157" y="6909"/>
                  </a:lnTo>
                  <a:lnTo>
                    <a:pt x="3142" y="6903"/>
                  </a:lnTo>
                  <a:lnTo>
                    <a:pt x="3126" y="6894"/>
                  </a:lnTo>
                  <a:lnTo>
                    <a:pt x="3109" y="6885"/>
                  </a:lnTo>
                  <a:lnTo>
                    <a:pt x="3091" y="6876"/>
                  </a:lnTo>
                  <a:lnTo>
                    <a:pt x="3070" y="6864"/>
                  </a:lnTo>
                  <a:lnTo>
                    <a:pt x="3049" y="6849"/>
                  </a:lnTo>
                  <a:lnTo>
                    <a:pt x="3024" y="6833"/>
                  </a:lnTo>
                  <a:lnTo>
                    <a:pt x="2997" y="6813"/>
                  </a:lnTo>
                  <a:lnTo>
                    <a:pt x="2961" y="6787"/>
                  </a:lnTo>
                  <a:lnTo>
                    <a:pt x="2927" y="6759"/>
                  </a:lnTo>
                  <a:lnTo>
                    <a:pt x="2896" y="6732"/>
                  </a:lnTo>
                  <a:lnTo>
                    <a:pt x="2865" y="6703"/>
                  </a:lnTo>
                  <a:lnTo>
                    <a:pt x="2835" y="6674"/>
                  </a:lnTo>
                  <a:lnTo>
                    <a:pt x="2806" y="6643"/>
                  </a:lnTo>
                  <a:lnTo>
                    <a:pt x="2778" y="6612"/>
                  </a:lnTo>
                  <a:lnTo>
                    <a:pt x="2750" y="6577"/>
                  </a:lnTo>
                  <a:lnTo>
                    <a:pt x="2731" y="6551"/>
                  </a:lnTo>
                  <a:lnTo>
                    <a:pt x="2712" y="6525"/>
                  </a:lnTo>
                  <a:lnTo>
                    <a:pt x="2694" y="6497"/>
                  </a:lnTo>
                  <a:lnTo>
                    <a:pt x="2677" y="6467"/>
                  </a:lnTo>
                  <a:lnTo>
                    <a:pt x="2661" y="6437"/>
                  </a:lnTo>
                  <a:lnTo>
                    <a:pt x="2647" y="6407"/>
                  </a:lnTo>
                  <a:lnTo>
                    <a:pt x="2633" y="6375"/>
                  </a:lnTo>
                  <a:lnTo>
                    <a:pt x="2620" y="6342"/>
                  </a:lnTo>
                  <a:lnTo>
                    <a:pt x="2609" y="6309"/>
                  </a:lnTo>
                  <a:lnTo>
                    <a:pt x="2600" y="6276"/>
                  </a:lnTo>
                  <a:lnTo>
                    <a:pt x="2590" y="6241"/>
                  </a:lnTo>
                  <a:lnTo>
                    <a:pt x="2584" y="6206"/>
                  </a:lnTo>
                  <a:lnTo>
                    <a:pt x="2577" y="6171"/>
                  </a:lnTo>
                  <a:lnTo>
                    <a:pt x="2572" y="6136"/>
                  </a:lnTo>
                  <a:lnTo>
                    <a:pt x="2568" y="6100"/>
                  </a:lnTo>
                  <a:lnTo>
                    <a:pt x="2567" y="6063"/>
                  </a:lnTo>
                  <a:lnTo>
                    <a:pt x="2566" y="6028"/>
                  </a:lnTo>
                  <a:lnTo>
                    <a:pt x="2567" y="5991"/>
                  </a:lnTo>
                  <a:lnTo>
                    <a:pt x="2571" y="5955"/>
                  </a:lnTo>
                  <a:lnTo>
                    <a:pt x="2575" y="5919"/>
                  </a:lnTo>
                  <a:lnTo>
                    <a:pt x="2581" y="5883"/>
                  </a:lnTo>
                  <a:lnTo>
                    <a:pt x="2589" y="5847"/>
                  </a:lnTo>
                  <a:lnTo>
                    <a:pt x="2598" y="5811"/>
                  </a:lnTo>
                  <a:lnTo>
                    <a:pt x="2609" y="5776"/>
                  </a:lnTo>
                  <a:lnTo>
                    <a:pt x="2622" y="5741"/>
                  </a:lnTo>
                  <a:lnTo>
                    <a:pt x="2637" y="5707"/>
                  </a:lnTo>
                  <a:lnTo>
                    <a:pt x="2654" y="5674"/>
                  </a:lnTo>
                  <a:lnTo>
                    <a:pt x="2672" y="5640"/>
                  </a:lnTo>
                  <a:lnTo>
                    <a:pt x="2692" y="5608"/>
                  </a:lnTo>
                  <a:lnTo>
                    <a:pt x="2715" y="5576"/>
                  </a:lnTo>
                  <a:lnTo>
                    <a:pt x="2740" y="5544"/>
                  </a:lnTo>
                  <a:lnTo>
                    <a:pt x="2767" y="5514"/>
                  </a:lnTo>
                  <a:lnTo>
                    <a:pt x="2793" y="5486"/>
                  </a:lnTo>
                  <a:lnTo>
                    <a:pt x="2830" y="5452"/>
                  </a:lnTo>
                  <a:lnTo>
                    <a:pt x="2872" y="5411"/>
                  </a:lnTo>
                  <a:lnTo>
                    <a:pt x="2922" y="5365"/>
                  </a:lnTo>
                  <a:lnTo>
                    <a:pt x="2974" y="5316"/>
                  </a:lnTo>
                  <a:lnTo>
                    <a:pt x="3031" y="5264"/>
                  </a:lnTo>
                  <a:lnTo>
                    <a:pt x="3092" y="5211"/>
                  </a:lnTo>
                  <a:lnTo>
                    <a:pt x="3152" y="5158"/>
                  </a:lnTo>
                  <a:lnTo>
                    <a:pt x="3213" y="5105"/>
                  </a:lnTo>
                  <a:lnTo>
                    <a:pt x="3273" y="5053"/>
                  </a:lnTo>
                  <a:lnTo>
                    <a:pt x="3330" y="5004"/>
                  </a:lnTo>
                  <a:lnTo>
                    <a:pt x="3384" y="4958"/>
                  </a:lnTo>
                  <a:lnTo>
                    <a:pt x="3433" y="4917"/>
                  </a:lnTo>
                  <a:lnTo>
                    <a:pt x="3476" y="4882"/>
                  </a:lnTo>
                  <a:lnTo>
                    <a:pt x="3512" y="4853"/>
                  </a:lnTo>
                  <a:lnTo>
                    <a:pt x="3540" y="4832"/>
                  </a:lnTo>
                  <a:lnTo>
                    <a:pt x="3576" y="4807"/>
                  </a:lnTo>
                  <a:lnTo>
                    <a:pt x="3614" y="4784"/>
                  </a:lnTo>
                  <a:lnTo>
                    <a:pt x="3654" y="4762"/>
                  </a:lnTo>
                  <a:lnTo>
                    <a:pt x="3695" y="4741"/>
                  </a:lnTo>
                  <a:lnTo>
                    <a:pt x="3738" y="4722"/>
                  </a:lnTo>
                  <a:lnTo>
                    <a:pt x="3782" y="4704"/>
                  </a:lnTo>
                  <a:lnTo>
                    <a:pt x="3805" y="4695"/>
                  </a:lnTo>
                  <a:lnTo>
                    <a:pt x="3827" y="4688"/>
                  </a:lnTo>
                  <a:lnTo>
                    <a:pt x="3851" y="4681"/>
                  </a:lnTo>
                  <a:lnTo>
                    <a:pt x="3875" y="4674"/>
                  </a:lnTo>
                  <a:lnTo>
                    <a:pt x="3898" y="4667"/>
                  </a:lnTo>
                  <a:lnTo>
                    <a:pt x="3923" y="4662"/>
                  </a:lnTo>
                  <a:lnTo>
                    <a:pt x="3948" y="4657"/>
                  </a:lnTo>
                  <a:lnTo>
                    <a:pt x="3973" y="4652"/>
                  </a:lnTo>
                  <a:lnTo>
                    <a:pt x="3997" y="4648"/>
                  </a:lnTo>
                  <a:lnTo>
                    <a:pt x="4022" y="4645"/>
                  </a:lnTo>
                  <a:lnTo>
                    <a:pt x="4048" y="4642"/>
                  </a:lnTo>
                  <a:lnTo>
                    <a:pt x="4074" y="4639"/>
                  </a:lnTo>
                  <a:lnTo>
                    <a:pt x="4100" y="4637"/>
                  </a:lnTo>
                  <a:lnTo>
                    <a:pt x="4125" y="4636"/>
                  </a:lnTo>
                  <a:lnTo>
                    <a:pt x="4152" y="4636"/>
                  </a:lnTo>
                  <a:lnTo>
                    <a:pt x="4178" y="4636"/>
                  </a:lnTo>
                  <a:lnTo>
                    <a:pt x="4205" y="4637"/>
                  </a:lnTo>
                  <a:lnTo>
                    <a:pt x="4232" y="4639"/>
                  </a:lnTo>
                  <a:lnTo>
                    <a:pt x="4259" y="4642"/>
                  </a:lnTo>
                  <a:lnTo>
                    <a:pt x="4286" y="4645"/>
                  </a:lnTo>
                  <a:lnTo>
                    <a:pt x="4348" y="4652"/>
                  </a:lnTo>
                  <a:lnTo>
                    <a:pt x="4403" y="4659"/>
                  </a:lnTo>
                  <a:lnTo>
                    <a:pt x="4428" y="4663"/>
                  </a:lnTo>
                  <a:lnTo>
                    <a:pt x="4451" y="4667"/>
                  </a:lnTo>
                  <a:lnTo>
                    <a:pt x="4461" y="4671"/>
                  </a:lnTo>
                  <a:lnTo>
                    <a:pt x="4471" y="4674"/>
                  </a:lnTo>
                  <a:lnTo>
                    <a:pt x="4480" y="4677"/>
                  </a:lnTo>
                  <a:lnTo>
                    <a:pt x="4488" y="4681"/>
                  </a:lnTo>
                  <a:lnTo>
                    <a:pt x="4497" y="4687"/>
                  </a:lnTo>
                  <a:lnTo>
                    <a:pt x="4503" y="4692"/>
                  </a:lnTo>
                  <a:lnTo>
                    <a:pt x="4510" y="4698"/>
                  </a:lnTo>
                  <a:lnTo>
                    <a:pt x="4516" y="4704"/>
                  </a:lnTo>
                  <a:lnTo>
                    <a:pt x="4522" y="4712"/>
                  </a:lnTo>
                  <a:lnTo>
                    <a:pt x="4526" y="4720"/>
                  </a:lnTo>
                  <a:lnTo>
                    <a:pt x="4529" y="4729"/>
                  </a:lnTo>
                  <a:lnTo>
                    <a:pt x="4533" y="4739"/>
                  </a:lnTo>
                  <a:lnTo>
                    <a:pt x="4535" y="4749"/>
                  </a:lnTo>
                  <a:lnTo>
                    <a:pt x="4536" y="4761"/>
                  </a:lnTo>
                  <a:lnTo>
                    <a:pt x="4537" y="4774"/>
                  </a:lnTo>
                  <a:lnTo>
                    <a:pt x="4536" y="4787"/>
                  </a:lnTo>
                  <a:lnTo>
                    <a:pt x="4535" y="4802"/>
                  </a:lnTo>
                  <a:lnTo>
                    <a:pt x="4533" y="4818"/>
                  </a:lnTo>
                  <a:lnTo>
                    <a:pt x="4530" y="4835"/>
                  </a:lnTo>
                  <a:lnTo>
                    <a:pt x="4526" y="4854"/>
                  </a:lnTo>
                  <a:lnTo>
                    <a:pt x="4514" y="4903"/>
                  </a:lnTo>
                  <a:lnTo>
                    <a:pt x="4501" y="4953"/>
                  </a:lnTo>
                  <a:lnTo>
                    <a:pt x="4487" y="5002"/>
                  </a:lnTo>
                  <a:lnTo>
                    <a:pt x="4472" y="5051"/>
                  </a:lnTo>
                  <a:lnTo>
                    <a:pt x="4457" y="5100"/>
                  </a:lnTo>
                  <a:lnTo>
                    <a:pt x="4443" y="5149"/>
                  </a:lnTo>
                  <a:lnTo>
                    <a:pt x="4430" y="5199"/>
                  </a:lnTo>
                  <a:lnTo>
                    <a:pt x="4418" y="5247"/>
                  </a:lnTo>
                  <a:lnTo>
                    <a:pt x="4413" y="5272"/>
                  </a:lnTo>
                  <a:lnTo>
                    <a:pt x="4408" y="5297"/>
                  </a:lnTo>
                  <a:lnTo>
                    <a:pt x="4404" y="5321"/>
                  </a:lnTo>
                  <a:lnTo>
                    <a:pt x="4400" y="5346"/>
                  </a:lnTo>
                  <a:lnTo>
                    <a:pt x="4398" y="5371"/>
                  </a:lnTo>
                  <a:lnTo>
                    <a:pt x="4396" y="5397"/>
                  </a:lnTo>
                  <a:lnTo>
                    <a:pt x="4395" y="5421"/>
                  </a:lnTo>
                  <a:lnTo>
                    <a:pt x="4395" y="5446"/>
                  </a:lnTo>
                  <a:lnTo>
                    <a:pt x="4396" y="5472"/>
                  </a:lnTo>
                  <a:lnTo>
                    <a:pt x="4397" y="5497"/>
                  </a:lnTo>
                  <a:lnTo>
                    <a:pt x="4400" y="5523"/>
                  </a:lnTo>
                  <a:lnTo>
                    <a:pt x="4404" y="5549"/>
                  </a:lnTo>
                  <a:lnTo>
                    <a:pt x="4410" y="5574"/>
                  </a:lnTo>
                  <a:lnTo>
                    <a:pt x="4416" y="5600"/>
                  </a:lnTo>
                  <a:lnTo>
                    <a:pt x="4424" y="5627"/>
                  </a:lnTo>
                  <a:lnTo>
                    <a:pt x="4433" y="5653"/>
                  </a:lnTo>
                  <a:lnTo>
                    <a:pt x="4440" y="5670"/>
                  </a:lnTo>
                  <a:lnTo>
                    <a:pt x="4449" y="5690"/>
                  </a:lnTo>
                  <a:lnTo>
                    <a:pt x="4459" y="5709"/>
                  </a:lnTo>
                  <a:lnTo>
                    <a:pt x="4470" y="5731"/>
                  </a:lnTo>
                  <a:lnTo>
                    <a:pt x="4493" y="5776"/>
                  </a:lnTo>
                  <a:lnTo>
                    <a:pt x="4516" y="5823"/>
                  </a:lnTo>
                  <a:lnTo>
                    <a:pt x="4527" y="5847"/>
                  </a:lnTo>
                  <a:lnTo>
                    <a:pt x="4538" y="5871"/>
                  </a:lnTo>
                  <a:lnTo>
                    <a:pt x="4547" y="5893"/>
                  </a:lnTo>
                  <a:lnTo>
                    <a:pt x="4553" y="5916"/>
                  </a:lnTo>
                  <a:lnTo>
                    <a:pt x="4558" y="5937"/>
                  </a:lnTo>
                  <a:lnTo>
                    <a:pt x="4562" y="5958"/>
                  </a:lnTo>
                  <a:lnTo>
                    <a:pt x="4562" y="5968"/>
                  </a:lnTo>
                  <a:lnTo>
                    <a:pt x="4562" y="5977"/>
                  </a:lnTo>
                  <a:lnTo>
                    <a:pt x="4561" y="5987"/>
                  </a:lnTo>
                  <a:lnTo>
                    <a:pt x="4558" y="5996"/>
                  </a:lnTo>
                  <a:lnTo>
                    <a:pt x="4555" y="6009"/>
                  </a:lnTo>
                  <a:lnTo>
                    <a:pt x="4551" y="6019"/>
                  </a:lnTo>
                  <a:lnTo>
                    <a:pt x="4545" y="6030"/>
                  </a:lnTo>
                  <a:lnTo>
                    <a:pt x="4540" y="6039"/>
                  </a:lnTo>
                  <a:lnTo>
                    <a:pt x="4534" y="6047"/>
                  </a:lnTo>
                  <a:lnTo>
                    <a:pt x="4526" y="6054"/>
                  </a:lnTo>
                  <a:lnTo>
                    <a:pt x="4519" y="6060"/>
                  </a:lnTo>
                  <a:lnTo>
                    <a:pt x="4511" y="6066"/>
                  </a:lnTo>
                  <a:lnTo>
                    <a:pt x="4493" y="6075"/>
                  </a:lnTo>
                  <a:lnTo>
                    <a:pt x="4472" y="6084"/>
                  </a:lnTo>
                  <a:lnTo>
                    <a:pt x="4449" y="6093"/>
                  </a:lnTo>
                  <a:lnTo>
                    <a:pt x="4424" y="6101"/>
                  </a:lnTo>
                  <a:lnTo>
                    <a:pt x="4397" y="6112"/>
                  </a:lnTo>
                  <a:lnTo>
                    <a:pt x="4369" y="6125"/>
                  </a:lnTo>
                  <a:lnTo>
                    <a:pt x="4340" y="6141"/>
                  </a:lnTo>
                  <a:lnTo>
                    <a:pt x="4310" y="6157"/>
                  </a:lnTo>
                  <a:lnTo>
                    <a:pt x="4279" y="6177"/>
                  </a:lnTo>
                  <a:lnTo>
                    <a:pt x="4249" y="6197"/>
                  </a:lnTo>
                  <a:lnTo>
                    <a:pt x="4220" y="6220"/>
                  </a:lnTo>
                  <a:lnTo>
                    <a:pt x="4192" y="6243"/>
                  </a:lnTo>
                  <a:lnTo>
                    <a:pt x="4178" y="6255"/>
                  </a:lnTo>
                  <a:lnTo>
                    <a:pt x="4165" y="6268"/>
                  </a:lnTo>
                  <a:lnTo>
                    <a:pt x="4153" y="6281"/>
                  </a:lnTo>
                  <a:lnTo>
                    <a:pt x="4141" y="6294"/>
                  </a:lnTo>
                  <a:lnTo>
                    <a:pt x="4130" y="6308"/>
                  </a:lnTo>
                  <a:lnTo>
                    <a:pt x="4119" y="6322"/>
                  </a:lnTo>
                  <a:lnTo>
                    <a:pt x="4109" y="6336"/>
                  </a:lnTo>
                  <a:lnTo>
                    <a:pt x="4100" y="6350"/>
                  </a:lnTo>
                  <a:lnTo>
                    <a:pt x="4092" y="6364"/>
                  </a:lnTo>
                  <a:lnTo>
                    <a:pt x="4085" y="6379"/>
                  </a:lnTo>
                  <a:lnTo>
                    <a:pt x="4078" y="6394"/>
                  </a:lnTo>
                  <a:lnTo>
                    <a:pt x="4072" y="6409"/>
                  </a:lnTo>
                  <a:lnTo>
                    <a:pt x="4067" y="6424"/>
                  </a:lnTo>
                  <a:lnTo>
                    <a:pt x="4064" y="6439"/>
                  </a:lnTo>
                  <a:lnTo>
                    <a:pt x="4062" y="6456"/>
                  </a:lnTo>
                  <a:lnTo>
                    <a:pt x="4061" y="6471"/>
                  </a:lnTo>
                  <a:lnTo>
                    <a:pt x="4077" y="6453"/>
                  </a:lnTo>
                  <a:lnTo>
                    <a:pt x="4092" y="6435"/>
                  </a:lnTo>
                  <a:lnTo>
                    <a:pt x="4108" y="6416"/>
                  </a:lnTo>
                  <a:lnTo>
                    <a:pt x="4124" y="6396"/>
                  </a:lnTo>
                  <a:lnTo>
                    <a:pt x="4142" y="6375"/>
                  </a:lnTo>
                  <a:lnTo>
                    <a:pt x="4160" y="6354"/>
                  </a:lnTo>
                  <a:lnTo>
                    <a:pt x="4179" y="6333"/>
                  </a:lnTo>
                  <a:lnTo>
                    <a:pt x="4201" y="6311"/>
                  </a:lnTo>
                  <a:lnTo>
                    <a:pt x="4225" y="6291"/>
                  </a:lnTo>
                  <a:lnTo>
                    <a:pt x="4250" y="6270"/>
                  </a:lnTo>
                  <a:lnTo>
                    <a:pt x="4264" y="6261"/>
                  </a:lnTo>
                  <a:lnTo>
                    <a:pt x="4279" y="6251"/>
                  </a:lnTo>
                  <a:lnTo>
                    <a:pt x="4296" y="6241"/>
                  </a:lnTo>
                  <a:lnTo>
                    <a:pt x="4312" y="6232"/>
                  </a:lnTo>
                  <a:lnTo>
                    <a:pt x="4329" y="6223"/>
                  </a:lnTo>
                  <a:lnTo>
                    <a:pt x="4347" y="6214"/>
                  </a:lnTo>
                  <a:lnTo>
                    <a:pt x="4367" y="6206"/>
                  </a:lnTo>
                  <a:lnTo>
                    <a:pt x="4387" y="6198"/>
                  </a:lnTo>
                  <a:lnTo>
                    <a:pt x="4409" y="6191"/>
                  </a:lnTo>
                  <a:lnTo>
                    <a:pt x="4431" y="6183"/>
                  </a:lnTo>
                  <a:lnTo>
                    <a:pt x="4455" y="6177"/>
                  </a:lnTo>
                  <a:lnTo>
                    <a:pt x="4480" y="6170"/>
                  </a:lnTo>
                  <a:lnTo>
                    <a:pt x="4507" y="6164"/>
                  </a:lnTo>
                  <a:lnTo>
                    <a:pt x="4531" y="6160"/>
                  </a:lnTo>
                  <a:lnTo>
                    <a:pt x="4554" y="6157"/>
                  </a:lnTo>
                  <a:lnTo>
                    <a:pt x="4575" y="6157"/>
                  </a:lnTo>
                  <a:lnTo>
                    <a:pt x="4595" y="6157"/>
                  </a:lnTo>
                  <a:lnTo>
                    <a:pt x="4612" y="6159"/>
                  </a:lnTo>
                  <a:lnTo>
                    <a:pt x="4628" y="6164"/>
                  </a:lnTo>
                  <a:lnTo>
                    <a:pt x="4644" y="6168"/>
                  </a:lnTo>
                  <a:lnTo>
                    <a:pt x="4658" y="6173"/>
                  </a:lnTo>
                  <a:lnTo>
                    <a:pt x="4671" y="6180"/>
                  </a:lnTo>
                  <a:lnTo>
                    <a:pt x="4683" y="6187"/>
                  </a:lnTo>
                  <a:lnTo>
                    <a:pt x="4695" y="6196"/>
                  </a:lnTo>
                  <a:lnTo>
                    <a:pt x="4707" y="6205"/>
                  </a:lnTo>
                  <a:lnTo>
                    <a:pt x="4717" y="6214"/>
                  </a:lnTo>
                  <a:lnTo>
                    <a:pt x="4727" y="6224"/>
                  </a:lnTo>
                  <a:lnTo>
                    <a:pt x="4738" y="6235"/>
                  </a:lnTo>
                  <a:lnTo>
                    <a:pt x="4759" y="6256"/>
                  </a:lnTo>
                  <a:lnTo>
                    <a:pt x="4780" y="6278"/>
                  </a:lnTo>
                  <a:lnTo>
                    <a:pt x="4791" y="6289"/>
                  </a:lnTo>
                  <a:lnTo>
                    <a:pt x="4804" y="6299"/>
                  </a:lnTo>
                  <a:lnTo>
                    <a:pt x="4817" y="6309"/>
                  </a:lnTo>
                  <a:lnTo>
                    <a:pt x="4830" y="6319"/>
                  </a:lnTo>
                  <a:lnTo>
                    <a:pt x="4845" y="6327"/>
                  </a:lnTo>
                  <a:lnTo>
                    <a:pt x="4861" y="6336"/>
                  </a:lnTo>
                  <a:lnTo>
                    <a:pt x="4879" y="6344"/>
                  </a:lnTo>
                  <a:lnTo>
                    <a:pt x="4898" y="6351"/>
                  </a:lnTo>
                  <a:lnTo>
                    <a:pt x="4919" y="6356"/>
                  </a:lnTo>
                  <a:lnTo>
                    <a:pt x="4941" y="6362"/>
                  </a:lnTo>
                  <a:lnTo>
                    <a:pt x="4965" y="6365"/>
                  </a:lnTo>
                  <a:lnTo>
                    <a:pt x="4991" y="6367"/>
                  </a:lnTo>
                  <a:lnTo>
                    <a:pt x="4881" y="6300"/>
                  </a:lnTo>
                  <a:lnTo>
                    <a:pt x="4868" y="6291"/>
                  </a:lnTo>
                  <a:lnTo>
                    <a:pt x="4857" y="6281"/>
                  </a:lnTo>
                  <a:lnTo>
                    <a:pt x="4845" y="6271"/>
                  </a:lnTo>
                  <a:lnTo>
                    <a:pt x="4833" y="6262"/>
                  </a:lnTo>
                  <a:lnTo>
                    <a:pt x="4812" y="6241"/>
                  </a:lnTo>
                  <a:lnTo>
                    <a:pt x="4794" y="6221"/>
                  </a:lnTo>
                  <a:lnTo>
                    <a:pt x="4778" y="6201"/>
                  </a:lnTo>
                  <a:lnTo>
                    <a:pt x="4764" y="6184"/>
                  </a:lnTo>
                  <a:lnTo>
                    <a:pt x="4751" y="6167"/>
                  </a:lnTo>
                  <a:lnTo>
                    <a:pt x="4740" y="6151"/>
                  </a:lnTo>
                  <a:lnTo>
                    <a:pt x="4731" y="6135"/>
                  </a:lnTo>
                  <a:lnTo>
                    <a:pt x="4723" y="6120"/>
                  </a:lnTo>
                  <a:lnTo>
                    <a:pt x="4717" y="6104"/>
                  </a:lnTo>
                  <a:lnTo>
                    <a:pt x="4711" y="6090"/>
                  </a:lnTo>
                  <a:lnTo>
                    <a:pt x="4707" y="6076"/>
                  </a:lnTo>
                  <a:lnTo>
                    <a:pt x="4705" y="6063"/>
                  </a:lnTo>
                  <a:lnTo>
                    <a:pt x="4703" y="6051"/>
                  </a:lnTo>
                  <a:lnTo>
                    <a:pt x="4703" y="6038"/>
                  </a:lnTo>
                  <a:lnTo>
                    <a:pt x="4704" y="6025"/>
                  </a:lnTo>
                  <a:lnTo>
                    <a:pt x="4705" y="6012"/>
                  </a:lnTo>
                  <a:lnTo>
                    <a:pt x="4708" y="6000"/>
                  </a:lnTo>
                  <a:lnTo>
                    <a:pt x="4711" y="5988"/>
                  </a:lnTo>
                  <a:lnTo>
                    <a:pt x="4717" y="5976"/>
                  </a:lnTo>
                  <a:lnTo>
                    <a:pt x="4722" y="5964"/>
                  </a:lnTo>
                  <a:lnTo>
                    <a:pt x="4728" y="5951"/>
                  </a:lnTo>
                  <a:lnTo>
                    <a:pt x="4735" y="5940"/>
                  </a:lnTo>
                  <a:lnTo>
                    <a:pt x="4751" y="5916"/>
                  </a:lnTo>
                  <a:lnTo>
                    <a:pt x="4769" y="5890"/>
                  </a:lnTo>
                  <a:lnTo>
                    <a:pt x="4811" y="5837"/>
                  </a:lnTo>
                  <a:lnTo>
                    <a:pt x="4858" y="5777"/>
                  </a:lnTo>
                  <a:lnTo>
                    <a:pt x="4876" y="5750"/>
                  </a:lnTo>
                  <a:lnTo>
                    <a:pt x="4893" y="5722"/>
                  </a:lnTo>
                  <a:lnTo>
                    <a:pt x="4901" y="5707"/>
                  </a:lnTo>
                  <a:lnTo>
                    <a:pt x="4908" y="5692"/>
                  </a:lnTo>
                  <a:lnTo>
                    <a:pt x="4915" y="5677"/>
                  </a:lnTo>
                  <a:lnTo>
                    <a:pt x="4921" y="5661"/>
                  </a:lnTo>
                  <a:lnTo>
                    <a:pt x="4928" y="5644"/>
                  </a:lnTo>
                  <a:lnTo>
                    <a:pt x="4933" y="5627"/>
                  </a:lnTo>
                  <a:lnTo>
                    <a:pt x="4937" y="5610"/>
                  </a:lnTo>
                  <a:lnTo>
                    <a:pt x="4942" y="5593"/>
                  </a:lnTo>
                  <a:lnTo>
                    <a:pt x="4946" y="5574"/>
                  </a:lnTo>
                  <a:lnTo>
                    <a:pt x="4949" y="5555"/>
                  </a:lnTo>
                  <a:lnTo>
                    <a:pt x="4951" y="5537"/>
                  </a:lnTo>
                  <a:lnTo>
                    <a:pt x="4954" y="5517"/>
                  </a:lnTo>
                  <a:lnTo>
                    <a:pt x="4948" y="5523"/>
                  </a:lnTo>
                  <a:lnTo>
                    <a:pt x="4946" y="5524"/>
                  </a:lnTo>
                  <a:lnTo>
                    <a:pt x="4944" y="5528"/>
                  </a:lnTo>
                  <a:lnTo>
                    <a:pt x="4936" y="5541"/>
                  </a:lnTo>
                  <a:lnTo>
                    <a:pt x="4930" y="5553"/>
                  </a:lnTo>
                  <a:lnTo>
                    <a:pt x="4923" y="5566"/>
                  </a:lnTo>
                  <a:lnTo>
                    <a:pt x="4845" y="5704"/>
                  </a:lnTo>
                  <a:lnTo>
                    <a:pt x="4822" y="5734"/>
                  </a:lnTo>
                  <a:lnTo>
                    <a:pt x="4801" y="5759"/>
                  </a:lnTo>
                  <a:lnTo>
                    <a:pt x="4779" y="5779"/>
                  </a:lnTo>
                  <a:lnTo>
                    <a:pt x="4759" y="5795"/>
                  </a:lnTo>
                  <a:lnTo>
                    <a:pt x="4739" y="5808"/>
                  </a:lnTo>
                  <a:lnTo>
                    <a:pt x="4721" y="5817"/>
                  </a:lnTo>
                  <a:lnTo>
                    <a:pt x="4703" y="5821"/>
                  </a:lnTo>
                  <a:lnTo>
                    <a:pt x="4685" y="5822"/>
                  </a:lnTo>
                  <a:lnTo>
                    <a:pt x="4669" y="5821"/>
                  </a:lnTo>
                  <a:lnTo>
                    <a:pt x="4654" y="5816"/>
                  </a:lnTo>
                  <a:lnTo>
                    <a:pt x="4640" y="5808"/>
                  </a:lnTo>
                  <a:lnTo>
                    <a:pt x="4626" y="5797"/>
                  </a:lnTo>
                  <a:lnTo>
                    <a:pt x="4613" y="5783"/>
                  </a:lnTo>
                  <a:lnTo>
                    <a:pt x="4601" y="5768"/>
                  </a:lnTo>
                  <a:lnTo>
                    <a:pt x="4591" y="5751"/>
                  </a:lnTo>
                  <a:lnTo>
                    <a:pt x="4580" y="5731"/>
                  </a:lnTo>
                  <a:lnTo>
                    <a:pt x="4570" y="5709"/>
                  </a:lnTo>
                  <a:lnTo>
                    <a:pt x="4562" y="5686"/>
                  </a:lnTo>
                  <a:lnTo>
                    <a:pt x="4554" y="5662"/>
                  </a:lnTo>
                  <a:lnTo>
                    <a:pt x="4547" y="5637"/>
                  </a:lnTo>
                  <a:lnTo>
                    <a:pt x="4541" y="5610"/>
                  </a:lnTo>
                  <a:lnTo>
                    <a:pt x="4536" y="5582"/>
                  </a:lnTo>
                  <a:lnTo>
                    <a:pt x="4531" y="5554"/>
                  </a:lnTo>
                  <a:lnTo>
                    <a:pt x="4527" y="5526"/>
                  </a:lnTo>
                  <a:lnTo>
                    <a:pt x="4525" y="5497"/>
                  </a:lnTo>
                  <a:lnTo>
                    <a:pt x="4523" y="5468"/>
                  </a:lnTo>
                  <a:lnTo>
                    <a:pt x="4522" y="5440"/>
                  </a:lnTo>
                  <a:lnTo>
                    <a:pt x="4522" y="5411"/>
                  </a:lnTo>
                  <a:lnTo>
                    <a:pt x="4522" y="5383"/>
                  </a:lnTo>
                  <a:lnTo>
                    <a:pt x="4523" y="5356"/>
                  </a:lnTo>
                  <a:lnTo>
                    <a:pt x="4525" y="5330"/>
                  </a:lnTo>
                  <a:lnTo>
                    <a:pt x="4528" y="5304"/>
                  </a:lnTo>
                  <a:lnTo>
                    <a:pt x="4537" y="5255"/>
                  </a:lnTo>
                  <a:lnTo>
                    <a:pt x="4547" y="5204"/>
                  </a:lnTo>
                  <a:lnTo>
                    <a:pt x="4558" y="5154"/>
                  </a:lnTo>
                  <a:lnTo>
                    <a:pt x="4573" y="5105"/>
                  </a:lnTo>
                  <a:lnTo>
                    <a:pt x="4581" y="5081"/>
                  </a:lnTo>
                  <a:lnTo>
                    <a:pt x="4590" y="5056"/>
                  </a:lnTo>
                  <a:lnTo>
                    <a:pt x="4598" y="5033"/>
                  </a:lnTo>
                  <a:lnTo>
                    <a:pt x="4608" y="5009"/>
                  </a:lnTo>
                  <a:lnTo>
                    <a:pt x="4618" y="4985"/>
                  </a:lnTo>
                  <a:lnTo>
                    <a:pt x="4628" y="4963"/>
                  </a:lnTo>
                  <a:lnTo>
                    <a:pt x="4639" y="4940"/>
                  </a:lnTo>
                  <a:lnTo>
                    <a:pt x="4651" y="4918"/>
                  </a:lnTo>
                  <a:lnTo>
                    <a:pt x="4664" y="4897"/>
                  </a:lnTo>
                  <a:lnTo>
                    <a:pt x="4677" y="4875"/>
                  </a:lnTo>
                  <a:lnTo>
                    <a:pt x="4690" y="4855"/>
                  </a:lnTo>
                  <a:lnTo>
                    <a:pt x="4704" y="4834"/>
                  </a:lnTo>
                  <a:lnTo>
                    <a:pt x="4718" y="4815"/>
                  </a:lnTo>
                  <a:lnTo>
                    <a:pt x="4734" y="4796"/>
                  </a:lnTo>
                  <a:lnTo>
                    <a:pt x="4749" y="4777"/>
                  </a:lnTo>
                  <a:lnTo>
                    <a:pt x="4765" y="4759"/>
                  </a:lnTo>
                  <a:lnTo>
                    <a:pt x="4782" y="4743"/>
                  </a:lnTo>
                  <a:lnTo>
                    <a:pt x="4800" y="4726"/>
                  </a:lnTo>
                  <a:lnTo>
                    <a:pt x="4818" y="4711"/>
                  </a:lnTo>
                  <a:lnTo>
                    <a:pt x="4837" y="4695"/>
                  </a:lnTo>
                  <a:lnTo>
                    <a:pt x="4857" y="4681"/>
                  </a:lnTo>
                  <a:lnTo>
                    <a:pt x="4876" y="4669"/>
                  </a:lnTo>
                  <a:lnTo>
                    <a:pt x="4896" y="4657"/>
                  </a:lnTo>
                  <a:lnTo>
                    <a:pt x="4918" y="4645"/>
                  </a:lnTo>
                  <a:lnTo>
                    <a:pt x="4945" y="4631"/>
                  </a:lnTo>
                  <a:lnTo>
                    <a:pt x="4973" y="4614"/>
                  </a:lnTo>
                  <a:lnTo>
                    <a:pt x="5001" y="4596"/>
                  </a:lnTo>
                  <a:lnTo>
                    <a:pt x="5029" y="4577"/>
                  </a:lnTo>
                  <a:lnTo>
                    <a:pt x="5056" y="4559"/>
                  </a:lnTo>
                  <a:lnTo>
                    <a:pt x="5082" y="4539"/>
                  </a:lnTo>
                  <a:lnTo>
                    <a:pt x="5105" y="4522"/>
                  </a:lnTo>
                  <a:lnTo>
                    <a:pt x="5127" y="4505"/>
                  </a:lnTo>
                  <a:lnTo>
                    <a:pt x="5196" y="4449"/>
                  </a:lnTo>
                  <a:lnTo>
                    <a:pt x="5269" y="4390"/>
                  </a:lnTo>
                  <a:lnTo>
                    <a:pt x="5344" y="4328"/>
                  </a:lnTo>
                  <a:lnTo>
                    <a:pt x="5422" y="4265"/>
                  </a:lnTo>
                  <a:lnTo>
                    <a:pt x="5502" y="4201"/>
                  </a:lnTo>
                  <a:lnTo>
                    <a:pt x="5583" y="4139"/>
                  </a:lnTo>
                  <a:lnTo>
                    <a:pt x="5624" y="4107"/>
                  </a:lnTo>
                  <a:lnTo>
                    <a:pt x="5666" y="4077"/>
                  </a:lnTo>
                  <a:lnTo>
                    <a:pt x="5709" y="4047"/>
                  </a:lnTo>
                  <a:lnTo>
                    <a:pt x="5751" y="4018"/>
                  </a:lnTo>
                  <a:lnTo>
                    <a:pt x="5795" y="3989"/>
                  </a:lnTo>
                  <a:lnTo>
                    <a:pt x="5838" y="3962"/>
                  </a:lnTo>
                  <a:lnTo>
                    <a:pt x="5882" y="3935"/>
                  </a:lnTo>
                  <a:lnTo>
                    <a:pt x="5925" y="3910"/>
                  </a:lnTo>
                  <a:lnTo>
                    <a:pt x="5969" y="3886"/>
                  </a:lnTo>
                  <a:lnTo>
                    <a:pt x="6013" y="3864"/>
                  </a:lnTo>
                  <a:lnTo>
                    <a:pt x="6057" y="3842"/>
                  </a:lnTo>
                  <a:lnTo>
                    <a:pt x="6101" y="3823"/>
                  </a:lnTo>
                  <a:lnTo>
                    <a:pt x="6146" y="3806"/>
                  </a:lnTo>
                  <a:lnTo>
                    <a:pt x="6190" y="3790"/>
                  </a:lnTo>
                  <a:lnTo>
                    <a:pt x="6234" y="3776"/>
                  </a:lnTo>
                  <a:lnTo>
                    <a:pt x="6279" y="3765"/>
                  </a:lnTo>
                  <a:lnTo>
                    <a:pt x="6323" y="3755"/>
                  </a:lnTo>
                  <a:lnTo>
                    <a:pt x="6367" y="3748"/>
                  </a:lnTo>
                  <a:lnTo>
                    <a:pt x="6412" y="3743"/>
                  </a:lnTo>
                  <a:lnTo>
                    <a:pt x="6455" y="3741"/>
                  </a:lnTo>
                  <a:lnTo>
                    <a:pt x="6517" y="3741"/>
                  </a:lnTo>
                  <a:lnTo>
                    <a:pt x="6599" y="3742"/>
                  </a:lnTo>
                  <a:lnTo>
                    <a:pt x="6693" y="3746"/>
                  </a:lnTo>
                  <a:lnTo>
                    <a:pt x="6792" y="3751"/>
                  </a:lnTo>
                  <a:lnTo>
                    <a:pt x="6889" y="3757"/>
                  </a:lnTo>
                  <a:lnTo>
                    <a:pt x="6979" y="3766"/>
                  </a:lnTo>
                  <a:lnTo>
                    <a:pt x="7018" y="3770"/>
                  </a:lnTo>
                  <a:lnTo>
                    <a:pt x="7053" y="3776"/>
                  </a:lnTo>
                  <a:lnTo>
                    <a:pt x="7083" y="3781"/>
                  </a:lnTo>
                  <a:lnTo>
                    <a:pt x="7106" y="3786"/>
                  </a:lnTo>
                  <a:lnTo>
                    <a:pt x="7128" y="3793"/>
                  </a:lnTo>
                  <a:lnTo>
                    <a:pt x="7148" y="3799"/>
                  </a:lnTo>
                  <a:lnTo>
                    <a:pt x="7166" y="3806"/>
                  </a:lnTo>
                  <a:lnTo>
                    <a:pt x="7185" y="3813"/>
                  </a:lnTo>
                  <a:lnTo>
                    <a:pt x="7201" y="3821"/>
                  </a:lnTo>
                  <a:lnTo>
                    <a:pt x="7217" y="3829"/>
                  </a:lnTo>
                  <a:lnTo>
                    <a:pt x="7232" y="3837"/>
                  </a:lnTo>
                  <a:lnTo>
                    <a:pt x="7246" y="3846"/>
                  </a:lnTo>
                  <a:lnTo>
                    <a:pt x="7259" y="3854"/>
                  </a:lnTo>
                  <a:lnTo>
                    <a:pt x="7271" y="3864"/>
                  </a:lnTo>
                  <a:lnTo>
                    <a:pt x="7282" y="3874"/>
                  </a:lnTo>
                  <a:lnTo>
                    <a:pt x="7292" y="3883"/>
                  </a:lnTo>
                  <a:lnTo>
                    <a:pt x="7303" y="3893"/>
                  </a:lnTo>
                  <a:lnTo>
                    <a:pt x="7312" y="3904"/>
                  </a:lnTo>
                  <a:lnTo>
                    <a:pt x="7320" y="3914"/>
                  </a:lnTo>
                  <a:lnTo>
                    <a:pt x="7329" y="3925"/>
                  </a:lnTo>
                  <a:lnTo>
                    <a:pt x="7344" y="3949"/>
                  </a:lnTo>
                  <a:lnTo>
                    <a:pt x="7358" y="3974"/>
                  </a:lnTo>
                  <a:lnTo>
                    <a:pt x="7370" y="4001"/>
                  </a:lnTo>
                  <a:lnTo>
                    <a:pt x="7382" y="4029"/>
                  </a:lnTo>
                  <a:lnTo>
                    <a:pt x="7405" y="4089"/>
                  </a:lnTo>
                  <a:lnTo>
                    <a:pt x="7430" y="4157"/>
                  </a:lnTo>
                  <a:lnTo>
                    <a:pt x="7436" y="4149"/>
                  </a:lnTo>
                  <a:lnTo>
                    <a:pt x="7440" y="4141"/>
                  </a:lnTo>
                  <a:lnTo>
                    <a:pt x="7444" y="4133"/>
                  </a:lnTo>
                  <a:lnTo>
                    <a:pt x="7447" y="4125"/>
                  </a:lnTo>
                  <a:lnTo>
                    <a:pt x="7453" y="4106"/>
                  </a:lnTo>
                  <a:lnTo>
                    <a:pt x="7455" y="4088"/>
                  </a:lnTo>
                  <a:lnTo>
                    <a:pt x="7457" y="4069"/>
                  </a:lnTo>
                  <a:lnTo>
                    <a:pt x="7456" y="4049"/>
                  </a:lnTo>
                  <a:lnTo>
                    <a:pt x="7454" y="4029"/>
                  </a:lnTo>
                  <a:lnTo>
                    <a:pt x="7451" y="4009"/>
                  </a:lnTo>
                  <a:lnTo>
                    <a:pt x="7446" y="3990"/>
                  </a:lnTo>
                  <a:lnTo>
                    <a:pt x="7441" y="3969"/>
                  </a:lnTo>
                  <a:lnTo>
                    <a:pt x="7436" y="3951"/>
                  </a:lnTo>
                  <a:lnTo>
                    <a:pt x="7428" y="3932"/>
                  </a:lnTo>
                  <a:lnTo>
                    <a:pt x="7420" y="3914"/>
                  </a:lnTo>
                  <a:lnTo>
                    <a:pt x="7413" y="3897"/>
                  </a:lnTo>
                  <a:lnTo>
                    <a:pt x="7405" y="3882"/>
                  </a:lnTo>
                  <a:lnTo>
                    <a:pt x="7398" y="3867"/>
                  </a:lnTo>
                  <a:lnTo>
                    <a:pt x="7385" y="3848"/>
                  </a:lnTo>
                  <a:lnTo>
                    <a:pt x="7373" y="3828"/>
                  </a:lnTo>
                  <a:lnTo>
                    <a:pt x="7360" y="3811"/>
                  </a:lnTo>
                  <a:lnTo>
                    <a:pt x="7347" y="3796"/>
                  </a:lnTo>
                  <a:lnTo>
                    <a:pt x="7334" y="3782"/>
                  </a:lnTo>
                  <a:lnTo>
                    <a:pt x="7322" y="3769"/>
                  </a:lnTo>
                  <a:lnTo>
                    <a:pt x="7310" y="3756"/>
                  </a:lnTo>
                  <a:lnTo>
                    <a:pt x="7298" y="3745"/>
                  </a:lnTo>
                  <a:lnTo>
                    <a:pt x="7274" y="3726"/>
                  </a:lnTo>
                  <a:lnTo>
                    <a:pt x="7254" y="3709"/>
                  </a:lnTo>
                  <a:lnTo>
                    <a:pt x="7245" y="3701"/>
                  </a:lnTo>
                  <a:lnTo>
                    <a:pt x="7236" y="3693"/>
                  </a:lnTo>
                  <a:lnTo>
                    <a:pt x="7229" y="3685"/>
                  </a:lnTo>
                  <a:lnTo>
                    <a:pt x="7223" y="3678"/>
                  </a:lnTo>
                  <a:lnTo>
                    <a:pt x="7218" y="3670"/>
                  </a:lnTo>
                  <a:lnTo>
                    <a:pt x="7215" y="3662"/>
                  </a:lnTo>
                  <a:lnTo>
                    <a:pt x="7213" y="3654"/>
                  </a:lnTo>
                  <a:lnTo>
                    <a:pt x="7212" y="3645"/>
                  </a:lnTo>
                  <a:lnTo>
                    <a:pt x="7213" y="3637"/>
                  </a:lnTo>
                  <a:lnTo>
                    <a:pt x="7215" y="3626"/>
                  </a:lnTo>
                  <a:lnTo>
                    <a:pt x="7220" y="3615"/>
                  </a:lnTo>
                  <a:lnTo>
                    <a:pt x="7227" y="3604"/>
                  </a:lnTo>
                  <a:lnTo>
                    <a:pt x="7234" y="3591"/>
                  </a:lnTo>
                  <a:lnTo>
                    <a:pt x="7245" y="3577"/>
                  </a:lnTo>
                  <a:lnTo>
                    <a:pt x="7258" y="3562"/>
                  </a:lnTo>
                  <a:lnTo>
                    <a:pt x="7273" y="3545"/>
                  </a:lnTo>
                  <a:lnTo>
                    <a:pt x="7290" y="3527"/>
                  </a:lnTo>
                  <a:lnTo>
                    <a:pt x="7311" y="3507"/>
                  </a:lnTo>
                  <a:lnTo>
                    <a:pt x="7333" y="3486"/>
                  </a:lnTo>
                  <a:lnTo>
                    <a:pt x="7359" y="3462"/>
                  </a:lnTo>
                  <a:lnTo>
                    <a:pt x="7400" y="3424"/>
                  </a:lnTo>
                  <a:lnTo>
                    <a:pt x="7437" y="3390"/>
                  </a:lnTo>
                  <a:lnTo>
                    <a:pt x="7469" y="3357"/>
                  </a:lnTo>
                  <a:lnTo>
                    <a:pt x="7498" y="3326"/>
                  </a:lnTo>
                  <a:lnTo>
                    <a:pt x="7523" y="3298"/>
                  </a:lnTo>
                  <a:lnTo>
                    <a:pt x="7545" y="3271"/>
                  </a:lnTo>
                  <a:lnTo>
                    <a:pt x="7565" y="3247"/>
                  </a:lnTo>
                  <a:lnTo>
                    <a:pt x="7581" y="3223"/>
                  </a:lnTo>
                  <a:lnTo>
                    <a:pt x="7594" y="3201"/>
                  </a:lnTo>
                  <a:lnTo>
                    <a:pt x="7606" y="3181"/>
                  </a:lnTo>
                  <a:lnTo>
                    <a:pt x="7614" y="3162"/>
                  </a:lnTo>
                  <a:lnTo>
                    <a:pt x="7622" y="3142"/>
                  </a:lnTo>
                  <a:lnTo>
                    <a:pt x="7627" y="3125"/>
                  </a:lnTo>
                  <a:lnTo>
                    <a:pt x="7630" y="3107"/>
                  </a:lnTo>
                  <a:lnTo>
                    <a:pt x="7634" y="3089"/>
                  </a:lnTo>
                  <a:lnTo>
                    <a:pt x="7635" y="3072"/>
                  </a:lnTo>
                  <a:lnTo>
                    <a:pt x="7636" y="3038"/>
                  </a:lnTo>
                  <a:lnTo>
                    <a:pt x="7636" y="3002"/>
                  </a:lnTo>
                  <a:lnTo>
                    <a:pt x="7636" y="2963"/>
                  </a:lnTo>
                  <a:lnTo>
                    <a:pt x="7637" y="2919"/>
                  </a:lnTo>
                  <a:lnTo>
                    <a:pt x="7640" y="2895"/>
                  </a:lnTo>
                  <a:lnTo>
                    <a:pt x="7643" y="2871"/>
                  </a:lnTo>
                  <a:lnTo>
                    <a:pt x="7649" y="2844"/>
                  </a:lnTo>
                  <a:lnTo>
                    <a:pt x="7655" y="2815"/>
                  </a:lnTo>
                  <a:lnTo>
                    <a:pt x="7664" y="2783"/>
                  </a:lnTo>
                  <a:lnTo>
                    <a:pt x="7675" y="2749"/>
                  </a:lnTo>
                  <a:lnTo>
                    <a:pt x="7688" y="2713"/>
                  </a:lnTo>
                  <a:lnTo>
                    <a:pt x="7703" y="2675"/>
                  </a:lnTo>
                  <a:lnTo>
                    <a:pt x="7712" y="2653"/>
                  </a:lnTo>
                  <a:lnTo>
                    <a:pt x="7723" y="2630"/>
                  </a:lnTo>
                  <a:lnTo>
                    <a:pt x="7735" y="2610"/>
                  </a:lnTo>
                  <a:lnTo>
                    <a:pt x="7747" y="2590"/>
                  </a:lnTo>
                  <a:lnTo>
                    <a:pt x="7759" y="2569"/>
                  </a:lnTo>
                  <a:lnTo>
                    <a:pt x="7770" y="2550"/>
                  </a:lnTo>
                  <a:lnTo>
                    <a:pt x="7782" y="2531"/>
                  </a:lnTo>
                  <a:lnTo>
                    <a:pt x="7795" y="2514"/>
                  </a:lnTo>
                  <a:lnTo>
                    <a:pt x="7809" y="2494"/>
                  </a:lnTo>
                  <a:lnTo>
                    <a:pt x="7824" y="2474"/>
                  </a:lnTo>
                  <a:lnTo>
                    <a:pt x="7839" y="2457"/>
                  </a:lnTo>
                  <a:lnTo>
                    <a:pt x="7854" y="2441"/>
                  </a:lnTo>
                  <a:lnTo>
                    <a:pt x="7883" y="2410"/>
                  </a:lnTo>
                  <a:lnTo>
                    <a:pt x="7913" y="2377"/>
                  </a:lnTo>
                  <a:lnTo>
                    <a:pt x="7868" y="2392"/>
                  </a:lnTo>
                  <a:lnTo>
                    <a:pt x="7829" y="2413"/>
                  </a:lnTo>
                  <a:lnTo>
                    <a:pt x="7793" y="2438"/>
                  </a:lnTo>
                  <a:lnTo>
                    <a:pt x="7761" y="2469"/>
                  </a:lnTo>
                  <a:lnTo>
                    <a:pt x="7731" y="2502"/>
                  </a:lnTo>
                  <a:lnTo>
                    <a:pt x="7705" y="2541"/>
                  </a:lnTo>
                  <a:lnTo>
                    <a:pt x="7680" y="2583"/>
                  </a:lnTo>
                  <a:lnTo>
                    <a:pt x="7658" y="2627"/>
                  </a:lnTo>
                  <a:lnTo>
                    <a:pt x="7637" y="2675"/>
                  </a:lnTo>
                  <a:lnTo>
                    <a:pt x="7618" y="2724"/>
                  </a:lnTo>
                  <a:lnTo>
                    <a:pt x="7599" y="2776"/>
                  </a:lnTo>
                  <a:lnTo>
                    <a:pt x="7582" y="2829"/>
                  </a:lnTo>
                  <a:lnTo>
                    <a:pt x="7545" y="2936"/>
                  </a:lnTo>
                  <a:lnTo>
                    <a:pt x="7507" y="3045"/>
                  </a:lnTo>
                  <a:lnTo>
                    <a:pt x="7486" y="3099"/>
                  </a:lnTo>
                  <a:lnTo>
                    <a:pt x="7464" y="3152"/>
                  </a:lnTo>
                  <a:lnTo>
                    <a:pt x="7439" y="3202"/>
                  </a:lnTo>
                  <a:lnTo>
                    <a:pt x="7411" y="3252"/>
                  </a:lnTo>
                  <a:lnTo>
                    <a:pt x="7381" y="3299"/>
                  </a:lnTo>
                  <a:lnTo>
                    <a:pt x="7347" y="3345"/>
                  </a:lnTo>
                  <a:lnTo>
                    <a:pt x="7311" y="3387"/>
                  </a:lnTo>
                  <a:lnTo>
                    <a:pt x="7270" y="3424"/>
                  </a:lnTo>
                  <a:lnTo>
                    <a:pt x="7224" y="3459"/>
                  </a:lnTo>
                  <a:lnTo>
                    <a:pt x="7175" y="3489"/>
                  </a:lnTo>
                  <a:lnTo>
                    <a:pt x="7120" y="3515"/>
                  </a:lnTo>
                  <a:lnTo>
                    <a:pt x="7060" y="3535"/>
                  </a:lnTo>
                  <a:lnTo>
                    <a:pt x="6993" y="3550"/>
                  </a:lnTo>
                  <a:lnTo>
                    <a:pt x="6921" y="3560"/>
                  </a:lnTo>
                  <a:lnTo>
                    <a:pt x="6842" y="3563"/>
                  </a:lnTo>
                  <a:lnTo>
                    <a:pt x="6756" y="3560"/>
                  </a:lnTo>
                  <a:lnTo>
                    <a:pt x="6729" y="3557"/>
                  </a:lnTo>
                  <a:lnTo>
                    <a:pt x="6704" y="3555"/>
                  </a:lnTo>
                  <a:lnTo>
                    <a:pt x="6680" y="3551"/>
                  </a:lnTo>
                  <a:lnTo>
                    <a:pt x="6656" y="3547"/>
                  </a:lnTo>
                  <a:lnTo>
                    <a:pt x="6632" y="3543"/>
                  </a:lnTo>
                  <a:lnTo>
                    <a:pt x="6610" y="3539"/>
                  </a:lnTo>
                  <a:lnTo>
                    <a:pt x="6587" y="3533"/>
                  </a:lnTo>
                  <a:lnTo>
                    <a:pt x="6567" y="3527"/>
                  </a:lnTo>
                  <a:lnTo>
                    <a:pt x="6545" y="3520"/>
                  </a:lnTo>
                  <a:lnTo>
                    <a:pt x="6526" y="3513"/>
                  </a:lnTo>
                  <a:lnTo>
                    <a:pt x="6506" y="3505"/>
                  </a:lnTo>
                  <a:lnTo>
                    <a:pt x="6487" y="3497"/>
                  </a:lnTo>
                  <a:lnTo>
                    <a:pt x="6469" y="3488"/>
                  </a:lnTo>
                  <a:lnTo>
                    <a:pt x="6451" y="3477"/>
                  </a:lnTo>
                  <a:lnTo>
                    <a:pt x="6434" y="3467"/>
                  </a:lnTo>
                  <a:lnTo>
                    <a:pt x="6417" y="3456"/>
                  </a:lnTo>
                  <a:lnTo>
                    <a:pt x="6401" y="3444"/>
                  </a:lnTo>
                  <a:lnTo>
                    <a:pt x="6386" y="3431"/>
                  </a:lnTo>
                  <a:lnTo>
                    <a:pt x="6370" y="3418"/>
                  </a:lnTo>
                  <a:lnTo>
                    <a:pt x="6356" y="3404"/>
                  </a:lnTo>
                  <a:lnTo>
                    <a:pt x="6340" y="3389"/>
                  </a:lnTo>
                  <a:lnTo>
                    <a:pt x="6328" y="3373"/>
                  </a:lnTo>
                  <a:lnTo>
                    <a:pt x="6314" y="3357"/>
                  </a:lnTo>
                  <a:lnTo>
                    <a:pt x="6301" y="3339"/>
                  </a:lnTo>
                  <a:lnTo>
                    <a:pt x="6288" y="3321"/>
                  </a:lnTo>
                  <a:lnTo>
                    <a:pt x="6276" y="3302"/>
                  </a:lnTo>
                  <a:lnTo>
                    <a:pt x="6264" y="3281"/>
                  </a:lnTo>
                  <a:lnTo>
                    <a:pt x="6252" y="3261"/>
                  </a:lnTo>
                  <a:lnTo>
                    <a:pt x="6240" y="3238"/>
                  </a:lnTo>
                  <a:lnTo>
                    <a:pt x="6230" y="3215"/>
                  </a:lnTo>
                  <a:lnTo>
                    <a:pt x="6219" y="3192"/>
                  </a:lnTo>
                  <a:lnTo>
                    <a:pt x="6208" y="3167"/>
                  </a:lnTo>
                  <a:lnTo>
                    <a:pt x="6197" y="3139"/>
                  </a:lnTo>
                  <a:lnTo>
                    <a:pt x="6189" y="3112"/>
                  </a:lnTo>
                  <a:lnTo>
                    <a:pt x="6180" y="3086"/>
                  </a:lnTo>
                  <a:lnTo>
                    <a:pt x="6175" y="3061"/>
                  </a:lnTo>
                  <a:lnTo>
                    <a:pt x="6169" y="3037"/>
                  </a:lnTo>
                  <a:lnTo>
                    <a:pt x="6166" y="3013"/>
                  </a:lnTo>
                  <a:lnTo>
                    <a:pt x="6164" y="2989"/>
                  </a:lnTo>
                  <a:lnTo>
                    <a:pt x="6163" y="2965"/>
                  </a:lnTo>
                  <a:lnTo>
                    <a:pt x="6163" y="2942"/>
                  </a:lnTo>
                  <a:lnTo>
                    <a:pt x="6164" y="2917"/>
                  </a:lnTo>
                  <a:lnTo>
                    <a:pt x="6166" y="2893"/>
                  </a:lnTo>
                  <a:lnTo>
                    <a:pt x="6169" y="2867"/>
                  </a:lnTo>
                  <a:lnTo>
                    <a:pt x="6174" y="2843"/>
                  </a:lnTo>
                  <a:lnTo>
                    <a:pt x="6179" y="2816"/>
                  </a:lnTo>
                  <a:lnTo>
                    <a:pt x="6185" y="2788"/>
                  </a:lnTo>
                  <a:lnTo>
                    <a:pt x="6192" y="2759"/>
                  </a:lnTo>
                  <a:lnTo>
                    <a:pt x="6171" y="2776"/>
                  </a:lnTo>
                  <a:lnTo>
                    <a:pt x="6154" y="2794"/>
                  </a:lnTo>
                  <a:lnTo>
                    <a:pt x="6138" y="2811"/>
                  </a:lnTo>
                  <a:lnTo>
                    <a:pt x="6125" y="2831"/>
                  </a:lnTo>
                  <a:lnTo>
                    <a:pt x="6113" y="2849"/>
                  </a:lnTo>
                  <a:lnTo>
                    <a:pt x="6105" y="2869"/>
                  </a:lnTo>
                  <a:lnTo>
                    <a:pt x="6097" y="2889"/>
                  </a:lnTo>
                  <a:lnTo>
                    <a:pt x="6092" y="2909"/>
                  </a:lnTo>
                  <a:lnTo>
                    <a:pt x="6087" y="2930"/>
                  </a:lnTo>
                  <a:lnTo>
                    <a:pt x="6085" y="2950"/>
                  </a:lnTo>
                  <a:lnTo>
                    <a:pt x="6084" y="2971"/>
                  </a:lnTo>
                  <a:lnTo>
                    <a:pt x="6084" y="2992"/>
                  </a:lnTo>
                  <a:lnTo>
                    <a:pt x="6085" y="3014"/>
                  </a:lnTo>
                  <a:lnTo>
                    <a:pt x="6088" y="3034"/>
                  </a:lnTo>
                  <a:lnTo>
                    <a:pt x="6092" y="3056"/>
                  </a:lnTo>
                  <a:lnTo>
                    <a:pt x="6096" y="3078"/>
                  </a:lnTo>
                  <a:lnTo>
                    <a:pt x="6106" y="3121"/>
                  </a:lnTo>
                  <a:lnTo>
                    <a:pt x="6118" y="3164"/>
                  </a:lnTo>
                  <a:lnTo>
                    <a:pt x="6130" y="3207"/>
                  </a:lnTo>
                  <a:lnTo>
                    <a:pt x="6143" y="3248"/>
                  </a:lnTo>
                  <a:lnTo>
                    <a:pt x="6154" y="3289"/>
                  </a:lnTo>
                  <a:lnTo>
                    <a:pt x="6164" y="3329"/>
                  </a:lnTo>
                  <a:lnTo>
                    <a:pt x="6167" y="3347"/>
                  </a:lnTo>
                  <a:lnTo>
                    <a:pt x="6170" y="3366"/>
                  </a:lnTo>
                  <a:lnTo>
                    <a:pt x="6172" y="3385"/>
                  </a:lnTo>
                  <a:lnTo>
                    <a:pt x="6172" y="3402"/>
                  </a:lnTo>
                  <a:lnTo>
                    <a:pt x="6172" y="3422"/>
                  </a:lnTo>
                  <a:lnTo>
                    <a:pt x="6170" y="3442"/>
                  </a:lnTo>
                  <a:lnTo>
                    <a:pt x="6166" y="3460"/>
                  </a:lnTo>
                  <a:lnTo>
                    <a:pt x="6162" y="3478"/>
                  </a:lnTo>
                  <a:lnTo>
                    <a:pt x="6156" y="3497"/>
                  </a:lnTo>
                  <a:lnTo>
                    <a:pt x="6149" y="3514"/>
                  </a:lnTo>
                  <a:lnTo>
                    <a:pt x="6140" y="3530"/>
                  </a:lnTo>
                  <a:lnTo>
                    <a:pt x="6132" y="3547"/>
                  </a:lnTo>
                  <a:lnTo>
                    <a:pt x="6121" y="3562"/>
                  </a:lnTo>
                  <a:lnTo>
                    <a:pt x="6110" y="3578"/>
                  </a:lnTo>
                  <a:lnTo>
                    <a:pt x="6098" y="3593"/>
                  </a:lnTo>
                  <a:lnTo>
                    <a:pt x="6085" y="3608"/>
                  </a:lnTo>
                  <a:lnTo>
                    <a:pt x="6071" y="3623"/>
                  </a:lnTo>
                  <a:lnTo>
                    <a:pt x="6057" y="3636"/>
                  </a:lnTo>
                  <a:lnTo>
                    <a:pt x="6043" y="3650"/>
                  </a:lnTo>
                  <a:lnTo>
                    <a:pt x="6027" y="3662"/>
                  </a:lnTo>
                  <a:lnTo>
                    <a:pt x="5996" y="3687"/>
                  </a:lnTo>
                  <a:lnTo>
                    <a:pt x="5962" y="3711"/>
                  </a:lnTo>
                  <a:lnTo>
                    <a:pt x="5928" y="3732"/>
                  </a:lnTo>
                  <a:lnTo>
                    <a:pt x="5894" y="3754"/>
                  </a:lnTo>
                  <a:lnTo>
                    <a:pt x="5826" y="3793"/>
                  </a:lnTo>
                  <a:lnTo>
                    <a:pt x="5762" y="3827"/>
                  </a:lnTo>
                  <a:lnTo>
                    <a:pt x="5712" y="3858"/>
                  </a:lnTo>
                  <a:lnTo>
                    <a:pt x="5632" y="3910"/>
                  </a:lnTo>
                  <a:lnTo>
                    <a:pt x="5534" y="3974"/>
                  </a:lnTo>
                  <a:lnTo>
                    <a:pt x="5427" y="4043"/>
                  </a:lnTo>
                  <a:lnTo>
                    <a:pt x="5373" y="4076"/>
                  </a:lnTo>
                  <a:lnTo>
                    <a:pt x="5323" y="4108"/>
                  </a:lnTo>
                  <a:lnTo>
                    <a:pt x="5274" y="4139"/>
                  </a:lnTo>
                  <a:lnTo>
                    <a:pt x="5230" y="4164"/>
                  </a:lnTo>
                  <a:lnTo>
                    <a:pt x="5192" y="4186"/>
                  </a:lnTo>
                  <a:lnTo>
                    <a:pt x="5160" y="4203"/>
                  </a:lnTo>
                  <a:lnTo>
                    <a:pt x="5147" y="4209"/>
                  </a:lnTo>
                  <a:lnTo>
                    <a:pt x="5137" y="4213"/>
                  </a:lnTo>
                  <a:lnTo>
                    <a:pt x="5128" y="4216"/>
                  </a:lnTo>
                  <a:lnTo>
                    <a:pt x="5123" y="4216"/>
                  </a:lnTo>
                  <a:lnTo>
                    <a:pt x="5111" y="4215"/>
                  </a:lnTo>
                  <a:lnTo>
                    <a:pt x="5101" y="4212"/>
                  </a:lnTo>
                  <a:lnTo>
                    <a:pt x="5091" y="4207"/>
                  </a:lnTo>
                  <a:lnTo>
                    <a:pt x="5084" y="4202"/>
                  </a:lnTo>
                  <a:lnTo>
                    <a:pt x="5076" y="4196"/>
                  </a:lnTo>
                  <a:lnTo>
                    <a:pt x="5070" y="4188"/>
                  </a:lnTo>
                  <a:lnTo>
                    <a:pt x="5064" y="4179"/>
                  </a:lnTo>
                  <a:lnTo>
                    <a:pt x="5060" y="4171"/>
                  </a:lnTo>
                  <a:lnTo>
                    <a:pt x="5057" y="4161"/>
                  </a:lnTo>
                  <a:lnTo>
                    <a:pt x="5055" y="4150"/>
                  </a:lnTo>
                  <a:lnTo>
                    <a:pt x="5053" y="4140"/>
                  </a:lnTo>
                  <a:lnTo>
                    <a:pt x="5052" y="4128"/>
                  </a:lnTo>
                  <a:lnTo>
                    <a:pt x="5050" y="4117"/>
                  </a:lnTo>
                  <a:lnTo>
                    <a:pt x="5052" y="4105"/>
                  </a:lnTo>
                  <a:lnTo>
                    <a:pt x="5052" y="4093"/>
                  </a:lnTo>
                  <a:lnTo>
                    <a:pt x="5053" y="4081"/>
                  </a:lnTo>
                  <a:lnTo>
                    <a:pt x="5056" y="4058"/>
                  </a:lnTo>
                  <a:lnTo>
                    <a:pt x="5061" y="4036"/>
                  </a:lnTo>
                  <a:lnTo>
                    <a:pt x="5067" y="4015"/>
                  </a:lnTo>
                  <a:lnTo>
                    <a:pt x="5073" y="3994"/>
                  </a:lnTo>
                  <a:lnTo>
                    <a:pt x="5081" y="3974"/>
                  </a:lnTo>
                  <a:lnTo>
                    <a:pt x="5089" y="3954"/>
                  </a:lnTo>
                  <a:lnTo>
                    <a:pt x="5097" y="3935"/>
                  </a:lnTo>
                  <a:lnTo>
                    <a:pt x="5106" y="3917"/>
                  </a:lnTo>
                  <a:lnTo>
                    <a:pt x="5125" y="3881"/>
                  </a:lnTo>
                  <a:lnTo>
                    <a:pt x="5142" y="3846"/>
                  </a:lnTo>
                  <a:lnTo>
                    <a:pt x="5151" y="3827"/>
                  </a:lnTo>
                  <a:lnTo>
                    <a:pt x="5158" y="3810"/>
                  </a:lnTo>
                  <a:lnTo>
                    <a:pt x="5166" y="3793"/>
                  </a:lnTo>
                  <a:lnTo>
                    <a:pt x="5172" y="3774"/>
                  </a:lnTo>
                  <a:lnTo>
                    <a:pt x="5144" y="3751"/>
                  </a:lnTo>
                  <a:lnTo>
                    <a:pt x="5118" y="3726"/>
                  </a:lnTo>
                  <a:lnTo>
                    <a:pt x="5095" y="3699"/>
                  </a:lnTo>
                  <a:lnTo>
                    <a:pt x="5074" y="3672"/>
                  </a:lnTo>
                  <a:lnTo>
                    <a:pt x="5055" y="3643"/>
                  </a:lnTo>
                  <a:lnTo>
                    <a:pt x="5039" y="3613"/>
                  </a:lnTo>
                  <a:lnTo>
                    <a:pt x="5024" y="3583"/>
                  </a:lnTo>
                  <a:lnTo>
                    <a:pt x="5012" y="3551"/>
                  </a:lnTo>
                  <a:lnTo>
                    <a:pt x="5001" y="3519"/>
                  </a:lnTo>
                  <a:lnTo>
                    <a:pt x="4992" y="3486"/>
                  </a:lnTo>
                  <a:lnTo>
                    <a:pt x="4985" y="3451"/>
                  </a:lnTo>
                  <a:lnTo>
                    <a:pt x="4979" y="3418"/>
                  </a:lnTo>
                  <a:lnTo>
                    <a:pt x="4976" y="3382"/>
                  </a:lnTo>
                  <a:lnTo>
                    <a:pt x="4974" y="3347"/>
                  </a:lnTo>
                  <a:lnTo>
                    <a:pt x="4973" y="3311"/>
                  </a:lnTo>
                  <a:lnTo>
                    <a:pt x="4974" y="3276"/>
                  </a:lnTo>
                  <a:lnTo>
                    <a:pt x="4976" y="3239"/>
                  </a:lnTo>
                  <a:lnTo>
                    <a:pt x="4979" y="3202"/>
                  </a:lnTo>
                  <a:lnTo>
                    <a:pt x="4985" y="3166"/>
                  </a:lnTo>
                  <a:lnTo>
                    <a:pt x="4990" y="3129"/>
                  </a:lnTo>
                  <a:lnTo>
                    <a:pt x="4997" y="3093"/>
                  </a:lnTo>
                  <a:lnTo>
                    <a:pt x="5005" y="3057"/>
                  </a:lnTo>
                  <a:lnTo>
                    <a:pt x="5014" y="3020"/>
                  </a:lnTo>
                  <a:lnTo>
                    <a:pt x="5024" y="2985"/>
                  </a:lnTo>
                  <a:lnTo>
                    <a:pt x="5033" y="2949"/>
                  </a:lnTo>
                  <a:lnTo>
                    <a:pt x="5044" y="2914"/>
                  </a:lnTo>
                  <a:lnTo>
                    <a:pt x="5056" y="2879"/>
                  </a:lnTo>
                  <a:lnTo>
                    <a:pt x="5068" y="2845"/>
                  </a:lnTo>
                  <a:lnTo>
                    <a:pt x="5081" y="2811"/>
                  </a:lnTo>
                  <a:lnTo>
                    <a:pt x="5094" y="2779"/>
                  </a:lnTo>
                  <a:lnTo>
                    <a:pt x="5106" y="2747"/>
                  </a:lnTo>
                  <a:lnTo>
                    <a:pt x="5120" y="2717"/>
                  </a:lnTo>
                  <a:lnTo>
                    <a:pt x="5153" y="2643"/>
                  </a:lnTo>
                  <a:lnTo>
                    <a:pt x="5184" y="2573"/>
                  </a:lnTo>
                  <a:lnTo>
                    <a:pt x="5215" y="2509"/>
                  </a:lnTo>
                  <a:lnTo>
                    <a:pt x="5245" y="2448"/>
                  </a:lnTo>
                  <a:lnTo>
                    <a:pt x="5260" y="2419"/>
                  </a:lnTo>
                  <a:lnTo>
                    <a:pt x="5275" y="2391"/>
                  </a:lnTo>
                  <a:lnTo>
                    <a:pt x="5292" y="2364"/>
                  </a:lnTo>
                  <a:lnTo>
                    <a:pt x="5308" y="2339"/>
                  </a:lnTo>
                  <a:lnTo>
                    <a:pt x="5324" y="2314"/>
                  </a:lnTo>
                  <a:lnTo>
                    <a:pt x="5341" y="2290"/>
                  </a:lnTo>
                  <a:lnTo>
                    <a:pt x="5358" y="2267"/>
                  </a:lnTo>
                  <a:lnTo>
                    <a:pt x="5377" y="2245"/>
                  </a:lnTo>
                  <a:lnTo>
                    <a:pt x="5395" y="2224"/>
                  </a:lnTo>
                  <a:lnTo>
                    <a:pt x="5415" y="2204"/>
                  </a:lnTo>
                  <a:lnTo>
                    <a:pt x="5436" y="2185"/>
                  </a:lnTo>
                  <a:lnTo>
                    <a:pt x="5457" y="2166"/>
                  </a:lnTo>
                  <a:lnTo>
                    <a:pt x="5480" y="2149"/>
                  </a:lnTo>
                  <a:lnTo>
                    <a:pt x="5504" y="2133"/>
                  </a:lnTo>
                  <a:lnTo>
                    <a:pt x="5529" y="2118"/>
                  </a:lnTo>
                  <a:lnTo>
                    <a:pt x="5554" y="2104"/>
                  </a:lnTo>
                  <a:lnTo>
                    <a:pt x="5582" y="2090"/>
                  </a:lnTo>
                  <a:lnTo>
                    <a:pt x="5611" y="2077"/>
                  </a:lnTo>
                  <a:lnTo>
                    <a:pt x="5642" y="2065"/>
                  </a:lnTo>
                  <a:lnTo>
                    <a:pt x="5674" y="2054"/>
                  </a:lnTo>
                  <a:lnTo>
                    <a:pt x="5707" y="2045"/>
                  </a:lnTo>
                  <a:lnTo>
                    <a:pt x="5743" y="2035"/>
                  </a:lnTo>
                  <a:lnTo>
                    <a:pt x="5781" y="2026"/>
                  </a:lnTo>
                  <a:lnTo>
                    <a:pt x="5819" y="2020"/>
                  </a:lnTo>
                  <a:lnTo>
                    <a:pt x="5882" y="2009"/>
                  </a:lnTo>
                  <a:lnTo>
                    <a:pt x="5955" y="1996"/>
                  </a:lnTo>
                  <a:lnTo>
                    <a:pt x="5994" y="1988"/>
                  </a:lnTo>
                  <a:lnTo>
                    <a:pt x="6034" y="1979"/>
                  </a:lnTo>
                  <a:lnTo>
                    <a:pt x="6072" y="1969"/>
                  </a:lnTo>
                  <a:lnTo>
                    <a:pt x="6110" y="1957"/>
                  </a:lnTo>
                  <a:lnTo>
                    <a:pt x="6128" y="1952"/>
                  </a:lnTo>
                  <a:lnTo>
                    <a:pt x="6147" y="1944"/>
                  </a:lnTo>
                  <a:lnTo>
                    <a:pt x="6164" y="1938"/>
                  </a:lnTo>
                  <a:lnTo>
                    <a:pt x="6180" y="1930"/>
                  </a:lnTo>
                  <a:lnTo>
                    <a:pt x="6196" y="1922"/>
                  </a:lnTo>
                  <a:lnTo>
                    <a:pt x="6211" y="1914"/>
                  </a:lnTo>
                  <a:lnTo>
                    <a:pt x="6225" y="1904"/>
                  </a:lnTo>
                  <a:lnTo>
                    <a:pt x="6238" y="1896"/>
                  </a:lnTo>
                  <a:lnTo>
                    <a:pt x="6250" y="1885"/>
                  </a:lnTo>
                  <a:lnTo>
                    <a:pt x="6261" y="1874"/>
                  </a:lnTo>
                  <a:lnTo>
                    <a:pt x="6270" y="1864"/>
                  </a:lnTo>
                  <a:lnTo>
                    <a:pt x="6279" y="1852"/>
                  </a:lnTo>
                  <a:lnTo>
                    <a:pt x="6286" y="1840"/>
                  </a:lnTo>
                  <a:lnTo>
                    <a:pt x="6291" y="1827"/>
                  </a:lnTo>
                  <a:lnTo>
                    <a:pt x="6294" y="1813"/>
                  </a:lnTo>
                  <a:lnTo>
                    <a:pt x="6295" y="1799"/>
                  </a:lnTo>
                  <a:lnTo>
                    <a:pt x="6295" y="1785"/>
                  </a:lnTo>
                  <a:lnTo>
                    <a:pt x="6293" y="1771"/>
                  </a:lnTo>
                  <a:lnTo>
                    <a:pt x="6289" y="1758"/>
                  </a:lnTo>
                  <a:lnTo>
                    <a:pt x="6282" y="1746"/>
                  </a:lnTo>
                  <a:lnTo>
                    <a:pt x="6275" y="1734"/>
                  </a:lnTo>
                  <a:lnTo>
                    <a:pt x="6266" y="1722"/>
                  </a:lnTo>
                  <a:lnTo>
                    <a:pt x="6255" y="1712"/>
                  </a:lnTo>
                  <a:lnTo>
                    <a:pt x="6245" y="1700"/>
                  </a:lnTo>
                  <a:lnTo>
                    <a:pt x="6219" y="1679"/>
                  </a:lnTo>
                  <a:lnTo>
                    <a:pt x="6191" y="1659"/>
                  </a:lnTo>
                  <a:lnTo>
                    <a:pt x="6162" y="1637"/>
                  </a:lnTo>
                  <a:lnTo>
                    <a:pt x="6133" y="1617"/>
                  </a:lnTo>
                  <a:lnTo>
                    <a:pt x="6119" y="1606"/>
                  </a:lnTo>
                  <a:lnTo>
                    <a:pt x="6105" y="1595"/>
                  </a:lnTo>
                  <a:lnTo>
                    <a:pt x="6092" y="1585"/>
                  </a:lnTo>
                  <a:lnTo>
                    <a:pt x="6080" y="1573"/>
                  </a:lnTo>
                  <a:lnTo>
                    <a:pt x="6069" y="1561"/>
                  </a:lnTo>
                  <a:lnTo>
                    <a:pt x="6059" y="1549"/>
                  </a:lnTo>
                  <a:lnTo>
                    <a:pt x="6051" y="1536"/>
                  </a:lnTo>
                  <a:lnTo>
                    <a:pt x="6043" y="1522"/>
                  </a:lnTo>
                  <a:lnTo>
                    <a:pt x="6038" y="1508"/>
                  </a:lnTo>
                  <a:lnTo>
                    <a:pt x="6034" y="1494"/>
                  </a:lnTo>
                  <a:lnTo>
                    <a:pt x="6032" y="1479"/>
                  </a:lnTo>
                  <a:lnTo>
                    <a:pt x="6032" y="1463"/>
                  </a:lnTo>
                  <a:lnTo>
                    <a:pt x="6035" y="1446"/>
                  </a:lnTo>
                  <a:lnTo>
                    <a:pt x="6040" y="1428"/>
                  </a:lnTo>
                  <a:lnTo>
                    <a:pt x="6048" y="1410"/>
                  </a:lnTo>
                  <a:lnTo>
                    <a:pt x="6057" y="1391"/>
                  </a:lnTo>
                  <a:lnTo>
                    <a:pt x="6070" y="1371"/>
                  </a:lnTo>
                  <a:lnTo>
                    <a:pt x="6084" y="1351"/>
                  </a:lnTo>
                  <a:lnTo>
                    <a:pt x="6100" y="1331"/>
                  </a:lnTo>
                  <a:lnTo>
                    <a:pt x="6119" y="1311"/>
                  </a:lnTo>
                  <a:lnTo>
                    <a:pt x="6138" y="1292"/>
                  </a:lnTo>
                  <a:lnTo>
                    <a:pt x="6160" y="1272"/>
                  </a:lnTo>
                  <a:lnTo>
                    <a:pt x="6182" y="1252"/>
                  </a:lnTo>
                  <a:lnTo>
                    <a:pt x="6206" y="1232"/>
                  </a:lnTo>
                  <a:lnTo>
                    <a:pt x="6232" y="1213"/>
                  </a:lnTo>
                  <a:lnTo>
                    <a:pt x="6259" y="1195"/>
                  </a:lnTo>
                  <a:lnTo>
                    <a:pt x="6287" y="1175"/>
                  </a:lnTo>
                  <a:lnTo>
                    <a:pt x="6316" y="1157"/>
                  </a:lnTo>
                  <a:lnTo>
                    <a:pt x="6346" y="1140"/>
                  </a:lnTo>
                  <a:lnTo>
                    <a:pt x="6376" y="1122"/>
                  </a:lnTo>
                  <a:lnTo>
                    <a:pt x="6408" y="1105"/>
                  </a:lnTo>
                  <a:lnTo>
                    <a:pt x="6442" y="1089"/>
                  </a:lnTo>
                  <a:lnTo>
                    <a:pt x="6475" y="1073"/>
                  </a:lnTo>
                  <a:lnTo>
                    <a:pt x="6509" y="1058"/>
                  </a:lnTo>
                  <a:lnTo>
                    <a:pt x="6544" y="1044"/>
                  </a:lnTo>
                  <a:lnTo>
                    <a:pt x="6579" y="1031"/>
                  </a:lnTo>
                  <a:lnTo>
                    <a:pt x="6615" y="1018"/>
                  </a:lnTo>
                  <a:lnTo>
                    <a:pt x="6651" y="1006"/>
                  </a:lnTo>
                  <a:lnTo>
                    <a:pt x="6687" y="995"/>
                  </a:lnTo>
                  <a:lnTo>
                    <a:pt x="6724" y="986"/>
                  </a:lnTo>
                  <a:lnTo>
                    <a:pt x="6760" y="977"/>
                  </a:lnTo>
                  <a:lnTo>
                    <a:pt x="6797" y="969"/>
                  </a:lnTo>
                  <a:lnTo>
                    <a:pt x="6834" y="963"/>
                  </a:lnTo>
                  <a:lnTo>
                    <a:pt x="6870" y="958"/>
                  </a:lnTo>
                  <a:lnTo>
                    <a:pt x="6907" y="954"/>
                  </a:lnTo>
                  <a:lnTo>
                    <a:pt x="6943" y="951"/>
                  </a:lnTo>
                  <a:lnTo>
                    <a:pt x="6979" y="950"/>
                  </a:lnTo>
                  <a:lnTo>
                    <a:pt x="7015" y="950"/>
                  </a:lnTo>
                  <a:lnTo>
                    <a:pt x="7019" y="926"/>
                  </a:lnTo>
                  <a:lnTo>
                    <a:pt x="7022" y="905"/>
                  </a:lnTo>
                  <a:lnTo>
                    <a:pt x="7023" y="884"/>
                  </a:lnTo>
                  <a:lnTo>
                    <a:pt x="7025" y="866"/>
                  </a:lnTo>
                  <a:lnTo>
                    <a:pt x="7026" y="856"/>
                  </a:lnTo>
                  <a:lnTo>
                    <a:pt x="7027" y="847"/>
                  </a:lnTo>
                  <a:lnTo>
                    <a:pt x="7031" y="838"/>
                  </a:lnTo>
                  <a:lnTo>
                    <a:pt x="7034" y="828"/>
                  </a:lnTo>
                  <a:lnTo>
                    <a:pt x="7037" y="819"/>
                  </a:lnTo>
                  <a:lnTo>
                    <a:pt x="7043" y="809"/>
                  </a:lnTo>
                  <a:lnTo>
                    <a:pt x="7049" y="799"/>
                  </a:lnTo>
                  <a:lnTo>
                    <a:pt x="7057" y="789"/>
                  </a:lnTo>
                  <a:lnTo>
                    <a:pt x="7068" y="776"/>
                  </a:lnTo>
                  <a:lnTo>
                    <a:pt x="7081" y="763"/>
                  </a:lnTo>
                  <a:lnTo>
                    <a:pt x="7095" y="751"/>
                  </a:lnTo>
                  <a:lnTo>
                    <a:pt x="7111" y="739"/>
                  </a:lnTo>
                  <a:lnTo>
                    <a:pt x="7128" y="728"/>
                  </a:lnTo>
                  <a:lnTo>
                    <a:pt x="7146" y="718"/>
                  </a:lnTo>
                  <a:lnTo>
                    <a:pt x="7165" y="709"/>
                  </a:lnTo>
                  <a:lnTo>
                    <a:pt x="7185" y="700"/>
                  </a:lnTo>
                  <a:lnTo>
                    <a:pt x="7210" y="689"/>
                  </a:lnTo>
                  <a:lnTo>
                    <a:pt x="7236" y="681"/>
                  </a:lnTo>
                  <a:lnTo>
                    <a:pt x="7263" y="672"/>
                  </a:lnTo>
                  <a:lnTo>
                    <a:pt x="7291" y="664"/>
                  </a:lnTo>
                  <a:lnTo>
                    <a:pt x="7319" y="656"/>
                  </a:lnTo>
                  <a:lnTo>
                    <a:pt x="7348" y="650"/>
                  </a:lnTo>
                  <a:lnTo>
                    <a:pt x="7377" y="643"/>
                  </a:lnTo>
                  <a:lnTo>
                    <a:pt x="7408" y="638"/>
                  </a:lnTo>
                  <a:lnTo>
                    <a:pt x="7437" y="633"/>
                  </a:lnTo>
                  <a:lnTo>
                    <a:pt x="7467" y="629"/>
                  </a:lnTo>
                  <a:lnTo>
                    <a:pt x="7497" y="626"/>
                  </a:lnTo>
                  <a:lnTo>
                    <a:pt x="7528" y="624"/>
                  </a:lnTo>
                  <a:lnTo>
                    <a:pt x="7558" y="622"/>
                  </a:lnTo>
                  <a:lnTo>
                    <a:pt x="7588" y="620"/>
                  </a:lnTo>
                  <a:lnTo>
                    <a:pt x="7619" y="619"/>
                  </a:lnTo>
                  <a:lnTo>
                    <a:pt x="7650" y="619"/>
                  </a:lnTo>
                  <a:lnTo>
                    <a:pt x="7679" y="620"/>
                  </a:lnTo>
                  <a:lnTo>
                    <a:pt x="7709" y="623"/>
                  </a:lnTo>
                  <a:lnTo>
                    <a:pt x="7738" y="625"/>
                  </a:lnTo>
                  <a:lnTo>
                    <a:pt x="7767" y="628"/>
                  </a:lnTo>
                  <a:lnTo>
                    <a:pt x="7796" y="631"/>
                  </a:lnTo>
                  <a:lnTo>
                    <a:pt x="7824" y="637"/>
                  </a:lnTo>
                  <a:lnTo>
                    <a:pt x="7851" y="641"/>
                  </a:lnTo>
                  <a:lnTo>
                    <a:pt x="7878" y="647"/>
                  </a:lnTo>
                  <a:lnTo>
                    <a:pt x="7904" y="654"/>
                  </a:lnTo>
                  <a:lnTo>
                    <a:pt x="7930" y="661"/>
                  </a:lnTo>
                  <a:lnTo>
                    <a:pt x="7955" y="670"/>
                  </a:lnTo>
                  <a:lnTo>
                    <a:pt x="7977" y="680"/>
                  </a:lnTo>
                  <a:lnTo>
                    <a:pt x="8000" y="689"/>
                  </a:lnTo>
                  <a:lnTo>
                    <a:pt x="8021" y="700"/>
                  </a:lnTo>
                  <a:lnTo>
                    <a:pt x="8042" y="711"/>
                  </a:lnTo>
                  <a:lnTo>
                    <a:pt x="8061" y="724"/>
                  </a:lnTo>
                  <a:lnTo>
                    <a:pt x="8074" y="734"/>
                  </a:lnTo>
                  <a:lnTo>
                    <a:pt x="8091" y="750"/>
                  </a:lnTo>
                  <a:lnTo>
                    <a:pt x="8107" y="765"/>
                  </a:lnTo>
                  <a:lnTo>
                    <a:pt x="8117" y="776"/>
                  </a:lnTo>
                  <a:lnTo>
                    <a:pt x="8126" y="789"/>
                  </a:lnTo>
                  <a:lnTo>
                    <a:pt x="8132" y="800"/>
                  </a:lnTo>
                  <a:lnTo>
                    <a:pt x="8137" y="813"/>
                  </a:lnTo>
                  <a:lnTo>
                    <a:pt x="8138" y="824"/>
                  </a:lnTo>
                  <a:lnTo>
                    <a:pt x="8138" y="835"/>
                  </a:lnTo>
                  <a:lnTo>
                    <a:pt x="8134" y="846"/>
                  </a:lnTo>
                  <a:lnTo>
                    <a:pt x="8131" y="856"/>
                  </a:lnTo>
                  <a:lnTo>
                    <a:pt x="8125" y="866"/>
                  </a:lnTo>
                  <a:lnTo>
                    <a:pt x="8117" y="876"/>
                  </a:lnTo>
                  <a:lnTo>
                    <a:pt x="8109" y="884"/>
                  </a:lnTo>
                  <a:lnTo>
                    <a:pt x="8099" y="893"/>
                  </a:lnTo>
                  <a:lnTo>
                    <a:pt x="8087" y="901"/>
                  </a:lnTo>
                  <a:lnTo>
                    <a:pt x="8075" y="908"/>
                  </a:lnTo>
                  <a:lnTo>
                    <a:pt x="8061" y="916"/>
                  </a:lnTo>
                  <a:lnTo>
                    <a:pt x="8047" y="922"/>
                  </a:lnTo>
                  <a:lnTo>
                    <a:pt x="8032" y="927"/>
                  </a:lnTo>
                  <a:lnTo>
                    <a:pt x="8016" y="933"/>
                  </a:lnTo>
                  <a:lnTo>
                    <a:pt x="8000" y="938"/>
                  </a:lnTo>
                  <a:lnTo>
                    <a:pt x="7984" y="944"/>
                  </a:lnTo>
                  <a:lnTo>
                    <a:pt x="7967" y="947"/>
                  </a:lnTo>
                  <a:lnTo>
                    <a:pt x="7934" y="954"/>
                  </a:lnTo>
                  <a:lnTo>
                    <a:pt x="7901" y="959"/>
                  </a:lnTo>
                  <a:lnTo>
                    <a:pt x="7868" y="962"/>
                  </a:lnTo>
                  <a:lnTo>
                    <a:pt x="7839" y="962"/>
                  </a:lnTo>
                  <a:lnTo>
                    <a:pt x="7826" y="962"/>
                  </a:lnTo>
                  <a:lnTo>
                    <a:pt x="7813" y="961"/>
                  </a:lnTo>
                  <a:lnTo>
                    <a:pt x="7803" y="960"/>
                  </a:lnTo>
                  <a:lnTo>
                    <a:pt x="7792" y="958"/>
                  </a:lnTo>
                  <a:lnTo>
                    <a:pt x="7770" y="951"/>
                  </a:lnTo>
                  <a:lnTo>
                    <a:pt x="7748" y="945"/>
                  </a:lnTo>
                  <a:lnTo>
                    <a:pt x="7726" y="937"/>
                  </a:lnTo>
                  <a:lnTo>
                    <a:pt x="7704" y="930"/>
                  </a:lnTo>
                  <a:lnTo>
                    <a:pt x="7682" y="921"/>
                  </a:lnTo>
                  <a:lnTo>
                    <a:pt x="7662" y="911"/>
                  </a:lnTo>
                  <a:lnTo>
                    <a:pt x="7640" y="902"/>
                  </a:lnTo>
                  <a:lnTo>
                    <a:pt x="7620" y="891"/>
                  </a:lnTo>
                  <a:lnTo>
                    <a:pt x="7581" y="870"/>
                  </a:lnTo>
                  <a:lnTo>
                    <a:pt x="7544" y="849"/>
                  </a:lnTo>
                  <a:lnTo>
                    <a:pt x="7510" y="827"/>
                  </a:lnTo>
                  <a:lnTo>
                    <a:pt x="7481" y="806"/>
                  </a:lnTo>
                  <a:lnTo>
                    <a:pt x="7490" y="827"/>
                  </a:lnTo>
                  <a:lnTo>
                    <a:pt x="7503" y="848"/>
                  </a:lnTo>
                  <a:lnTo>
                    <a:pt x="7517" y="868"/>
                  </a:lnTo>
                  <a:lnTo>
                    <a:pt x="7534" y="888"/>
                  </a:lnTo>
                  <a:lnTo>
                    <a:pt x="7551" y="907"/>
                  </a:lnTo>
                  <a:lnTo>
                    <a:pt x="7570" y="926"/>
                  </a:lnTo>
                  <a:lnTo>
                    <a:pt x="7591" y="944"/>
                  </a:lnTo>
                  <a:lnTo>
                    <a:pt x="7611" y="961"/>
                  </a:lnTo>
                  <a:lnTo>
                    <a:pt x="7634" y="977"/>
                  </a:lnTo>
                  <a:lnTo>
                    <a:pt x="7656" y="993"/>
                  </a:lnTo>
                  <a:lnTo>
                    <a:pt x="7679" y="1007"/>
                  </a:lnTo>
                  <a:lnTo>
                    <a:pt x="7702" y="1021"/>
                  </a:lnTo>
                  <a:lnTo>
                    <a:pt x="7725" y="1034"/>
                  </a:lnTo>
                  <a:lnTo>
                    <a:pt x="7748" y="1046"/>
                  </a:lnTo>
                  <a:lnTo>
                    <a:pt x="7770" y="1056"/>
                  </a:lnTo>
                  <a:lnTo>
                    <a:pt x="7792" y="1065"/>
                  </a:lnTo>
                  <a:lnTo>
                    <a:pt x="7808" y="1072"/>
                  </a:lnTo>
                  <a:lnTo>
                    <a:pt x="7823" y="1076"/>
                  </a:lnTo>
                  <a:lnTo>
                    <a:pt x="7838" y="1079"/>
                  </a:lnTo>
                  <a:lnTo>
                    <a:pt x="7853" y="1083"/>
                  </a:lnTo>
                  <a:lnTo>
                    <a:pt x="7867" y="1084"/>
                  </a:lnTo>
                  <a:lnTo>
                    <a:pt x="7881" y="1084"/>
                  </a:lnTo>
                  <a:lnTo>
                    <a:pt x="7894" y="1084"/>
                  </a:lnTo>
                  <a:lnTo>
                    <a:pt x="7907" y="1081"/>
                  </a:lnTo>
                  <a:lnTo>
                    <a:pt x="7920" y="1079"/>
                  </a:lnTo>
                  <a:lnTo>
                    <a:pt x="7932" y="1076"/>
                  </a:lnTo>
                  <a:lnTo>
                    <a:pt x="7944" y="1073"/>
                  </a:lnTo>
                  <a:lnTo>
                    <a:pt x="7956" y="1067"/>
                  </a:lnTo>
                  <a:lnTo>
                    <a:pt x="7967" y="1063"/>
                  </a:lnTo>
                  <a:lnTo>
                    <a:pt x="7978" y="1057"/>
                  </a:lnTo>
                  <a:lnTo>
                    <a:pt x="7990" y="1050"/>
                  </a:lnTo>
                  <a:lnTo>
                    <a:pt x="8001" y="1044"/>
                  </a:lnTo>
                  <a:lnTo>
                    <a:pt x="8022" y="1030"/>
                  </a:lnTo>
                  <a:lnTo>
                    <a:pt x="8044" y="1014"/>
                  </a:lnTo>
                  <a:lnTo>
                    <a:pt x="8065" y="997"/>
                  </a:lnTo>
                  <a:lnTo>
                    <a:pt x="8086" y="981"/>
                  </a:lnTo>
                  <a:lnTo>
                    <a:pt x="8107" y="964"/>
                  </a:lnTo>
                  <a:lnTo>
                    <a:pt x="8130" y="949"/>
                  </a:lnTo>
                  <a:lnTo>
                    <a:pt x="8153" y="934"/>
                  </a:lnTo>
                  <a:lnTo>
                    <a:pt x="8176" y="921"/>
                  </a:lnTo>
                  <a:lnTo>
                    <a:pt x="8198" y="911"/>
                  </a:lnTo>
                  <a:lnTo>
                    <a:pt x="8226" y="901"/>
                  </a:lnTo>
                  <a:lnTo>
                    <a:pt x="8242" y="896"/>
                  </a:lnTo>
                  <a:lnTo>
                    <a:pt x="8258" y="891"/>
                  </a:lnTo>
                  <a:lnTo>
                    <a:pt x="8275" y="887"/>
                  </a:lnTo>
                  <a:lnTo>
                    <a:pt x="8293" y="883"/>
                  </a:lnTo>
                  <a:lnTo>
                    <a:pt x="8310" y="881"/>
                  </a:lnTo>
                  <a:lnTo>
                    <a:pt x="8327" y="880"/>
                  </a:lnTo>
                  <a:lnTo>
                    <a:pt x="8343" y="880"/>
                  </a:lnTo>
                  <a:lnTo>
                    <a:pt x="8358" y="882"/>
                  </a:lnTo>
                  <a:lnTo>
                    <a:pt x="8366" y="884"/>
                  </a:lnTo>
                  <a:lnTo>
                    <a:pt x="8372" y="887"/>
                  </a:lnTo>
                  <a:lnTo>
                    <a:pt x="8379" y="889"/>
                  </a:lnTo>
                  <a:lnTo>
                    <a:pt x="8385" y="892"/>
                  </a:lnTo>
                  <a:lnTo>
                    <a:pt x="8391" y="895"/>
                  </a:lnTo>
                  <a:lnTo>
                    <a:pt x="8396" y="899"/>
                  </a:lnTo>
                  <a:lnTo>
                    <a:pt x="8400" y="905"/>
                  </a:lnTo>
                  <a:lnTo>
                    <a:pt x="8405" y="910"/>
                  </a:lnTo>
                  <a:lnTo>
                    <a:pt x="8408" y="916"/>
                  </a:lnTo>
                  <a:lnTo>
                    <a:pt x="8411" y="922"/>
                  </a:lnTo>
                  <a:lnTo>
                    <a:pt x="8413" y="929"/>
                  </a:lnTo>
                  <a:lnTo>
                    <a:pt x="8415" y="935"/>
                  </a:lnTo>
                  <a:lnTo>
                    <a:pt x="8416" y="949"/>
                  </a:lnTo>
                  <a:lnTo>
                    <a:pt x="8416" y="963"/>
                  </a:lnTo>
                  <a:lnTo>
                    <a:pt x="8415" y="977"/>
                  </a:lnTo>
                  <a:lnTo>
                    <a:pt x="8412" y="992"/>
                  </a:lnTo>
                  <a:lnTo>
                    <a:pt x="8408" y="1007"/>
                  </a:lnTo>
                  <a:lnTo>
                    <a:pt x="8404" y="1021"/>
                  </a:lnTo>
                  <a:lnTo>
                    <a:pt x="8392" y="1051"/>
                  </a:lnTo>
                  <a:lnTo>
                    <a:pt x="8379" y="1079"/>
                  </a:lnTo>
                  <a:lnTo>
                    <a:pt x="8367" y="1105"/>
                  </a:lnTo>
                  <a:lnTo>
                    <a:pt x="8358" y="1127"/>
                  </a:lnTo>
                  <a:lnTo>
                    <a:pt x="8354" y="1141"/>
                  </a:lnTo>
                  <a:lnTo>
                    <a:pt x="8350" y="1156"/>
                  </a:lnTo>
                  <a:lnTo>
                    <a:pt x="8347" y="1170"/>
                  </a:lnTo>
                  <a:lnTo>
                    <a:pt x="8343" y="1185"/>
                  </a:lnTo>
                  <a:lnTo>
                    <a:pt x="8339" y="1215"/>
                  </a:lnTo>
                  <a:lnTo>
                    <a:pt x="8337" y="1246"/>
                  </a:lnTo>
                  <a:lnTo>
                    <a:pt x="8336" y="1279"/>
                  </a:lnTo>
                  <a:lnTo>
                    <a:pt x="8337" y="1311"/>
                  </a:lnTo>
                  <a:lnTo>
                    <a:pt x="8339" y="1342"/>
                  </a:lnTo>
                  <a:lnTo>
                    <a:pt x="8343" y="1374"/>
                  </a:lnTo>
                  <a:lnTo>
                    <a:pt x="8349" y="1406"/>
                  </a:lnTo>
                  <a:lnTo>
                    <a:pt x="8356" y="1437"/>
                  </a:lnTo>
                  <a:lnTo>
                    <a:pt x="8365" y="1467"/>
                  </a:lnTo>
                  <a:lnTo>
                    <a:pt x="8375" y="1495"/>
                  </a:lnTo>
                  <a:lnTo>
                    <a:pt x="8385" y="1523"/>
                  </a:lnTo>
                  <a:lnTo>
                    <a:pt x="8398" y="1548"/>
                  </a:lnTo>
                  <a:lnTo>
                    <a:pt x="8411" y="1572"/>
                  </a:lnTo>
                  <a:lnTo>
                    <a:pt x="8426" y="1593"/>
                  </a:lnTo>
                  <a:close/>
                  <a:moveTo>
                    <a:pt x="1855" y="1445"/>
                  </a:moveTo>
                  <a:lnTo>
                    <a:pt x="1815" y="1445"/>
                  </a:lnTo>
                  <a:lnTo>
                    <a:pt x="1778" y="1446"/>
                  </a:lnTo>
                  <a:lnTo>
                    <a:pt x="1744" y="1449"/>
                  </a:lnTo>
                  <a:lnTo>
                    <a:pt x="1710" y="1452"/>
                  </a:lnTo>
                  <a:lnTo>
                    <a:pt x="1679" y="1457"/>
                  </a:lnTo>
                  <a:lnTo>
                    <a:pt x="1650" y="1463"/>
                  </a:lnTo>
                  <a:lnTo>
                    <a:pt x="1622" y="1470"/>
                  </a:lnTo>
                  <a:lnTo>
                    <a:pt x="1595" y="1478"/>
                  </a:lnTo>
                  <a:lnTo>
                    <a:pt x="1570" y="1487"/>
                  </a:lnTo>
                  <a:lnTo>
                    <a:pt x="1547" y="1495"/>
                  </a:lnTo>
                  <a:lnTo>
                    <a:pt x="1525" y="1505"/>
                  </a:lnTo>
                  <a:lnTo>
                    <a:pt x="1504" y="1516"/>
                  </a:lnTo>
                  <a:lnTo>
                    <a:pt x="1484" y="1527"/>
                  </a:lnTo>
                  <a:lnTo>
                    <a:pt x="1465" y="1539"/>
                  </a:lnTo>
                  <a:lnTo>
                    <a:pt x="1446" y="1551"/>
                  </a:lnTo>
                  <a:lnTo>
                    <a:pt x="1429" y="1564"/>
                  </a:lnTo>
                  <a:lnTo>
                    <a:pt x="1397" y="1590"/>
                  </a:lnTo>
                  <a:lnTo>
                    <a:pt x="1367" y="1617"/>
                  </a:lnTo>
                  <a:lnTo>
                    <a:pt x="1338" y="1645"/>
                  </a:lnTo>
                  <a:lnTo>
                    <a:pt x="1311" y="1673"/>
                  </a:lnTo>
                  <a:lnTo>
                    <a:pt x="1283" y="1700"/>
                  </a:lnTo>
                  <a:lnTo>
                    <a:pt x="1254" y="1726"/>
                  </a:lnTo>
                  <a:lnTo>
                    <a:pt x="1239" y="1738"/>
                  </a:lnTo>
                  <a:lnTo>
                    <a:pt x="1224" y="1749"/>
                  </a:lnTo>
                  <a:lnTo>
                    <a:pt x="1208" y="1761"/>
                  </a:lnTo>
                  <a:lnTo>
                    <a:pt x="1192" y="1772"/>
                  </a:lnTo>
                  <a:lnTo>
                    <a:pt x="1177" y="1781"/>
                  </a:lnTo>
                  <a:lnTo>
                    <a:pt x="1163" y="1788"/>
                  </a:lnTo>
                  <a:lnTo>
                    <a:pt x="1148" y="1794"/>
                  </a:lnTo>
                  <a:lnTo>
                    <a:pt x="1134" y="1799"/>
                  </a:lnTo>
                  <a:lnTo>
                    <a:pt x="1120" y="1802"/>
                  </a:lnTo>
                  <a:lnTo>
                    <a:pt x="1106" y="1804"/>
                  </a:lnTo>
                  <a:lnTo>
                    <a:pt x="1093" y="1805"/>
                  </a:lnTo>
                  <a:lnTo>
                    <a:pt x="1080" y="1805"/>
                  </a:lnTo>
                  <a:lnTo>
                    <a:pt x="1070" y="1803"/>
                  </a:lnTo>
                  <a:lnTo>
                    <a:pt x="1059" y="1801"/>
                  </a:lnTo>
                  <a:lnTo>
                    <a:pt x="1049" y="1797"/>
                  </a:lnTo>
                  <a:lnTo>
                    <a:pt x="1040" y="1791"/>
                  </a:lnTo>
                  <a:lnTo>
                    <a:pt x="1034" y="1785"/>
                  </a:lnTo>
                  <a:lnTo>
                    <a:pt x="1029" y="1776"/>
                  </a:lnTo>
                  <a:lnTo>
                    <a:pt x="1025" y="1768"/>
                  </a:lnTo>
                  <a:lnTo>
                    <a:pt x="1024" y="1757"/>
                  </a:lnTo>
                  <a:lnTo>
                    <a:pt x="1024" y="1745"/>
                  </a:lnTo>
                  <a:lnTo>
                    <a:pt x="1028" y="1732"/>
                  </a:lnTo>
                  <a:lnTo>
                    <a:pt x="1032" y="1718"/>
                  </a:lnTo>
                  <a:lnTo>
                    <a:pt x="1039" y="1702"/>
                  </a:lnTo>
                  <a:lnTo>
                    <a:pt x="1050" y="1685"/>
                  </a:lnTo>
                  <a:lnTo>
                    <a:pt x="1062" y="1666"/>
                  </a:lnTo>
                  <a:lnTo>
                    <a:pt x="1078" y="1647"/>
                  </a:lnTo>
                  <a:lnTo>
                    <a:pt x="1096" y="1627"/>
                  </a:lnTo>
                  <a:lnTo>
                    <a:pt x="1119" y="1604"/>
                  </a:lnTo>
                  <a:lnTo>
                    <a:pt x="1144" y="1580"/>
                  </a:lnTo>
                  <a:lnTo>
                    <a:pt x="1173" y="1555"/>
                  </a:lnTo>
                  <a:lnTo>
                    <a:pt x="1204" y="1530"/>
                  </a:lnTo>
                  <a:lnTo>
                    <a:pt x="1241" y="1503"/>
                  </a:lnTo>
                  <a:lnTo>
                    <a:pt x="1281" y="1474"/>
                  </a:lnTo>
                  <a:lnTo>
                    <a:pt x="1325" y="1443"/>
                  </a:lnTo>
                  <a:lnTo>
                    <a:pt x="1372" y="1412"/>
                  </a:lnTo>
                  <a:lnTo>
                    <a:pt x="1420" y="1382"/>
                  </a:lnTo>
                  <a:lnTo>
                    <a:pt x="1468" y="1352"/>
                  </a:lnTo>
                  <a:lnTo>
                    <a:pt x="1517" y="1322"/>
                  </a:lnTo>
                  <a:lnTo>
                    <a:pt x="1568" y="1290"/>
                  </a:lnTo>
                  <a:lnTo>
                    <a:pt x="1619" y="1259"/>
                  </a:lnTo>
                  <a:lnTo>
                    <a:pt x="1670" y="1227"/>
                  </a:lnTo>
                  <a:lnTo>
                    <a:pt x="1722" y="1196"/>
                  </a:lnTo>
                  <a:lnTo>
                    <a:pt x="1774" y="1163"/>
                  </a:lnTo>
                  <a:lnTo>
                    <a:pt x="1824" y="1132"/>
                  </a:lnTo>
                  <a:lnTo>
                    <a:pt x="1875" y="1100"/>
                  </a:lnTo>
                  <a:lnTo>
                    <a:pt x="1925" y="1067"/>
                  </a:lnTo>
                  <a:lnTo>
                    <a:pt x="1973" y="1036"/>
                  </a:lnTo>
                  <a:lnTo>
                    <a:pt x="2019" y="1004"/>
                  </a:lnTo>
                  <a:lnTo>
                    <a:pt x="2065" y="973"/>
                  </a:lnTo>
                  <a:lnTo>
                    <a:pt x="2107" y="941"/>
                  </a:lnTo>
                  <a:lnTo>
                    <a:pt x="2147" y="910"/>
                  </a:lnTo>
                  <a:lnTo>
                    <a:pt x="2192" y="875"/>
                  </a:lnTo>
                  <a:lnTo>
                    <a:pt x="2235" y="841"/>
                  </a:lnTo>
                  <a:lnTo>
                    <a:pt x="2278" y="808"/>
                  </a:lnTo>
                  <a:lnTo>
                    <a:pt x="2322" y="776"/>
                  </a:lnTo>
                  <a:lnTo>
                    <a:pt x="2344" y="760"/>
                  </a:lnTo>
                  <a:lnTo>
                    <a:pt x="2368" y="745"/>
                  </a:lnTo>
                  <a:lnTo>
                    <a:pt x="2393" y="730"/>
                  </a:lnTo>
                  <a:lnTo>
                    <a:pt x="2419" y="716"/>
                  </a:lnTo>
                  <a:lnTo>
                    <a:pt x="2447" y="702"/>
                  </a:lnTo>
                  <a:lnTo>
                    <a:pt x="2476" y="688"/>
                  </a:lnTo>
                  <a:lnTo>
                    <a:pt x="2506" y="675"/>
                  </a:lnTo>
                  <a:lnTo>
                    <a:pt x="2538" y="662"/>
                  </a:lnTo>
                  <a:lnTo>
                    <a:pt x="2592" y="643"/>
                  </a:lnTo>
                  <a:lnTo>
                    <a:pt x="2640" y="628"/>
                  </a:lnTo>
                  <a:lnTo>
                    <a:pt x="2680" y="616"/>
                  </a:lnTo>
                  <a:lnTo>
                    <a:pt x="2715" y="608"/>
                  </a:lnTo>
                  <a:lnTo>
                    <a:pt x="2730" y="605"/>
                  </a:lnTo>
                  <a:lnTo>
                    <a:pt x="2743" y="603"/>
                  </a:lnTo>
                  <a:lnTo>
                    <a:pt x="2755" y="603"/>
                  </a:lnTo>
                  <a:lnTo>
                    <a:pt x="2765" y="603"/>
                  </a:lnTo>
                  <a:lnTo>
                    <a:pt x="2775" y="604"/>
                  </a:lnTo>
                  <a:lnTo>
                    <a:pt x="2783" y="608"/>
                  </a:lnTo>
                  <a:lnTo>
                    <a:pt x="2789" y="611"/>
                  </a:lnTo>
                  <a:lnTo>
                    <a:pt x="2795" y="615"/>
                  </a:lnTo>
                  <a:lnTo>
                    <a:pt x="2798" y="620"/>
                  </a:lnTo>
                  <a:lnTo>
                    <a:pt x="2800" y="628"/>
                  </a:lnTo>
                  <a:lnTo>
                    <a:pt x="2801" y="636"/>
                  </a:lnTo>
                  <a:lnTo>
                    <a:pt x="2801" y="644"/>
                  </a:lnTo>
                  <a:lnTo>
                    <a:pt x="2799" y="655"/>
                  </a:lnTo>
                  <a:lnTo>
                    <a:pt x="2797" y="666"/>
                  </a:lnTo>
                  <a:lnTo>
                    <a:pt x="2792" y="678"/>
                  </a:lnTo>
                  <a:lnTo>
                    <a:pt x="2787" y="692"/>
                  </a:lnTo>
                  <a:lnTo>
                    <a:pt x="2773" y="722"/>
                  </a:lnTo>
                  <a:lnTo>
                    <a:pt x="2755" y="757"/>
                  </a:lnTo>
                  <a:lnTo>
                    <a:pt x="2732" y="797"/>
                  </a:lnTo>
                  <a:lnTo>
                    <a:pt x="2705" y="842"/>
                  </a:lnTo>
                  <a:lnTo>
                    <a:pt x="2686" y="874"/>
                  </a:lnTo>
                  <a:lnTo>
                    <a:pt x="2668" y="902"/>
                  </a:lnTo>
                  <a:lnTo>
                    <a:pt x="2650" y="927"/>
                  </a:lnTo>
                  <a:lnTo>
                    <a:pt x="2633" y="951"/>
                  </a:lnTo>
                  <a:lnTo>
                    <a:pt x="2616" y="972"/>
                  </a:lnTo>
                  <a:lnTo>
                    <a:pt x="2599" y="990"/>
                  </a:lnTo>
                  <a:lnTo>
                    <a:pt x="2589" y="997"/>
                  </a:lnTo>
                  <a:lnTo>
                    <a:pt x="2579" y="1005"/>
                  </a:lnTo>
                  <a:lnTo>
                    <a:pt x="2570" y="1013"/>
                  </a:lnTo>
                  <a:lnTo>
                    <a:pt x="2560" y="1019"/>
                  </a:lnTo>
                  <a:lnTo>
                    <a:pt x="2549" y="1025"/>
                  </a:lnTo>
                  <a:lnTo>
                    <a:pt x="2538" y="1031"/>
                  </a:lnTo>
                  <a:lnTo>
                    <a:pt x="2526" y="1036"/>
                  </a:lnTo>
                  <a:lnTo>
                    <a:pt x="2514" y="1042"/>
                  </a:lnTo>
                  <a:lnTo>
                    <a:pt x="2501" y="1046"/>
                  </a:lnTo>
                  <a:lnTo>
                    <a:pt x="2488" y="1050"/>
                  </a:lnTo>
                  <a:lnTo>
                    <a:pt x="2473" y="1053"/>
                  </a:lnTo>
                  <a:lnTo>
                    <a:pt x="2458" y="1058"/>
                  </a:lnTo>
                  <a:lnTo>
                    <a:pt x="2424" y="1063"/>
                  </a:lnTo>
                  <a:lnTo>
                    <a:pt x="2386" y="1067"/>
                  </a:lnTo>
                  <a:lnTo>
                    <a:pt x="2346" y="1072"/>
                  </a:lnTo>
                  <a:lnTo>
                    <a:pt x="2298" y="1074"/>
                  </a:lnTo>
                  <a:lnTo>
                    <a:pt x="2302" y="1078"/>
                  </a:lnTo>
                  <a:lnTo>
                    <a:pt x="2306" y="1081"/>
                  </a:lnTo>
                  <a:lnTo>
                    <a:pt x="2309" y="1085"/>
                  </a:lnTo>
                  <a:lnTo>
                    <a:pt x="2312" y="1089"/>
                  </a:lnTo>
                  <a:lnTo>
                    <a:pt x="2316" y="1092"/>
                  </a:lnTo>
                  <a:lnTo>
                    <a:pt x="2320" y="1095"/>
                  </a:lnTo>
                  <a:lnTo>
                    <a:pt x="2334" y="1111"/>
                  </a:lnTo>
                  <a:lnTo>
                    <a:pt x="2347" y="1126"/>
                  </a:lnTo>
                  <a:lnTo>
                    <a:pt x="2358" y="1141"/>
                  </a:lnTo>
                  <a:lnTo>
                    <a:pt x="2368" y="1156"/>
                  </a:lnTo>
                  <a:lnTo>
                    <a:pt x="2378" y="1171"/>
                  </a:lnTo>
                  <a:lnTo>
                    <a:pt x="2386" y="1186"/>
                  </a:lnTo>
                  <a:lnTo>
                    <a:pt x="2394" y="1201"/>
                  </a:lnTo>
                  <a:lnTo>
                    <a:pt x="2400" y="1216"/>
                  </a:lnTo>
                  <a:lnTo>
                    <a:pt x="2406" y="1232"/>
                  </a:lnTo>
                  <a:lnTo>
                    <a:pt x="2410" y="1247"/>
                  </a:lnTo>
                  <a:lnTo>
                    <a:pt x="2413" y="1262"/>
                  </a:lnTo>
                  <a:lnTo>
                    <a:pt x="2416" y="1278"/>
                  </a:lnTo>
                  <a:lnTo>
                    <a:pt x="2418" y="1293"/>
                  </a:lnTo>
                  <a:lnTo>
                    <a:pt x="2418" y="1308"/>
                  </a:lnTo>
                  <a:lnTo>
                    <a:pt x="2417" y="1323"/>
                  </a:lnTo>
                  <a:lnTo>
                    <a:pt x="2416" y="1338"/>
                  </a:lnTo>
                  <a:lnTo>
                    <a:pt x="2413" y="1353"/>
                  </a:lnTo>
                  <a:lnTo>
                    <a:pt x="2409" y="1368"/>
                  </a:lnTo>
                  <a:lnTo>
                    <a:pt x="2405" y="1383"/>
                  </a:lnTo>
                  <a:lnTo>
                    <a:pt x="2399" y="1397"/>
                  </a:lnTo>
                  <a:lnTo>
                    <a:pt x="2394" y="1412"/>
                  </a:lnTo>
                  <a:lnTo>
                    <a:pt x="2386" y="1426"/>
                  </a:lnTo>
                  <a:lnTo>
                    <a:pt x="2379" y="1441"/>
                  </a:lnTo>
                  <a:lnTo>
                    <a:pt x="2370" y="1455"/>
                  </a:lnTo>
                  <a:lnTo>
                    <a:pt x="2361" y="1469"/>
                  </a:lnTo>
                  <a:lnTo>
                    <a:pt x="2350" y="1483"/>
                  </a:lnTo>
                  <a:lnTo>
                    <a:pt x="2339" y="1497"/>
                  </a:lnTo>
                  <a:lnTo>
                    <a:pt x="2327" y="1510"/>
                  </a:lnTo>
                  <a:lnTo>
                    <a:pt x="2314" y="1524"/>
                  </a:lnTo>
                  <a:lnTo>
                    <a:pt x="2300" y="1537"/>
                  </a:lnTo>
                  <a:lnTo>
                    <a:pt x="2286" y="1550"/>
                  </a:lnTo>
                  <a:lnTo>
                    <a:pt x="2270" y="1563"/>
                  </a:lnTo>
                  <a:lnTo>
                    <a:pt x="2249" y="1580"/>
                  </a:lnTo>
                  <a:lnTo>
                    <a:pt x="2228" y="1596"/>
                  </a:lnTo>
                  <a:lnTo>
                    <a:pt x="2209" y="1611"/>
                  </a:lnTo>
                  <a:lnTo>
                    <a:pt x="2188" y="1625"/>
                  </a:lnTo>
                  <a:lnTo>
                    <a:pt x="2154" y="1653"/>
                  </a:lnTo>
                  <a:lnTo>
                    <a:pt x="2124" y="1679"/>
                  </a:lnTo>
                  <a:lnTo>
                    <a:pt x="2098" y="1703"/>
                  </a:lnTo>
                  <a:lnTo>
                    <a:pt x="2075" y="1726"/>
                  </a:lnTo>
                  <a:lnTo>
                    <a:pt x="2056" y="1747"/>
                  </a:lnTo>
                  <a:lnTo>
                    <a:pt x="2040" y="1767"/>
                  </a:lnTo>
                  <a:lnTo>
                    <a:pt x="2025" y="1785"/>
                  </a:lnTo>
                  <a:lnTo>
                    <a:pt x="2012" y="1803"/>
                  </a:lnTo>
                  <a:lnTo>
                    <a:pt x="1988" y="1836"/>
                  </a:lnTo>
                  <a:lnTo>
                    <a:pt x="1964" y="1864"/>
                  </a:lnTo>
                  <a:lnTo>
                    <a:pt x="1950" y="1878"/>
                  </a:lnTo>
                  <a:lnTo>
                    <a:pt x="1936" y="1890"/>
                  </a:lnTo>
                  <a:lnTo>
                    <a:pt x="1919" y="1902"/>
                  </a:lnTo>
                  <a:lnTo>
                    <a:pt x="1900" y="1915"/>
                  </a:lnTo>
                  <a:lnTo>
                    <a:pt x="1884" y="1924"/>
                  </a:lnTo>
                  <a:lnTo>
                    <a:pt x="1866" y="1931"/>
                  </a:lnTo>
                  <a:lnTo>
                    <a:pt x="1849" y="1938"/>
                  </a:lnTo>
                  <a:lnTo>
                    <a:pt x="1831" y="1944"/>
                  </a:lnTo>
                  <a:lnTo>
                    <a:pt x="1811" y="1950"/>
                  </a:lnTo>
                  <a:lnTo>
                    <a:pt x="1792" y="1955"/>
                  </a:lnTo>
                  <a:lnTo>
                    <a:pt x="1772" y="1959"/>
                  </a:lnTo>
                  <a:lnTo>
                    <a:pt x="1751" y="1963"/>
                  </a:lnTo>
                  <a:lnTo>
                    <a:pt x="1708" y="1969"/>
                  </a:lnTo>
                  <a:lnTo>
                    <a:pt x="1664" y="1974"/>
                  </a:lnTo>
                  <a:lnTo>
                    <a:pt x="1619" y="1980"/>
                  </a:lnTo>
                  <a:lnTo>
                    <a:pt x="1572" y="1985"/>
                  </a:lnTo>
                  <a:lnTo>
                    <a:pt x="1526" y="1991"/>
                  </a:lnTo>
                  <a:lnTo>
                    <a:pt x="1481" y="1997"/>
                  </a:lnTo>
                  <a:lnTo>
                    <a:pt x="1457" y="2001"/>
                  </a:lnTo>
                  <a:lnTo>
                    <a:pt x="1435" y="2007"/>
                  </a:lnTo>
                  <a:lnTo>
                    <a:pt x="1412" y="2011"/>
                  </a:lnTo>
                  <a:lnTo>
                    <a:pt x="1389" y="2018"/>
                  </a:lnTo>
                  <a:lnTo>
                    <a:pt x="1368" y="2024"/>
                  </a:lnTo>
                  <a:lnTo>
                    <a:pt x="1346" y="2032"/>
                  </a:lnTo>
                  <a:lnTo>
                    <a:pt x="1325" y="2040"/>
                  </a:lnTo>
                  <a:lnTo>
                    <a:pt x="1303" y="2049"/>
                  </a:lnTo>
                  <a:lnTo>
                    <a:pt x="1283" y="2060"/>
                  </a:lnTo>
                  <a:lnTo>
                    <a:pt x="1263" y="2071"/>
                  </a:lnTo>
                  <a:lnTo>
                    <a:pt x="1244" y="2083"/>
                  </a:lnTo>
                  <a:lnTo>
                    <a:pt x="1225" y="2097"/>
                  </a:lnTo>
                  <a:lnTo>
                    <a:pt x="1248" y="2095"/>
                  </a:lnTo>
                  <a:lnTo>
                    <a:pt x="1271" y="2092"/>
                  </a:lnTo>
                  <a:lnTo>
                    <a:pt x="1292" y="2089"/>
                  </a:lnTo>
                  <a:lnTo>
                    <a:pt x="1313" y="2084"/>
                  </a:lnTo>
                  <a:lnTo>
                    <a:pt x="1355" y="2076"/>
                  </a:lnTo>
                  <a:lnTo>
                    <a:pt x="1396" y="2067"/>
                  </a:lnTo>
                  <a:lnTo>
                    <a:pt x="1417" y="2063"/>
                  </a:lnTo>
                  <a:lnTo>
                    <a:pt x="1439" y="2060"/>
                  </a:lnTo>
                  <a:lnTo>
                    <a:pt x="1462" y="2056"/>
                  </a:lnTo>
                  <a:lnTo>
                    <a:pt x="1485" y="2054"/>
                  </a:lnTo>
                  <a:lnTo>
                    <a:pt x="1510" y="2052"/>
                  </a:lnTo>
                  <a:lnTo>
                    <a:pt x="1536" y="2052"/>
                  </a:lnTo>
                  <a:lnTo>
                    <a:pt x="1564" y="2052"/>
                  </a:lnTo>
                  <a:lnTo>
                    <a:pt x="1593" y="2053"/>
                  </a:lnTo>
                  <a:lnTo>
                    <a:pt x="1617" y="2055"/>
                  </a:lnTo>
                  <a:lnTo>
                    <a:pt x="1640" y="2057"/>
                  </a:lnTo>
                  <a:lnTo>
                    <a:pt x="1664" y="2061"/>
                  </a:lnTo>
                  <a:lnTo>
                    <a:pt x="1687" y="2065"/>
                  </a:lnTo>
                  <a:lnTo>
                    <a:pt x="1709" y="2070"/>
                  </a:lnTo>
                  <a:lnTo>
                    <a:pt x="1731" y="2076"/>
                  </a:lnTo>
                  <a:lnTo>
                    <a:pt x="1751" y="2083"/>
                  </a:lnTo>
                  <a:lnTo>
                    <a:pt x="1772" y="2091"/>
                  </a:lnTo>
                  <a:lnTo>
                    <a:pt x="1787" y="2098"/>
                  </a:lnTo>
                  <a:lnTo>
                    <a:pt x="1803" y="2107"/>
                  </a:lnTo>
                  <a:lnTo>
                    <a:pt x="1821" y="2118"/>
                  </a:lnTo>
                  <a:lnTo>
                    <a:pt x="1838" y="2130"/>
                  </a:lnTo>
                  <a:lnTo>
                    <a:pt x="1857" y="2141"/>
                  </a:lnTo>
                  <a:lnTo>
                    <a:pt x="1873" y="2152"/>
                  </a:lnTo>
                  <a:lnTo>
                    <a:pt x="1886" y="2163"/>
                  </a:lnTo>
                  <a:lnTo>
                    <a:pt x="1897" y="2172"/>
                  </a:lnTo>
                  <a:lnTo>
                    <a:pt x="1907" y="2182"/>
                  </a:lnTo>
                  <a:lnTo>
                    <a:pt x="1918" y="2194"/>
                  </a:lnTo>
                  <a:lnTo>
                    <a:pt x="1930" y="2209"/>
                  </a:lnTo>
                  <a:lnTo>
                    <a:pt x="1941" y="2225"/>
                  </a:lnTo>
                  <a:lnTo>
                    <a:pt x="1951" y="2243"/>
                  </a:lnTo>
                  <a:lnTo>
                    <a:pt x="1961" y="2261"/>
                  </a:lnTo>
                  <a:lnTo>
                    <a:pt x="1970" y="2280"/>
                  </a:lnTo>
                  <a:lnTo>
                    <a:pt x="1977" y="2301"/>
                  </a:lnTo>
                  <a:lnTo>
                    <a:pt x="1984" y="2321"/>
                  </a:lnTo>
                  <a:lnTo>
                    <a:pt x="1988" y="2343"/>
                  </a:lnTo>
                  <a:lnTo>
                    <a:pt x="1989" y="2354"/>
                  </a:lnTo>
                  <a:lnTo>
                    <a:pt x="1990" y="2364"/>
                  </a:lnTo>
                  <a:lnTo>
                    <a:pt x="1990" y="2375"/>
                  </a:lnTo>
                  <a:lnTo>
                    <a:pt x="1990" y="2386"/>
                  </a:lnTo>
                  <a:lnTo>
                    <a:pt x="1989" y="2397"/>
                  </a:lnTo>
                  <a:lnTo>
                    <a:pt x="1987" y="2408"/>
                  </a:lnTo>
                  <a:lnTo>
                    <a:pt x="1985" y="2418"/>
                  </a:lnTo>
                  <a:lnTo>
                    <a:pt x="1982" y="2429"/>
                  </a:lnTo>
                  <a:lnTo>
                    <a:pt x="1977" y="2439"/>
                  </a:lnTo>
                  <a:lnTo>
                    <a:pt x="1973" y="2450"/>
                  </a:lnTo>
                  <a:lnTo>
                    <a:pt x="1968" y="2459"/>
                  </a:lnTo>
                  <a:lnTo>
                    <a:pt x="1960" y="2469"/>
                  </a:lnTo>
                  <a:lnTo>
                    <a:pt x="1944" y="2489"/>
                  </a:lnTo>
                  <a:lnTo>
                    <a:pt x="1929" y="2507"/>
                  </a:lnTo>
                  <a:lnTo>
                    <a:pt x="1914" y="2521"/>
                  </a:lnTo>
                  <a:lnTo>
                    <a:pt x="1899" y="2531"/>
                  </a:lnTo>
                  <a:lnTo>
                    <a:pt x="1884" y="2540"/>
                  </a:lnTo>
                  <a:lnTo>
                    <a:pt x="1870" y="2544"/>
                  </a:lnTo>
                  <a:lnTo>
                    <a:pt x="1856" y="2548"/>
                  </a:lnTo>
                  <a:lnTo>
                    <a:pt x="1842" y="2548"/>
                  </a:lnTo>
                  <a:lnTo>
                    <a:pt x="1829" y="2545"/>
                  </a:lnTo>
                  <a:lnTo>
                    <a:pt x="1815" y="2542"/>
                  </a:lnTo>
                  <a:lnTo>
                    <a:pt x="1801" y="2537"/>
                  </a:lnTo>
                  <a:lnTo>
                    <a:pt x="1788" y="2529"/>
                  </a:lnTo>
                  <a:lnTo>
                    <a:pt x="1774" y="2521"/>
                  </a:lnTo>
                  <a:lnTo>
                    <a:pt x="1760" y="2511"/>
                  </a:lnTo>
                  <a:lnTo>
                    <a:pt x="1746" y="2500"/>
                  </a:lnTo>
                  <a:lnTo>
                    <a:pt x="1731" y="2488"/>
                  </a:lnTo>
                  <a:lnTo>
                    <a:pt x="1701" y="2464"/>
                  </a:lnTo>
                  <a:lnTo>
                    <a:pt x="1668" y="2438"/>
                  </a:lnTo>
                  <a:lnTo>
                    <a:pt x="1651" y="2425"/>
                  </a:lnTo>
                  <a:lnTo>
                    <a:pt x="1634" y="2412"/>
                  </a:lnTo>
                  <a:lnTo>
                    <a:pt x="1614" y="2400"/>
                  </a:lnTo>
                  <a:lnTo>
                    <a:pt x="1595" y="2389"/>
                  </a:lnTo>
                  <a:lnTo>
                    <a:pt x="1576" y="2380"/>
                  </a:lnTo>
                  <a:lnTo>
                    <a:pt x="1554" y="2370"/>
                  </a:lnTo>
                  <a:lnTo>
                    <a:pt x="1533" y="2362"/>
                  </a:lnTo>
                  <a:lnTo>
                    <a:pt x="1509" y="2356"/>
                  </a:lnTo>
                  <a:lnTo>
                    <a:pt x="1485" y="2352"/>
                  </a:lnTo>
                  <a:lnTo>
                    <a:pt x="1459" y="2348"/>
                  </a:lnTo>
                  <a:lnTo>
                    <a:pt x="1434" y="2348"/>
                  </a:lnTo>
                  <a:lnTo>
                    <a:pt x="1406" y="2350"/>
                  </a:lnTo>
                  <a:lnTo>
                    <a:pt x="1387" y="2353"/>
                  </a:lnTo>
                  <a:lnTo>
                    <a:pt x="1369" y="2355"/>
                  </a:lnTo>
                  <a:lnTo>
                    <a:pt x="1350" y="2358"/>
                  </a:lnTo>
                  <a:lnTo>
                    <a:pt x="1330" y="2362"/>
                  </a:lnTo>
                  <a:lnTo>
                    <a:pt x="1292" y="2372"/>
                  </a:lnTo>
                  <a:lnTo>
                    <a:pt x="1254" y="2383"/>
                  </a:lnTo>
                  <a:lnTo>
                    <a:pt x="1215" y="2397"/>
                  </a:lnTo>
                  <a:lnTo>
                    <a:pt x="1176" y="2412"/>
                  </a:lnTo>
                  <a:lnTo>
                    <a:pt x="1137" y="2428"/>
                  </a:lnTo>
                  <a:lnTo>
                    <a:pt x="1100" y="2446"/>
                  </a:lnTo>
                  <a:lnTo>
                    <a:pt x="1062" y="2466"/>
                  </a:lnTo>
                  <a:lnTo>
                    <a:pt x="1025" y="2486"/>
                  </a:lnTo>
                  <a:lnTo>
                    <a:pt x="991" y="2508"/>
                  </a:lnTo>
                  <a:lnTo>
                    <a:pt x="958" y="2530"/>
                  </a:lnTo>
                  <a:lnTo>
                    <a:pt x="925" y="2553"/>
                  </a:lnTo>
                  <a:lnTo>
                    <a:pt x="895" y="2577"/>
                  </a:lnTo>
                  <a:lnTo>
                    <a:pt x="867" y="2601"/>
                  </a:lnTo>
                  <a:lnTo>
                    <a:pt x="841" y="2625"/>
                  </a:lnTo>
                  <a:lnTo>
                    <a:pt x="642" y="2830"/>
                  </a:lnTo>
                  <a:lnTo>
                    <a:pt x="608" y="2828"/>
                  </a:lnTo>
                  <a:lnTo>
                    <a:pt x="577" y="2822"/>
                  </a:lnTo>
                  <a:lnTo>
                    <a:pt x="552" y="2815"/>
                  </a:lnTo>
                  <a:lnTo>
                    <a:pt x="529" y="2805"/>
                  </a:lnTo>
                  <a:lnTo>
                    <a:pt x="512" y="2793"/>
                  </a:lnTo>
                  <a:lnTo>
                    <a:pt x="497" y="2780"/>
                  </a:lnTo>
                  <a:lnTo>
                    <a:pt x="486" y="2765"/>
                  </a:lnTo>
                  <a:lnTo>
                    <a:pt x="478" y="2748"/>
                  </a:lnTo>
                  <a:lnTo>
                    <a:pt x="473" y="2730"/>
                  </a:lnTo>
                  <a:lnTo>
                    <a:pt x="471" y="2710"/>
                  </a:lnTo>
                  <a:lnTo>
                    <a:pt x="472" y="2689"/>
                  </a:lnTo>
                  <a:lnTo>
                    <a:pt x="474" y="2667"/>
                  </a:lnTo>
                  <a:lnTo>
                    <a:pt x="479" y="2644"/>
                  </a:lnTo>
                  <a:lnTo>
                    <a:pt x="487" y="2622"/>
                  </a:lnTo>
                  <a:lnTo>
                    <a:pt x="496" y="2598"/>
                  </a:lnTo>
                  <a:lnTo>
                    <a:pt x="505" y="2573"/>
                  </a:lnTo>
                  <a:lnTo>
                    <a:pt x="517" y="2550"/>
                  </a:lnTo>
                  <a:lnTo>
                    <a:pt x="530" y="2525"/>
                  </a:lnTo>
                  <a:lnTo>
                    <a:pt x="544" y="2501"/>
                  </a:lnTo>
                  <a:lnTo>
                    <a:pt x="558" y="2476"/>
                  </a:lnTo>
                  <a:lnTo>
                    <a:pt x="588" y="2430"/>
                  </a:lnTo>
                  <a:lnTo>
                    <a:pt x="619" y="2387"/>
                  </a:lnTo>
                  <a:lnTo>
                    <a:pt x="649" y="2348"/>
                  </a:lnTo>
                  <a:lnTo>
                    <a:pt x="674" y="2314"/>
                  </a:lnTo>
                  <a:lnTo>
                    <a:pt x="697" y="2287"/>
                  </a:lnTo>
                  <a:lnTo>
                    <a:pt x="712" y="2269"/>
                  </a:lnTo>
                  <a:lnTo>
                    <a:pt x="765" y="2204"/>
                  </a:lnTo>
                  <a:lnTo>
                    <a:pt x="819" y="2141"/>
                  </a:lnTo>
                  <a:lnTo>
                    <a:pt x="847" y="2110"/>
                  </a:lnTo>
                  <a:lnTo>
                    <a:pt x="876" y="2080"/>
                  </a:lnTo>
                  <a:lnTo>
                    <a:pt x="907" y="2051"/>
                  </a:lnTo>
                  <a:lnTo>
                    <a:pt x="939" y="2024"/>
                  </a:lnTo>
                  <a:lnTo>
                    <a:pt x="955" y="2010"/>
                  </a:lnTo>
                  <a:lnTo>
                    <a:pt x="973" y="1997"/>
                  </a:lnTo>
                  <a:lnTo>
                    <a:pt x="991" y="1985"/>
                  </a:lnTo>
                  <a:lnTo>
                    <a:pt x="1009" y="1972"/>
                  </a:lnTo>
                  <a:lnTo>
                    <a:pt x="1029" y="1960"/>
                  </a:lnTo>
                  <a:lnTo>
                    <a:pt x="1048" y="1950"/>
                  </a:lnTo>
                  <a:lnTo>
                    <a:pt x="1068" y="1939"/>
                  </a:lnTo>
                  <a:lnTo>
                    <a:pt x="1090" y="1929"/>
                  </a:lnTo>
                  <a:lnTo>
                    <a:pt x="1112" y="1920"/>
                  </a:lnTo>
                  <a:lnTo>
                    <a:pt x="1134" y="1911"/>
                  </a:lnTo>
                  <a:lnTo>
                    <a:pt x="1158" y="1902"/>
                  </a:lnTo>
                  <a:lnTo>
                    <a:pt x="1183" y="1895"/>
                  </a:lnTo>
                  <a:lnTo>
                    <a:pt x="1207" y="1887"/>
                  </a:lnTo>
                  <a:lnTo>
                    <a:pt x="1233" y="1881"/>
                  </a:lnTo>
                  <a:lnTo>
                    <a:pt x="1261" y="1875"/>
                  </a:lnTo>
                  <a:lnTo>
                    <a:pt x="1289" y="1870"/>
                  </a:lnTo>
                  <a:lnTo>
                    <a:pt x="1294" y="1853"/>
                  </a:lnTo>
                  <a:lnTo>
                    <a:pt x="1298" y="1837"/>
                  </a:lnTo>
                  <a:lnTo>
                    <a:pt x="1304" y="1820"/>
                  </a:lnTo>
                  <a:lnTo>
                    <a:pt x="1311" y="1805"/>
                  </a:lnTo>
                  <a:lnTo>
                    <a:pt x="1318" y="1790"/>
                  </a:lnTo>
                  <a:lnTo>
                    <a:pt x="1327" y="1775"/>
                  </a:lnTo>
                  <a:lnTo>
                    <a:pt x="1336" y="1761"/>
                  </a:lnTo>
                  <a:lnTo>
                    <a:pt x="1344" y="1748"/>
                  </a:lnTo>
                  <a:lnTo>
                    <a:pt x="1355" y="1734"/>
                  </a:lnTo>
                  <a:lnTo>
                    <a:pt x="1366" y="1721"/>
                  </a:lnTo>
                  <a:lnTo>
                    <a:pt x="1376" y="1709"/>
                  </a:lnTo>
                  <a:lnTo>
                    <a:pt x="1388" y="1698"/>
                  </a:lnTo>
                  <a:lnTo>
                    <a:pt x="1400" y="1686"/>
                  </a:lnTo>
                  <a:lnTo>
                    <a:pt x="1412" y="1674"/>
                  </a:lnTo>
                  <a:lnTo>
                    <a:pt x="1425" y="1663"/>
                  </a:lnTo>
                  <a:lnTo>
                    <a:pt x="1439" y="1652"/>
                  </a:lnTo>
                  <a:lnTo>
                    <a:pt x="1466" y="1632"/>
                  </a:lnTo>
                  <a:lnTo>
                    <a:pt x="1495" y="1614"/>
                  </a:lnTo>
                  <a:lnTo>
                    <a:pt x="1524" y="1595"/>
                  </a:lnTo>
                  <a:lnTo>
                    <a:pt x="1554" y="1579"/>
                  </a:lnTo>
                  <a:lnTo>
                    <a:pt x="1585" y="1563"/>
                  </a:lnTo>
                  <a:lnTo>
                    <a:pt x="1615" y="1549"/>
                  </a:lnTo>
                  <a:lnTo>
                    <a:pt x="1646" y="1535"/>
                  </a:lnTo>
                  <a:lnTo>
                    <a:pt x="1676" y="1522"/>
                  </a:lnTo>
                  <a:lnTo>
                    <a:pt x="1698" y="1513"/>
                  </a:lnTo>
                  <a:lnTo>
                    <a:pt x="1720" y="1505"/>
                  </a:lnTo>
                  <a:lnTo>
                    <a:pt x="1741" y="1497"/>
                  </a:lnTo>
                  <a:lnTo>
                    <a:pt x="1764" y="1490"/>
                  </a:lnTo>
                  <a:lnTo>
                    <a:pt x="1845" y="1452"/>
                  </a:lnTo>
                  <a:lnTo>
                    <a:pt x="1849" y="1447"/>
                  </a:lnTo>
                  <a:lnTo>
                    <a:pt x="1855" y="1445"/>
                  </a:lnTo>
                  <a:close/>
                  <a:moveTo>
                    <a:pt x="6227" y="453"/>
                  </a:moveTo>
                  <a:lnTo>
                    <a:pt x="6253" y="456"/>
                  </a:lnTo>
                  <a:lnTo>
                    <a:pt x="6277" y="457"/>
                  </a:lnTo>
                  <a:lnTo>
                    <a:pt x="6301" y="458"/>
                  </a:lnTo>
                  <a:lnTo>
                    <a:pt x="6323" y="459"/>
                  </a:lnTo>
                  <a:lnTo>
                    <a:pt x="6345" y="458"/>
                  </a:lnTo>
                  <a:lnTo>
                    <a:pt x="6366" y="458"/>
                  </a:lnTo>
                  <a:lnTo>
                    <a:pt x="6386" y="456"/>
                  </a:lnTo>
                  <a:lnTo>
                    <a:pt x="6405" y="455"/>
                  </a:lnTo>
                  <a:lnTo>
                    <a:pt x="6443" y="449"/>
                  </a:lnTo>
                  <a:lnTo>
                    <a:pt x="6477" y="443"/>
                  </a:lnTo>
                  <a:lnTo>
                    <a:pt x="6509" y="435"/>
                  </a:lnTo>
                  <a:lnTo>
                    <a:pt x="6542" y="427"/>
                  </a:lnTo>
                  <a:lnTo>
                    <a:pt x="6603" y="407"/>
                  </a:lnTo>
                  <a:lnTo>
                    <a:pt x="6667" y="387"/>
                  </a:lnTo>
                  <a:lnTo>
                    <a:pt x="6699" y="377"/>
                  </a:lnTo>
                  <a:lnTo>
                    <a:pt x="6735" y="367"/>
                  </a:lnTo>
                  <a:lnTo>
                    <a:pt x="6771" y="359"/>
                  </a:lnTo>
                  <a:lnTo>
                    <a:pt x="6810" y="351"/>
                  </a:lnTo>
                  <a:lnTo>
                    <a:pt x="6851" y="345"/>
                  </a:lnTo>
                  <a:lnTo>
                    <a:pt x="6893" y="340"/>
                  </a:lnTo>
                  <a:lnTo>
                    <a:pt x="6935" y="337"/>
                  </a:lnTo>
                  <a:lnTo>
                    <a:pt x="6977" y="337"/>
                  </a:lnTo>
                  <a:lnTo>
                    <a:pt x="6997" y="337"/>
                  </a:lnTo>
                  <a:lnTo>
                    <a:pt x="7018" y="338"/>
                  </a:lnTo>
                  <a:lnTo>
                    <a:pt x="7039" y="340"/>
                  </a:lnTo>
                  <a:lnTo>
                    <a:pt x="7060" y="343"/>
                  </a:lnTo>
                  <a:lnTo>
                    <a:pt x="7079" y="346"/>
                  </a:lnTo>
                  <a:lnTo>
                    <a:pt x="7100" y="349"/>
                  </a:lnTo>
                  <a:lnTo>
                    <a:pt x="7119" y="353"/>
                  </a:lnTo>
                  <a:lnTo>
                    <a:pt x="7138" y="359"/>
                  </a:lnTo>
                  <a:lnTo>
                    <a:pt x="7162" y="366"/>
                  </a:lnTo>
                  <a:lnTo>
                    <a:pt x="7185" y="374"/>
                  </a:lnTo>
                  <a:lnTo>
                    <a:pt x="7205" y="383"/>
                  </a:lnTo>
                  <a:lnTo>
                    <a:pt x="7224" y="392"/>
                  </a:lnTo>
                  <a:lnTo>
                    <a:pt x="7243" y="403"/>
                  </a:lnTo>
                  <a:lnTo>
                    <a:pt x="7258" y="414"/>
                  </a:lnTo>
                  <a:lnTo>
                    <a:pt x="7273" y="424"/>
                  </a:lnTo>
                  <a:lnTo>
                    <a:pt x="7286" y="436"/>
                  </a:lnTo>
                  <a:lnTo>
                    <a:pt x="7297" y="447"/>
                  </a:lnTo>
                  <a:lnTo>
                    <a:pt x="7305" y="459"/>
                  </a:lnTo>
                  <a:lnTo>
                    <a:pt x="7313" y="471"/>
                  </a:lnTo>
                  <a:lnTo>
                    <a:pt x="7318" y="483"/>
                  </a:lnTo>
                  <a:lnTo>
                    <a:pt x="7321" y="494"/>
                  </a:lnTo>
                  <a:lnTo>
                    <a:pt x="7322" y="505"/>
                  </a:lnTo>
                  <a:lnTo>
                    <a:pt x="7322" y="516"/>
                  </a:lnTo>
                  <a:lnTo>
                    <a:pt x="7319" y="527"/>
                  </a:lnTo>
                  <a:lnTo>
                    <a:pt x="7314" y="538"/>
                  </a:lnTo>
                  <a:lnTo>
                    <a:pt x="7307" y="547"/>
                  </a:lnTo>
                  <a:lnTo>
                    <a:pt x="7298" y="556"/>
                  </a:lnTo>
                  <a:lnTo>
                    <a:pt x="7286" y="563"/>
                  </a:lnTo>
                  <a:lnTo>
                    <a:pt x="7272" y="571"/>
                  </a:lnTo>
                  <a:lnTo>
                    <a:pt x="7255" y="577"/>
                  </a:lnTo>
                  <a:lnTo>
                    <a:pt x="7236" y="583"/>
                  </a:lnTo>
                  <a:lnTo>
                    <a:pt x="7215" y="586"/>
                  </a:lnTo>
                  <a:lnTo>
                    <a:pt x="7190" y="589"/>
                  </a:lnTo>
                  <a:lnTo>
                    <a:pt x="7163" y="591"/>
                  </a:lnTo>
                  <a:lnTo>
                    <a:pt x="7134" y="591"/>
                  </a:lnTo>
                  <a:lnTo>
                    <a:pt x="7102" y="590"/>
                  </a:lnTo>
                  <a:lnTo>
                    <a:pt x="7067" y="587"/>
                  </a:lnTo>
                  <a:lnTo>
                    <a:pt x="7030" y="583"/>
                  </a:lnTo>
                  <a:lnTo>
                    <a:pt x="6990" y="576"/>
                  </a:lnTo>
                  <a:lnTo>
                    <a:pt x="6946" y="568"/>
                  </a:lnTo>
                  <a:lnTo>
                    <a:pt x="6949" y="572"/>
                  </a:lnTo>
                  <a:lnTo>
                    <a:pt x="6952" y="576"/>
                  </a:lnTo>
                  <a:lnTo>
                    <a:pt x="6954" y="587"/>
                  </a:lnTo>
                  <a:lnTo>
                    <a:pt x="6960" y="597"/>
                  </a:lnTo>
                  <a:lnTo>
                    <a:pt x="6965" y="605"/>
                  </a:lnTo>
                  <a:lnTo>
                    <a:pt x="6971" y="613"/>
                  </a:lnTo>
                  <a:lnTo>
                    <a:pt x="6987" y="628"/>
                  </a:lnTo>
                  <a:lnTo>
                    <a:pt x="7001" y="643"/>
                  </a:lnTo>
                  <a:lnTo>
                    <a:pt x="7006" y="652"/>
                  </a:lnTo>
                  <a:lnTo>
                    <a:pt x="7011" y="660"/>
                  </a:lnTo>
                  <a:lnTo>
                    <a:pt x="7015" y="670"/>
                  </a:lnTo>
                  <a:lnTo>
                    <a:pt x="7017" y="681"/>
                  </a:lnTo>
                  <a:lnTo>
                    <a:pt x="7017" y="687"/>
                  </a:lnTo>
                  <a:lnTo>
                    <a:pt x="7016" y="694"/>
                  </a:lnTo>
                  <a:lnTo>
                    <a:pt x="7015" y="700"/>
                  </a:lnTo>
                  <a:lnTo>
                    <a:pt x="7013" y="708"/>
                  </a:lnTo>
                  <a:lnTo>
                    <a:pt x="7008" y="724"/>
                  </a:lnTo>
                  <a:lnTo>
                    <a:pt x="6999" y="742"/>
                  </a:lnTo>
                  <a:lnTo>
                    <a:pt x="6994" y="750"/>
                  </a:lnTo>
                  <a:lnTo>
                    <a:pt x="6989" y="757"/>
                  </a:lnTo>
                  <a:lnTo>
                    <a:pt x="6982" y="764"/>
                  </a:lnTo>
                  <a:lnTo>
                    <a:pt x="6976" y="771"/>
                  </a:lnTo>
                  <a:lnTo>
                    <a:pt x="6960" y="785"/>
                  </a:lnTo>
                  <a:lnTo>
                    <a:pt x="6940" y="798"/>
                  </a:lnTo>
                  <a:lnTo>
                    <a:pt x="6921" y="811"/>
                  </a:lnTo>
                  <a:lnTo>
                    <a:pt x="6900" y="823"/>
                  </a:lnTo>
                  <a:lnTo>
                    <a:pt x="6880" y="834"/>
                  </a:lnTo>
                  <a:lnTo>
                    <a:pt x="6859" y="845"/>
                  </a:lnTo>
                  <a:lnTo>
                    <a:pt x="6835" y="855"/>
                  </a:lnTo>
                  <a:lnTo>
                    <a:pt x="6811" y="866"/>
                  </a:lnTo>
                  <a:lnTo>
                    <a:pt x="6785" y="877"/>
                  </a:lnTo>
                  <a:lnTo>
                    <a:pt x="6760" y="885"/>
                  </a:lnTo>
                  <a:lnTo>
                    <a:pt x="6710" y="903"/>
                  </a:lnTo>
                  <a:lnTo>
                    <a:pt x="6658" y="919"/>
                  </a:lnTo>
                  <a:lnTo>
                    <a:pt x="6606" y="933"/>
                  </a:lnTo>
                  <a:lnTo>
                    <a:pt x="6553" y="948"/>
                  </a:lnTo>
                  <a:lnTo>
                    <a:pt x="6500" y="963"/>
                  </a:lnTo>
                  <a:lnTo>
                    <a:pt x="6446" y="979"/>
                  </a:lnTo>
                  <a:lnTo>
                    <a:pt x="6419" y="988"/>
                  </a:lnTo>
                  <a:lnTo>
                    <a:pt x="6392" y="997"/>
                  </a:lnTo>
                  <a:lnTo>
                    <a:pt x="6365" y="1007"/>
                  </a:lnTo>
                  <a:lnTo>
                    <a:pt x="6338" y="1017"/>
                  </a:lnTo>
                  <a:lnTo>
                    <a:pt x="6310" y="1029"/>
                  </a:lnTo>
                  <a:lnTo>
                    <a:pt x="6283" y="1041"/>
                  </a:lnTo>
                  <a:lnTo>
                    <a:pt x="6256" y="1053"/>
                  </a:lnTo>
                  <a:lnTo>
                    <a:pt x="6230" y="1067"/>
                  </a:lnTo>
                  <a:lnTo>
                    <a:pt x="6203" y="1083"/>
                  </a:lnTo>
                  <a:lnTo>
                    <a:pt x="6175" y="1100"/>
                  </a:lnTo>
                  <a:lnTo>
                    <a:pt x="6148" y="1117"/>
                  </a:lnTo>
                  <a:lnTo>
                    <a:pt x="6121" y="1135"/>
                  </a:lnTo>
                  <a:lnTo>
                    <a:pt x="6094" y="1156"/>
                  </a:lnTo>
                  <a:lnTo>
                    <a:pt x="6068" y="1178"/>
                  </a:lnTo>
                  <a:lnTo>
                    <a:pt x="6041" y="1201"/>
                  </a:lnTo>
                  <a:lnTo>
                    <a:pt x="6014" y="1227"/>
                  </a:lnTo>
                  <a:lnTo>
                    <a:pt x="5999" y="1243"/>
                  </a:lnTo>
                  <a:lnTo>
                    <a:pt x="5985" y="1260"/>
                  </a:lnTo>
                  <a:lnTo>
                    <a:pt x="5971" y="1278"/>
                  </a:lnTo>
                  <a:lnTo>
                    <a:pt x="5958" y="1296"/>
                  </a:lnTo>
                  <a:lnTo>
                    <a:pt x="5945" y="1314"/>
                  </a:lnTo>
                  <a:lnTo>
                    <a:pt x="5931" y="1334"/>
                  </a:lnTo>
                  <a:lnTo>
                    <a:pt x="5917" y="1351"/>
                  </a:lnTo>
                  <a:lnTo>
                    <a:pt x="5902" y="1369"/>
                  </a:lnTo>
                  <a:lnTo>
                    <a:pt x="5877" y="1357"/>
                  </a:lnTo>
                  <a:lnTo>
                    <a:pt x="5855" y="1344"/>
                  </a:lnTo>
                  <a:lnTo>
                    <a:pt x="5833" y="1334"/>
                  </a:lnTo>
                  <a:lnTo>
                    <a:pt x="5812" y="1323"/>
                  </a:lnTo>
                  <a:lnTo>
                    <a:pt x="5800" y="1318"/>
                  </a:lnTo>
                  <a:lnTo>
                    <a:pt x="5788" y="1314"/>
                  </a:lnTo>
                  <a:lnTo>
                    <a:pt x="5775" y="1310"/>
                  </a:lnTo>
                  <a:lnTo>
                    <a:pt x="5761" y="1307"/>
                  </a:lnTo>
                  <a:lnTo>
                    <a:pt x="5747" y="1303"/>
                  </a:lnTo>
                  <a:lnTo>
                    <a:pt x="5732" y="1301"/>
                  </a:lnTo>
                  <a:lnTo>
                    <a:pt x="5716" y="1300"/>
                  </a:lnTo>
                  <a:lnTo>
                    <a:pt x="5699" y="1299"/>
                  </a:lnTo>
                  <a:lnTo>
                    <a:pt x="5722" y="1312"/>
                  </a:lnTo>
                  <a:lnTo>
                    <a:pt x="5745" y="1326"/>
                  </a:lnTo>
                  <a:lnTo>
                    <a:pt x="5765" y="1340"/>
                  </a:lnTo>
                  <a:lnTo>
                    <a:pt x="5785" y="1356"/>
                  </a:lnTo>
                  <a:lnTo>
                    <a:pt x="5803" y="1372"/>
                  </a:lnTo>
                  <a:lnTo>
                    <a:pt x="5820" y="1388"/>
                  </a:lnTo>
                  <a:lnTo>
                    <a:pt x="5835" y="1407"/>
                  </a:lnTo>
                  <a:lnTo>
                    <a:pt x="5851" y="1425"/>
                  </a:lnTo>
                  <a:lnTo>
                    <a:pt x="5863" y="1443"/>
                  </a:lnTo>
                  <a:lnTo>
                    <a:pt x="5875" y="1462"/>
                  </a:lnTo>
                  <a:lnTo>
                    <a:pt x="5886" y="1481"/>
                  </a:lnTo>
                  <a:lnTo>
                    <a:pt x="5895" y="1501"/>
                  </a:lnTo>
                  <a:lnTo>
                    <a:pt x="5903" y="1521"/>
                  </a:lnTo>
                  <a:lnTo>
                    <a:pt x="5911" y="1540"/>
                  </a:lnTo>
                  <a:lnTo>
                    <a:pt x="5917" y="1560"/>
                  </a:lnTo>
                  <a:lnTo>
                    <a:pt x="5922" y="1580"/>
                  </a:lnTo>
                  <a:lnTo>
                    <a:pt x="5926" y="1600"/>
                  </a:lnTo>
                  <a:lnTo>
                    <a:pt x="5929" y="1619"/>
                  </a:lnTo>
                  <a:lnTo>
                    <a:pt x="5931" y="1638"/>
                  </a:lnTo>
                  <a:lnTo>
                    <a:pt x="5932" y="1657"/>
                  </a:lnTo>
                  <a:lnTo>
                    <a:pt x="5933" y="1675"/>
                  </a:lnTo>
                  <a:lnTo>
                    <a:pt x="5932" y="1693"/>
                  </a:lnTo>
                  <a:lnTo>
                    <a:pt x="5931" y="1711"/>
                  </a:lnTo>
                  <a:lnTo>
                    <a:pt x="5929" y="1728"/>
                  </a:lnTo>
                  <a:lnTo>
                    <a:pt x="5926" y="1744"/>
                  </a:lnTo>
                  <a:lnTo>
                    <a:pt x="5922" y="1759"/>
                  </a:lnTo>
                  <a:lnTo>
                    <a:pt x="5917" y="1774"/>
                  </a:lnTo>
                  <a:lnTo>
                    <a:pt x="5912" y="1787"/>
                  </a:lnTo>
                  <a:lnTo>
                    <a:pt x="5906" y="1800"/>
                  </a:lnTo>
                  <a:lnTo>
                    <a:pt x="5899" y="1812"/>
                  </a:lnTo>
                  <a:lnTo>
                    <a:pt x="5892" y="1822"/>
                  </a:lnTo>
                  <a:lnTo>
                    <a:pt x="5884" y="1831"/>
                  </a:lnTo>
                  <a:lnTo>
                    <a:pt x="5872" y="1842"/>
                  </a:lnTo>
                  <a:lnTo>
                    <a:pt x="5857" y="1852"/>
                  </a:lnTo>
                  <a:lnTo>
                    <a:pt x="5840" y="1860"/>
                  </a:lnTo>
                  <a:lnTo>
                    <a:pt x="5819" y="1869"/>
                  </a:lnTo>
                  <a:lnTo>
                    <a:pt x="5798" y="1876"/>
                  </a:lnTo>
                  <a:lnTo>
                    <a:pt x="5773" y="1883"/>
                  </a:lnTo>
                  <a:lnTo>
                    <a:pt x="5747" y="1890"/>
                  </a:lnTo>
                  <a:lnTo>
                    <a:pt x="5719" y="1897"/>
                  </a:lnTo>
                  <a:lnTo>
                    <a:pt x="5660" y="1912"/>
                  </a:lnTo>
                  <a:lnTo>
                    <a:pt x="5595" y="1928"/>
                  </a:lnTo>
                  <a:lnTo>
                    <a:pt x="5561" y="1938"/>
                  </a:lnTo>
                  <a:lnTo>
                    <a:pt x="5526" y="1949"/>
                  </a:lnTo>
                  <a:lnTo>
                    <a:pt x="5491" y="1959"/>
                  </a:lnTo>
                  <a:lnTo>
                    <a:pt x="5455" y="1972"/>
                  </a:lnTo>
                  <a:lnTo>
                    <a:pt x="5419" y="1987"/>
                  </a:lnTo>
                  <a:lnTo>
                    <a:pt x="5383" y="2004"/>
                  </a:lnTo>
                  <a:lnTo>
                    <a:pt x="5347" y="2022"/>
                  </a:lnTo>
                  <a:lnTo>
                    <a:pt x="5311" y="2042"/>
                  </a:lnTo>
                  <a:lnTo>
                    <a:pt x="5274" y="2065"/>
                  </a:lnTo>
                  <a:lnTo>
                    <a:pt x="5240" y="2090"/>
                  </a:lnTo>
                  <a:lnTo>
                    <a:pt x="5206" y="2117"/>
                  </a:lnTo>
                  <a:lnTo>
                    <a:pt x="5171" y="2147"/>
                  </a:lnTo>
                  <a:lnTo>
                    <a:pt x="5139" y="2180"/>
                  </a:lnTo>
                  <a:lnTo>
                    <a:pt x="5108" y="2217"/>
                  </a:lnTo>
                  <a:lnTo>
                    <a:pt x="5077" y="2257"/>
                  </a:lnTo>
                  <a:lnTo>
                    <a:pt x="5048" y="2299"/>
                  </a:lnTo>
                  <a:lnTo>
                    <a:pt x="5020" y="2346"/>
                  </a:lnTo>
                  <a:lnTo>
                    <a:pt x="4996" y="2397"/>
                  </a:lnTo>
                  <a:lnTo>
                    <a:pt x="4972" y="2451"/>
                  </a:lnTo>
                  <a:lnTo>
                    <a:pt x="4950" y="2510"/>
                  </a:lnTo>
                  <a:lnTo>
                    <a:pt x="4934" y="2558"/>
                  </a:lnTo>
                  <a:lnTo>
                    <a:pt x="4918" y="2613"/>
                  </a:lnTo>
                  <a:lnTo>
                    <a:pt x="4902" y="2674"/>
                  </a:lnTo>
                  <a:lnTo>
                    <a:pt x="4887" y="2737"/>
                  </a:lnTo>
                  <a:lnTo>
                    <a:pt x="4872" y="2804"/>
                  </a:lnTo>
                  <a:lnTo>
                    <a:pt x="4858" y="2873"/>
                  </a:lnTo>
                  <a:lnTo>
                    <a:pt x="4852" y="2908"/>
                  </a:lnTo>
                  <a:lnTo>
                    <a:pt x="4846" y="2944"/>
                  </a:lnTo>
                  <a:lnTo>
                    <a:pt x="4842" y="2981"/>
                  </a:lnTo>
                  <a:lnTo>
                    <a:pt x="4836" y="3016"/>
                  </a:lnTo>
                  <a:lnTo>
                    <a:pt x="4833" y="3053"/>
                  </a:lnTo>
                  <a:lnTo>
                    <a:pt x="4830" y="3089"/>
                  </a:lnTo>
                  <a:lnTo>
                    <a:pt x="4828" y="3125"/>
                  </a:lnTo>
                  <a:lnTo>
                    <a:pt x="4825" y="3162"/>
                  </a:lnTo>
                  <a:lnTo>
                    <a:pt x="4824" y="3197"/>
                  </a:lnTo>
                  <a:lnTo>
                    <a:pt x="4824" y="3232"/>
                  </a:lnTo>
                  <a:lnTo>
                    <a:pt x="4825" y="3267"/>
                  </a:lnTo>
                  <a:lnTo>
                    <a:pt x="4828" y="3301"/>
                  </a:lnTo>
                  <a:lnTo>
                    <a:pt x="4831" y="3334"/>
                  </a:lnTo>
                  <a:lnTo>
                    <a:pt x="4834" y="3366"/>
                  </a:lnTo>
                  <a:lnTo>
                    <a:pt x="4839" y="3399"/>
                  </a:lnTo>
                  <a:lnTo>
                    <a:pt x="4846" y="3429"/>
                  </a:lnTo>
                  <a:lnTo>
                    <a:pt x="4853" y="3459"/>
                  </a:lnTo>
                  <a:lnTo>
                    <a:pt x="4862" y="3487"/>
                  </a:lnTo>
                  <a:lnTo>
                    <a:pt x="4873" y="3515"/>
                  </a:lnTo>
                  <a:lnTo>
                    <a:pt x="4885" y="3541"/>
                  </a:lnTo>
                  <a:lnTo>
                    <a:pt x="4905" y="3578"/>
                  </a:lnTo>
                  <a:lnTo>
                    <a:pt x="4927" y="3615"/>
                  </a:lnTo>
                  <a:lnTo>
                    <a:pt x="4948" y="3650"/>
                  </a:lnTo>
                  <a:lnTo>
                    <a:pt x="4970" y="3685"/>
                  </a:lnTo>
                  <a:lnTo>
                    <a:pt x="4980" y="3702"/>
                  </a:lnTo>
                  <a:lnTo>
                    <a:pt x="4990" y="3720"/>
                  </a:lnTo>
                  <a:lnTo>
                    <a:pt x="5000" y="3738"/>
                  </a:lnTo>
                  <a:lnTo>
                    <a:pt x="5008" y="3756"/>
                  </a:lnTo>
                  <a:lnTo>
                    <a:pt x="5016" y="3774"/>
                  </a:lnTo>
                  <a:lnTo>
                    <a:pt x="5022" y="3793"/>
                  </a:lnTo>
                  <a:lnTo>
                    <a:pt x="5028" y="3812"/>
                  </a:lnTo>
                  <a:lnTo>
                    <a:pt x="5032" y="3832"/>
                  </a:lnTo>
                  <a:lnTo>
                    <a:pt x="5035" y="3852"/>
                  </a:lnTo>
                  <a:lnTo>
                    <a:pt x="5036" y="3874"/>
                  </a:lnTo>
                  <a:lnTo>
                    <a:pt x="5036" y="3895"/>
                  </a:lnTo>
                  <a:lnTo>
                    <a:pt x="5034" y="3918"/>
                  </a:lnTo>
                  <a:lnTo>
                    <a:pt x="5031" y="3941"/>
                  </a:lnTo>
                  <a:lnTo>
                    <a:pt x="5026" y="3966"/>
                  </a:lnTo>
                  <a:lnTo>
                    <a:pt x="5018" y="3992"/>
                  </a:lnTo>
                  <a:lnTo>
                    <a:pt x="5007" y="4019"/>
                  </a:lnTo>
                  <a:lnTo>
                    <a:pt x="4996" y="4047"/>
                  </a:lnTo>
                  <a:lnTo>
                    <a:pt x="4980" y="4076"/>
                  </a:lnTo>
                  <a:lnTo>
                    <a:pt x="4963" y="4107"/>
                  </a:lnTo>
                  <a:lnTo>
                    <a:pt x="4944" y="4140"/>
                  </a:lnTo>
                  <a:lnTo>
                    <a:pt x="4920" y="4173"/>
                  </a:lnTo>
                  <a:lnTo>
                    <a:pt x="4894" y="4209"/>
                  </a:lnTo>
                  <a:lnTo>
                    <a:pt x="4866" y="4245"/>
                  </a:lnTo>
                  <a:lnTo>
                    <a:pt x="4834" y="4284"/>
                  </a:lnTo>
                  <a:lnTo>
                    <a:pt x="4818" y="4302"/>
                  </a:lnTo>
                  <a:lnTo>
                    <a:pt x="4796" y="4323"/>
                  </a:lnTo>
                  <a:lnTo>
                    <a:pt x="4772" y="4345"/>
                  </a:lnTo>
                  <a:lnTo>
                    <a:pt x="4745" y="4368"/>
                  </a:lnTo>
                  <a:lnTo>
                    <a:pt x="4714" y="4390"/>
                  </a:lnTo>
                  <a:lnTo>
                    <a:pt x="4685" y="4410"/>
                  </a:lnTo>
                  <a:lnTo>
                    <a:pt x="4670" y="4419"/>
                  </a:lnTo>
                  <a:lnTo>
                    <a:pt x="4656" y="4427"/>
                  </a:lnTo>
                  <a:lnTo>
                    <a:pt x="4641" y="4434"/>
                  </a:lnTo>
                  <a:lnTo>
                    <a:pt x="4628" y="4439"/>
                  </a:lnTo>
                  <a:lnTo>
                    <a:pt x="4603" y="4448"/>
                  </a:lnTo>
                  <a:lnTo>
                    <a:pt x="4578" y="4455"/>
                  </a:lnTo>
                  <a:lnTo>
                    <a:pt x="4552" y="4461"/>
                  </a:lnTo>
                  <a:lnTo>
                    <a:pt x="4526" y="4465"/>
                  </a:lnTo>
                  <a:lnTo>
                    <a:pt x="4499" y="4468"/>
                  </a:lnTo>
                  <a:lnTo>
                    <a:pt x="4473" y="4470"/>
                  </a:lnTo>
                  <a:lnTo>
                    <a:pt x="4447" y="4471"/>
                  </a:lnTo>
                  <a:lnTo>
                    <a:pt x="4421" y="4471"/>
                  </a:lnTo>
                  <a:lnTo>
                    <a:pt x="4395" y="4470"/>
                  </a:lnTo>
                  <a:lnTo>
                    <a:pt x="4368" y="4469"/>
                  </a:lnTo>
                  <a:lnTo>
                    <a:pt x="4341" y="4467"/>
                  </a:lnTo>
                  <a:lnTo>
                    <a:pt x="4314" y="4465"/>
                  </a:lnTo>
                  <a:lnTo>
                    <a:pt x="4260" y="4460"/>
                  </a:lnTo>
                  <a:lnTo>
                    <a:pt x="4206" y="4452"/>
                  </a:lnTo>
                  <a:lnTo>
                    <a:pt x="4152" y="4446"/>
                  </a:lnTo>
                  <a:lnTo>
                    <a:pt x="4099" y="4439"/>
                  </a:lnTo>
                  <a:lnTo>
                    <a:pt x="4072" y="4437"/>
                  </a:lnTo>
                  <a:lnTo>
                    <a:pt x="4045" y="4435"/>
                  </a:lnTo>
                  <a:lnTo>
                    <a:pt x="4018" y="4433"/>
                  </a:lnTo>
                  <a:lnTo>
                    <a:pt x="3992" y="4433"/>
                  </a:lnTo>
                  <a:lnTo>
                    <a:pt x="3965" y="4432"/>
                  </a:lnTo>
                  <a:lnTo>
                    <a:pt x="3939" y="4433"/>
                  </a:lnTo>
                  <a:lnTo>
                    <a:pt x="3912" y="4435"/>
                  </a:lnTo>
                  <a:lnTo>
                    <a:pt x="3886" y="4437"/>
                  </a:lnTo>
                  <a:lnTo>
                    <a:pt x="3861" y="4441"/>
                  </a:lnTo>
                  <a:lnTo>
                    <a:pt x="3835" y="4447"/>
                  </a:lnTo>
                  <a:lnTo>
                    <a:pt x="3809" y="4453"/>
                  </a:lnTo>
                  <a:lnTo>
                    <a:pt x="3783" y="4461"/>
                  </a:lnTo>
                  <a:lnTo>
                    <a:pt x="3764" y="4468"/>
                  </a:lnTo>
                  <a:lnTo>
                    <a:pt x="3745" y="4476"/>
                  </a:lnTo>
                  <a:lnTo>
                    <a:pt x="3728" y="4484"/>
                  </a:lnTo>
                  <a:lnTo>
                    <a:pt x="3712" y="4493"/>
                  </a:lnTo>
                  <a:lnTo>
                    <a:pt x="3696" y="4502"/>
                  </a:lnTo>
                  <a:lnTo>
                    <a:pt x="3681" y="4509"/>
                  </a:lnTo>
                  <a:lnTo>
                    <a:pt x="3665" y="4516"/>
                  </a:lnTo>
                  <a:lnTo>
                    <a:pt x="3648" y="4521"/>
                  </a:lnTo>
                  <a:lnTo>
                    <a:pt x="3632" y="4492"/>
                  </a:lnTo>
                  <a:lnTo>
                    <a:pt x="3616" y="4466"/>
                  </a:lnTo>
                  <a:lnTo>
                    <a:pt x="3608" y="4454"/>
                  </a:lnTo>
                  <a:lnTo>
                    <a:pt x="3601" y="4441"/>
                  </a:lnTo>
                  <a:lnTo>
                    <a:pt x="3595" y="4429"/>
                  </a:lnTo>
                  <a:lnTo>
                    <a:pt x="3589" y="4416"/>
                  </a:lnTo>
                  <a:lnTo>
                    <a:pt x="3585" y="4404"/>
                  </a:lnTo>
                  <a:lnTo>
                    <a:pt x="3582" y="4390"/>
                  </a:lnTo>
                  <a:lnTo>
                    <a:pt x="3581" y="4374"/>
                  </a:lnTo>
                  <a:lnTo>
                    <a:pt x="3582" y="4357"/>
                  </a:lnTo>
                  <a:lnTo>
                    <a:pt x="3585" y="4340"/>
                  </a:lnTo>
                  <a:lnTo>
                    <a:pt x="3590" y="4320"/>
                  </a:lnTo>
                  <a:lnTo>
                    <a:pt x="3598" y="4298"/>
                  </a:lnTo>
                  <a:lnTo>
                    <a:pt x="3609" y="4274"/>
                  </a:lnTo>
                  <a:lnTo>
                    <a:pt x="3623" y="4246"/>
                  </a:lnTo>
                  <a:lnTo>
                    <a:pt x="3639" y="4218"/>
                  </a:lnTo>
                  <a:lnTo>
                    <a:pt x="3655" y="4190"/>
                  </a:lnTo>
                  <a:lnTo>
                    <a:pt x="3672" y="4161"/>
                  </a:lnTo>
                  <a:lnTo>
                    <a:pt x="3687" y="4131"/>
                  </a:lnTo>
                  <a:lnTo>
                    <a:pt x="3702" y="4100"/>
                  </a:lnTo>
                  <a:lnTo>
                    <a:pt x="3710" y="4084"/>
                  </a:lnTo>
                  <a:lnTo>
                    <a:pt x="3716" y="4066"/>
                  </a:lnTo>
                  <a:lnTo>
                    <a:pt x="3722" y="4049"/>
                  </a:lnTo>
                  <a:lnTo>
                    <a:pt x="3727" y="4031"/>
                  </a:lnTo>
                  <a:lnTo>
                    <a:pt x="3731" y="4015"/>
                  </a:lnTo>
                  <a:lnTo>
                    <a:pt x="3735" y="3999"/>
                  </a:lnTo>
                  <a:lnTo>
                    <a:pt x="3738" y="3981"/>
                  </a:lnTo>
                  <a:lnTo>
                    <a:pt x="3740" y="3963"/>
                  </a:lnTo>
                  <a:lnTo>
                    <a:pt x="3743" y="3925"/>
                  </a:lnTo>
                  <a:lnTo>
                    <a:pt x="3744" y="3885"/>
                  </a:lnTo>
                  <a:lnTo>
                    <a:pt x="3743" y="3844"/>
                  </a:lnTo>
                  <a:lnTo>
                    <a:pt x="3740" y="3804"/>
                  </a:lnTo>
                  <a:lnTo>
                    <a:pt x="3736" y="3762"/>
                  </a:lnTo>
                  <a:lnTo>
                    <a:pt x="3729" y="3720"/>
                  </a:lnTo>
                  <a:lnTo>
                    <a:pt x="3722" y="3679"/>
                  </a:lnTo>
                  <a:lnTo>
                    <a:pt x="3712" y="3639"/>
                  </a:lnTo>
                  <a:lnTo>
                    <a:pt x="3701" y="3600"/>
                  </a:lnTo>
                  <a:lnTo>
                    <a:pt x="3689" y="3564"/>
                  </a:lnTo>
                  <a:lnTo>
                    <a:pt x="3683" y="3547"/>
                  </a:lnTo>
                  <a:lnTo>
                    <a:pt x="3676" y="3531"/>
                  </a:lnTo>
                  <a:lnTo>
                    <a:pt x="3669" y="3515"/>
                  </a:lnTo>
                  <a:lnTo>
                    <a:pt x="3661" y="3500"/>
                  </a:lnTo>
                  <a:lnTo>
                    <a:pt x="3654" y="3487"/>
                  </a:lnTo>
                  <a:lnTo>
                    <a:pt x="3646" y="3473"/>
                  </a:lnTo>
                  <a:lnTo>
                    <a:pt x="3638" y="3461"/>
                  </a:lnTo>
                  <a:lnTo>
                    <a:pt x="3630" y="3450"/>
                  </a:lnTo>
                  <a:lnTo>
                    <a:pt x="3633" y="3529"/>
                  </a:lnTo>
                  <a:lnTo>
                    <a:pt x="3638" y="3601"/>
                  </a:lnTo>
                  <a:lnTo>
                    <a:pt x="3640" y="3636"/>
                  </a:lnTo>
                  <a:lnTo>
                    <a:pt x="3641" y="3670"/>
                  </a:lnTo>
                  <a:lnTo>
                    <a:pt x="3642" y="3703"/>
                  </a:lnTo>
                  <a:lnTo>
                    <a:pt x="3643" y="3737"/>
                  </a:lnTo>
                  <a:lnTo>
                    <a:pt x="3642" y="3770"/>
                  </a:lnTo>
                  <a:lnTo>
                    <a:pt x="3640" y="3802"/>
                  </a:lnTo>
                  <a:lnTo>
                    <a:pt x="3637" y="3836"/>
                  </a:lnTo>
                  <a:lnTo>
                    <a:pt x="3631" y="3870"/>
                  </a:lnTo>
                  <a:lnTo>
                    <a:pt x="3625" y="3905"/>
                  </a:lnTo>
                  <a:lnTo>
                    <a:pt x="3616" y="3940"/>
                  </a:lnTo>
                  <a:lnTo>
                    <a:pt x="3604" y="3977"/>
                  </a:lnTo>
                  <a:lnTo>
                    <a:pt x="3590" y="4015"/>
                  </a:lnTo>
                  <a:lnTo>
                    <a:pt x="3584" y="4031"/>
                  </a:lnTo>
                  <a:lnTo>
                    <a:pt x="3576" y="4046"/>
                  </a:lnTo>
                  <a:lnTo>
                    <a:pt x="3569" y="4059"/>
                  </a:lnTo>
                  <a:lnTo>
                    <a:pt x="3560" y="4072"/>
                  </a:lnTo>
                  <a:lnTo>
                    <a:pt x="3544" y="4093"/>
                  </a:lnTo>
                  <a:lnTo>
                    <a:pt x="3528" y="4113"/>
                  </a:lnTo>
                  <a:lnTo>
                    <a:pt x="3511" y="4131"/>
                  </a:lnTo>
                  <a:lnTo>
                    <a:pt x="3494" y="4151"/>
                  </a:lnTo>
                  <a:lnTo>
                    <a:pt x="3486" y="4162"/>
                  </a:lnTo>
                  <a:lnTo>
                    <a:pt x="3478" y="4174"/>
                  </a:lnTo>
                  <a:lnTo>
                    <a:pt x="3470" y="4186"/>
                  </a:lnTo>
                  <a:lnTo>
                    <a:pt x="3462" y="4200"/>
                  </a:lnTo>
                  <a:lnTo>
                    <a:pt x="3450" y="4227"/>
                  </a:lnTo>
                  <a:lnTo>
                    <a:pt x="3438" y="4258"/>
                  </a:lnTo>
                  <a:lnTo>
                    <a:pt x="3427" y="4290"/>
                  </a:lnTo>
                  <a:lnTo>
                    <a:pt x="3415" y="4325"/>
                  </a:lnTo>
                  <a:lnTo>
                    <a:pt x="3408" y="4342"/>
                  </a:lnTo>
                  <a:lnTo>
                    <a:pt x="3401" y="4358"/>
                  </a:lnTo>
                  <a:lnTo>
                    <a:pt x="3393" y="4376"/>
                  </a:lnTo>
                  <a:lnTo>
                    <a:pt x="3385" y="4391"/>
                  </a:lnTo>
                  <a:lnTo>
                    <a:pt x="3375" y="4407"/>
                  </a:lnTo>
                  <a:lnTo>
                    <a:pt x="3365" y="4421"/>
                  </a:lnTo>
                  <a:lnTo>
                    <a:pt x="3355" y="4434"/>
                  </a:lnTo>
                  <a:lnTo>
                    <a:pt x="3342" y="4447"/>
                  </a:lnTo>
                  <a:lnTo>
                    <a:pt x="3329" y="4457"/>
                  </a:lnTo>
                  <a:lnTo>
                    <a:pt x="3315" y="4467"/>
                  </a:lnTo>
                  <a:lnTo>
                    <a:pt x="3299" y="4476"/>
                  </a:lnTo>
                  <a:lnTo>
                    <a:pt x="3281" y="4482"/>
                  </a:lnTo>
                  <a:lnTo>
                    <a:pt x="3262" y="4486"/>
                  </a:lnTo>
                  <a:lnTo>
                    <a:pt x="3241" y="4489"/>
                  </a:lnTo>
                  <a:lnTo>
                    <a:pt x="3220" y="4489"/>
                  </a:lnTo>
                  <a:lnTo>
                    <a:pt x="3195" y="4486"/>
                  </a:lnTo>
                  <a:lnTo>
                    <a:pt x="3169" y="4482"/>
                  </a:lnTo>
                  <a:lnTo>
                    <a:pt x="3141" y="4475"/>
                  </a:lnTo>
                  <a:lnTo>
                    <a:pt x="3111" y="4465"/>
                  </a:lnTo>
                  <a:lnTo>
                    <a:pt x="3079" y="4452"/>
                  </a:lnTo>
                  <a:lnTo>
                    <a:pt x="3044" y="4436"/>
                  </a:lnTo>
                  <a:lnTo>
                    <a:pt x="3008" y="4416"/>
                  </a:lnTo>
                  <a:lnTo>
                    <a:pt x="2969" y="4394"/>
                  </a:lnTo>
                  <a:lnTo>
                    <a:pt x="2927" y="4367"/>
                  </a:lnTo>
                  <a:lnTo>
                    <a:pt x="2904" y="4352"/>
                  </a:lnTo>
                  <a:lnTo>
                    <a:pt x="2882" y="4335"/>
                  </a:lnTo>
                  <a:lnTo>
                    <a:pt x="2859" y="4316"/>
                  </a:lnTo>
                  <a:lnTo>
                    <a:pt x="2838" y="4298"/>
                  </a:lnTo>
                  <a:lnTo>
                    <a:pt x="2815" y="4279"/>
                  </a:lnTo>
                  <a:lnTo>
                    <a:pt x="2793" y="4260"/>
                  </a:lnTo>
                  <a:lnTo>
                    <a:pt x="2774" y="4242"/>
                  </a:lnTo>
                  <a:lnTo>
                    <a:pt x="2755" y="4226"/>
                  </a:lnTo>
                  <a:lnTo>
                    <a:pt x="2744" y="4216"/>
                  </a:lnTo>
                  <a:lnTo>
                    <a:pt x="2733" y="4206"/>
                  </a:lnTo>
                  <a:lnTo>
                    <a:pt x="2724" y="4196"/>
                  </a:lnTo>
                  <a:lnTo>
                    <a:pt x="2714" y="4185"/>
                  </a:lnTo>
                  <a:lnTo>
                    <a:pt x="2693" y="4161"/>
                  </a:lnTo>
                  <a:lnTo>
                    <a:pt x="2674" y="4139"/>
                  </a:lnTo>
                  <a:lnTo>
                    <a:pt x="2655" y="4115"/>
                  </a:lnTo>
                  <a:lnTo>
                    <a:pt x="2635" y="4093"/>
                  </a:lnTo>
                  <a:lnTo>
                    <a:pt x="2624" y="4084"/>
                  </a:lnTo>
                  <a:lnTo>
                    <a:pt x="2614" y="4074"/>
                  </a:lnTo>
                  <a:lnTo>
                    <a:pt x="2603" y="4065"/>
                  </a:lnTo>
                  <a:lnTo>
                    <a:pt x="2591" y="4058"/>
                  </a:lnTo>
                  <a:lnTo>
                    <a:pt x="2598" y="4079"/>
                  </a:lnTo>
                  <a:lnTo>
                    <a:pt x="2604" y="4101"/>
                  </a:lnTo>
                  <a:lnTo>
                    <a:pt x="2612" y="4121"/>
                  </a:lnTo>
                  <a:lnTo>
                    <a:pt x="2620" y="4143"/>
                  </a:lnTo>
                  <a:lnTo>
                    <a:pt x="2629" y="4164"/>
                  </a:lnTo>
                  <a:lnTo>
                    <a:pt x="2637" y="4185"/>
                  </a:lnTo>
                  <a:lnTo>
                    <a:pt x="2647" y="4205"/>
                  </a:lnTo>
                  <a:lnTo>
                    <a:pt x="2658" y="4226"/>
                  </a:lnTo>
                  <a:lnTo>
                    <a:pt x="2679" y="4267"/>
                  </a:lnTo>
                  <a:lnTo>
                    <a:pt x="2703" y="4307"/>
                  </a:lnTo>
                  <a:lnTo>
                    <a:pt x="2729" y="4345"/>
                  </a:lnTo>
                  <a:lnTo>
                    <a:pt x="2756" y="4382"/>
                  </a:lnTo>
                  <a:lnTo>
                    <a:pt x="2784" y="4419"/>
                  </a:lnTo>
                  <a:lnTo>
                    <a:pt x="2814" y="4452"/>
                  </a:lnTo>
                  <a:lnTo>
                    <a:pt x="2845" y="4485"/>
                  </a:lnTo>
                  <a:lnTo>
                    <a:pt x="2877" y="4516"/>
                  </a:lnTo>
                  <a:lnTo>
                    <a:pt x="2894" y="4531"/>
                  </a:lnTo>
                  <a:lnTo>
                    <a:pt x="2910" y="4545"/>
                  </a:lnTo>
                  <a:lnTo>
                    <a:pt x="2927" y="4558"/>
                  </a:lnTo>
                  <a:lnTo>
                    <a:pt x="2944" y="4571"/>
                  </a:lnTo>
                  <a:lnTo>
                    <a:pt x="2961" y="4583"/>
                  </a:lnTo>
                  <a:lnTo>
                    <a:pt x="2979" y="4595"/>
                  </a:lnTo>
                  <a:lnTo>
                    <a:pt x="2996" y="4606"/>
                  </a:lnTo>
                  <a:lnTo>
                    <a:pt x="3014" y="4617"/>
                  </a:lnTo>
                  <a:lnTo>
                    <a:pt x="3041" y="4631"/>
                  </a:lnTo>
                  <a:lnTo>
                    <a:pt x="3069" y="4645"/>
                  </a:lnTo>
                  <a:lnTo>
                    <a:pt x="3099" y="4658"/>
                  </a:lnTo>
                  <a:lnTo>
                    <a:pt x="3129" y="4670"/>
                  </a:lnTo>
                  <a:lnTo>
                    <a:pt x="3162" y="4680"/>
                  </a:lnTo>
                  <a:lnTo>
                    <a:pt x="3194" y="4690"/>
                  </a:lnTo>
                  <a:lnTo>
                    <a:pt x="3229" y="4699"/>
                  </a:lnTo>
                  <a:lnTo>
                    <a:pt x="3265" y="4706"/>
                  </a:lnTo>
                  <a:lnTo>
                    <a:pt x="3257" y="4720"/>
                  </a:lnTo>
                  <a:lnTo>
                    <a:pt x="3247" y="4735"/>
                  </a:lnTo>
                  <a:lnTo>
                    <a:pt x="3236" y="4750"/>
                  </a:lnTo>
                  <a:lnTo>
                    <a:pt x="3223" y="4765"/>
                  </a:lnTo>
                  <a:lnTo>
                    <a:pt x="3195" y="4798"/>
                  </a:lnTo>
                  <a:lnTo>
                    <a:pt x="3165" y="4829"/>
                  </a:lnTo>
                  <a:lnTo>
                    <a:pt x="3133" y="4860"/>
                  </a:lnTo>
                  <a:lnTo>
                    <a:pt x="3100" y="4889"/>
                  </a:lnTo>
                  <a:lnTo>
                    <a:pt x="3070" y="4914"/>
                  </a:lnTo>
                  <a:lnTo>
                    <a:pt x="3042" y="4936"/>
                  </a:lnTo>
                  <a:lnTo>
                    <a:pt x="2996" y="4972"/>
                  </a:lnTo>
                  <a:lnTo>
                    <a:pt x="2954" y="5006"/>
                  </a:lnTo>
                  <a:lnTo>
                    <a:pt x="2917" y="5037"/>
                  </a:lnTo>
                  <a:lnTo>
                    <a:pt x="2885" y="5066"/>
                  </a:lnTo>
                  <a:lnTo>
                    <a:pt x="2856" y="5094"/>
                  </a:lnTo>
                  <a:lnTo>
                    <a:pt x="2829" y="5120"/>
                  </a:lnTo>
                  <a:lnTo>
                    <a:pt x="2805" y="5145"/>
                  </a:lnTo>
                  <a:lnTo>
                    <a:pt x="2783" y="5169"/>
                  </a:lnTo>
                  <a:lnTo>
                    <a:pt x="2739" y="5218"/>
                  </a:lnTo>
                  <a:lnTo>
                    <a:pt x="2692" y="5267"/>
                  </a:lnTo>
                  <a:lnTo>
                    <a:pt x="2666" y="5293"/>
                  </a:lnTo>
                  <a:lnTo>
                    <a:pt x="2638" y="5321"/>
                  </a:lnTo>
                  <a:lnTo>
                    <a:pt x="2607" y="5350"/>
                  </a:lnTo>
                  <a:lnTo>
                    <a:pt x="2572" y="5381"/>
                  </a:lnTo>
                  <a:lnTo>
                    <a:pt x="2556" y="5395"/>
                  </a:lnTo>
                  <a:lnTo>
                    <a:pt x="2537" y="5406"/>
                  </a:lnTo>
                  <a:lnTo>
                    <a:pt x="2517" y="5417"/>
                  </a:lnTo>
                  <a:lnTo>
                    <a:pt x="2496" y="5427"/>
                  </a:lnTo>
                  <a:lnTo>
                    <a:pt x="2474" y="5437"/>
                  </a:lnTo>
                  <a:lnTo>
                    <a:pt x="2451" y="5444"/>
                  </a:lnTo>
                  <a:lnTo>
                    <a:pt x="2426" y="5452"/>
                  </a:lnTo>
                  <a:lnTo>
                    <a:pt x="2402" y="5458"/>
                  </a:lnTo>
                  <a:lnTo>
                    <a:pt x="2377" y="5463"/>
                  </a:lnTo>
                  <a:lnTo>
                    <a:pt x="2351" y="5468"/>
                  </a:lnTo>
                  <a:lnTo>
                    <a:pt x="2324" y="5471"/>
                  </a:lnTo>
                  <a:lnTo>
                    <a:pt x="2298" y="5474"/>
                  </a:lnTo>
                  <a:lnTo>
                    <a:pt x="2272" y="5476"/>
                  </a:lnTo>
                  <a:lnTo>
                    <a:pt x="2245" y="5477"/>
                  </a:lnTo>
                  <a:lnTo>
                    <a:pt x="2220" y="5477"/>
                  </a:lnTo>
                  <a:lnTo>
                    <a:pt x="2195" y="5476"/>
                  </a:lnTo>
                  <a:lnTo>
                    <a:pt x="2169" y="5475"/>
                  </a:lnTo>
                  <a:lnTo>
                    <a:pt x="2142" y="5473"/>
                  </a:lnTo>
                  <a:lnTo>
                    <a:pt x="2114" y="5469"/>
                  </a:lnTo>
                  <a:lnTo>
                    <a:pt x="2085" y="5465"/>
                  </a:lnTo>
                  <a:lnTo>
                    <a:pt x="2054" y="5458"/>
                  </a:lnTo>
                  <a:lnTo>
                    <a:pt x="2023" y="5452"/>
                  </a:lnTo>
                  <a:lnTo>
                    <a:pt x="1989" y="5444"/>
                  </a:lnTo>
                  <a:lnTo>
                    <a:pt x="1956" y="5435"/>
                  </a:lnTo>
                  <a:lnTo>
                    <a:pt x="1922" y="5426"/>
                  </a:lnTo>
                  <a:lnTo>
                    <a:pt x="1888" y="5415"/>
                  </a:lnTo>
                  <a:lnTo>
                    <a:pt x="1852" y="5404"/>
                  </a:lnTo>
                  <a:lnTo>
                    <a:pt x="1817" y="5392"/>
                  </a:lnTo>
                  <a:lnTo>
                    <a:pt x="1781" y="5379"/>
                  </a:lnTo>
                  <a:lnTo>
                    <a:pt x="1746" y="5367"/>
                  </a:lnTo>
                  <a:lnTo>
                    <a:pt x="1709" y="5353"/>
                  </a:lnTo>
                  <a:lnTo>
                    <a:pt x="1674" y="5339"/>
                  </a:lnTo>
                  <a:lnTo>
                    <a:pt x="1638" y="5323"/>
                  </a:lnTo>
                  <a:lnTo>
                    <a:pt x="1604" y="5308"/>
                  </a:lnTo>
                  <a:lnTo>
                    <a:pt x="1569" y="5292"/>
                  </a:lnTo>
                  <a:lnTo>
                    <a:pt x="1535" y="5276"/>
                  </a:lnTo>
                  <a:lnTo>
                    <a:pt x="1501" y="5260"/>
                  </a:lnTo>
                  <a:lnTo>
                    <a:pt x="1469" y="5244"/>
                  </a:lnTo>
                  <a:lnTo>
                    <a:pt x="1438" y="5227"/>
                  </a:lnTo>
                  <a:lnTo>
                    <a:pt x="1407" y="5209"/>
                  </a:lnTo>
                  <a:lnTo>
                    <a:pt x="1378" y="5192"/>
                  </a:lnTo>
                  <a:lnTo>
                    <a:pt x="1350" y="5174"/>
                  </a:lnTo>
                  <a:lnTo>
                    <a:pt x="1323" y="5156"/>
                  </a:lnTo>
                  <a:lnTo>
                    <a:pt x="1298" y="5139"/>
                  </a:lnTo>
                  <a:lnTo>
                    <a:pt x="1274" y="5121"/>
                  </a:lnTo>
                  <a:lnTo>
                    <a:pt x="1253" y="5104"/>
                  </a:lnTo>
                  <a:lnTo>
                    <a:pt x="1232" y="5086"/>
                  </a:lnTo>
                  <a:lnTo>
                    <a:pt x="1214" y="5069"/>
                  </a:lnTo>
                  <a:lnTo>
                    <a:pt x="1197" y="5050"/>
                  </a:lnTo>
                  <a:lnTo>
                    <a:pt x="1180" y="5032"/>
                  </a:lnTo>
                  <a:lnTo>
                    <a:pt x="1166" y="5013"/>
                  </a:lnTo>
                  <a:lnTo>
                    <a:pt x="1155" y="4995"/>
                  </a:lnTo>
                  <a:lnTo>
                    <a:pt x="1144" y="4977"/>
                  </a:lnTo>
                  <a:lnTo>
                    <a:pt x="1134" y="4958"/>
                  </a:lnTo>
                  <a:lnTo>
                    <a:pt x="1127" y="4939"/>
                  </a:lnTo>
                  <a:lnTo>
                    <a:pt x="1121" y="4918"/>
                  </a:lnTo>
                  <a:lnTo>
                    <a:pt x="1117" y="4898"/>
                  </a:lnTo>
                  <a:lnTo>
                    <a:pt x="1114" y="4876"/>
                  </a:lnTo>
                  <a:lnTo>
                    <a:pt x="1112" y="4854"/>
                  </a:lnTo>
                  <a:lnTo>
                    <a:pt x="1110" y="4829"/>
                  </a:lnTo>
                  <a:lnTo>
                    <a:pt x="1112" y="4803"/>
                  </a:lnTo>
                  <a:lnTo>
                    <a:pt x="1113" y="4776"/>
                  </a:lnTo>
                  <a:lnTo>
                    <a:pt x="1116" y="4747"/>
                  </a:lnTo>
                  <a:lnTo>
                    <a:pt x="1119" y="4716"/>
                  </a:lnTo>
                  <a:lnTo>
                    <a:pt x="1109" y="4727"/>
                  </a:lnTo>
                  <a:lnTo>
                    <a:pt x="1101" y="4740"/>
                  </a:lnTo>
                  <a:lnTo>
                    <a:pt x="1092" y="4751"/>
                  </a:lnTo>
                  <a:lnTo>
                    <a:pt x="1085" y="4763"/>
                  </a:lnTo>
                  <a:lnTo>
                    <a:pt x="1072" y="4789"/>
                  </a:lnTo>
                  <a:lnTo>
                    <a:pt x="1061" y="4815"/>
                  </a:lnTo>
                  <a:lnTo>
                    <a:pt x="1042" y="4867"/>
                  </a:lnTo>
                  <a:lnTo>
                    <a:pt x="1022" y="4916"/>
                  </a:lnTo>
                  <a:lnTo>
                    <a:pt x="1011" y="4941"/>
                  </a:lnTo>
                  <a:lnTo>
                    <a:pt x="1000" y="4964"/>
                  </a:lnTo>
                  <a:lnTo>
                    <a:pt x="993" y="4974"/>
                  </a:lnTo>
                  <a:lnTo>
                    <a:pt x="986" y="4985"/>
                  </a:lnTo>
                  <a:lnTo>
                    <a:pt x="977" y="4996"/>
                  </a:lnTo>
                  <a:lnTo>
                    <a:pt x="968" y="5006"/>
                  </a:lnTo>
                  <a:lnTo>
                    <a:pt x="959" y="5015"/>
                  </a:lnTo>
                  <a:lnTo>
                    <a:pt x="948" y="5024"/>
                  </a:lnTo>
                  <a:lnTo>
                    <a:pt x="937" y="5033"/>
                  </a:lnTo>
                  <a:lnTo>
                    <a:pt x="924" y="5040"/>
                  </a:lnTo>
                  <a:lnTo>
                    <a:pt x="910" y="5048"/>
                  </a:lnTo>
                  <a:lnTo>
                    <a:pt x="896" y="5054"/>
                  </a:lnTo>
                  <a:lnTo>
                    <a:pt x="880" y="5061"/>
                  </a:lnTo>
                  <a:lnTo>
                    <a:pt x="863" y="5066"/>
                  </a:lnTo>
                  <a:lnTo>
                    <a:pt x="843" y="5071"/>
                  </a:lnTo>
                  <a:lnTo>
                    <a:pt x="825" y="5075"/>
                  </a:lnTo>
                  <a:lnTo>
                    <a:pt x="808" y="5078"/>
                  </a:lnTo>
                  <a:lnTo>
                    <a:pt x="790" y="5080"/>
                  </a:lnTo>
                  <a:lnTo>
                    <a:pt x="771" y="5082"/>
                  </a:lnTo>
                  <a:lnTo>
                    <a:pt x="754" y="5083"/>
                  </a:lnTo>
                  <a:lnTo>
                    <a:pt x="737" y="5083"/>
                  </a:lnTo>
                  <a:lnTo>
                    <a:pt x="720" y="5082"/>
                  </a:lnTo>
                  <a:lnTo>
                    <a:pt x="702" y="5081"/>
                  </a:lnTo>
                  <a:lnTo>
                    <a:pt x="686" y="5079"/>
                  </a:lnTo>
                  <a:lnTo>
                    <a:pt x="670" y="5077"/>
                  </a:lnTo>
                  <a:lnTo>
                    <a:pt x="654" y="5074"/>
                  </a:lnTo>
                  <a:lnTo>
                    <a:pt x="638" y="5070"/>
                  </a:lnTo>
                  <a:lnTo>
                    <a:pt x="623" y="5066"/>
                  </a:lnTo>
                  <a:lnTo>
                    <a:pt x="608" y="5061"/>
                  </a:lnTo>
                  <a:lnTo>
                    <a:pt x="593" y="5055"/>
                  </a:lnTo>
                  <a:lnTo>
                    <a:pt x="579" y="5050"/>
                  </a:lnTo>
                  <a:lnTo>
                    <a:pt x="563" y="5043"/>
                  </a:lnTo>
                  <a:lnTo>
                    <a:pt x="551" y="5037"/>
                  </a:lnTo>
                  <a:lnTo>
                    <a:pt x="537" y="5029"/>
                  </a:lnTo>
                  <a:lnTo>
                    <a:pt x="512" y="5014"/>
                  </a:lnTo>
                  <a:lnTo>
                    <a:pt x="488" y="4997"/>
                  </a:lnTo>
                  <a:lnTo>
                    <a:pt x="467" y="4979"/>
                  </a:lnTo>
                  <a:lnTo>
                    <a:pt x="446" y="4960"/>
                  </a:lnTo>
                  <a:lnTo>
                    <a:pt x="429" y="4940"/>
                  </a:lnTo>
                  <a:lnTo>
                    <a:pt x="413" y="4920"/>
                  </a:lnTo>
                  <a:lnTo>
                    <a:pt x="407" y="4911"/>
                  </a:lnTo>
                  <a:lnTo>
                    <a:pt x="402" y="4901"/>
                  </a:lnTo>
                  <a:lnTo>
                    <a:pt x="397" y="4890"/>
                  </a:lnTo>
                  <a:lnTo>
                    <a:pt x="391" y="4879"/>
                  </a:lnTo>
                  <a:lnTo>
                    <a:pt x="383" y="4853"/>
                  </a:lnTo>
                  <a:lnTo>
                    <a:pt x="373" y="4823"/>
                  </a:lnTo>
                  <a:lnTo>
                    <a:pt x="364" y="4790"/>
                  </a:lnTo>
                  <a:lnTo>
                    <a:pt x="357" y="4756"/>
                  </a:lnTo>
                  <a:lnTo>
                    <a:pt x="349" y="4720"/>
                  </a:lnTo>
                  <a:lnTo>
                    <a:pt x="343" y="4683"/>
                  </a:lnTo>
                  <a:lnTo>
                    <a:pt x="331" y="4607"/>
                  </a:lnTo>
                  <a:lnTo>
                    <a:pt x="322" y="4535"/>
                  </a:lnTo>
                  <a:lnTo>
                    <a:pt x="315" y="4468"/>
                  </a:lnTo>
                  <a:lnTo>
                    <a:pt x="310" y="4413"/>
                  </a:lnTo>
                  <a:lnTo>
                    <a:pt x="305" y="4351"/>
                  </a:lnTo>
                  <a:lnTo>
                    <a:pt x="301" y="4279"/>
                  </a:lnTo>
                  <a:lnTo>
                    <a:pt x="299" y="4241"/>
                  </a:lnTo>
                  <a:lnTo>
                    <a:pt x="299" y="4202"/>
                  </a:lnTo>
                  <a:lnTo>
                    <a:pt x="300" y="4183"/>
                  </a:lnTo>
                  <a:lnTo>
                    <a:pt x="301" y="4163"/>
                  </a:lnTo>
                  <a:lnTo>
                    <a:pt x="302" y="4145"/>
                  </a:lnTo>
                  <a:lnTo>
                    <a:pt x="304" y="4127"/>
                  </a:lnTo>
                  <a:lnTo>
                    <a:pt x="307" y="4108"/>
                  </a:lnTo>
                  <a:lnTo>
                    <a:pt x="310" y="4090"/>
                  </a:lnTo>
                  <a:lnTo>
                    <a:pt x="315" y="4073"/>
                  </a:lnTo>
                  <a:lnTo>
                    <a:pt x="319" y="4057"/>
                  </a:lnTo>
                  <a:lnTo>
                    <a:pt x="325" y="4042"/>
                  </a:lnTo>
                  <a:lnTo>
                    <a:pt x="332" y="4027"/>
                  </a:lnTo>
                  <a:lnTo>
                    <a:pt x="339" y="4013"/>
                  </a:lnTo>
                  <a:lnTo>
                    <a:pt x="348" y="4000"/>
                  </a:lnTo>
                  <a:lnTo>
                    <a:pt x="358" y="3988"/>
                  </a:lnTo>
                  <a:lnTo>
                    <a:pt x="370" y="3977"/>
                  </a:lnTo>
                  <a:lnTo>
                    <a:pt x="381" y="3967"/>
                  </a:lnTo>
                  <a:lnTo>
                    <a:pt x="394" y="3959"/>
                  </a:lnTo>
                  <a:lnTo>
                    <a:pt x="408" y="3952"/>
                  </a:lnTo>
                  <a:lnTo>
                    <a:pt x="425" y="3947"/>
                  </a:lnTo>
                  <a:lnTo>
                    <a:pt x="442" y="3944"/>
                  </a:lnTo>
                  <a:lnTo>
                    <a:pt x="460" y="3941"/>
                  </a:lnTo>
                  <a:lnTo>
                    <a:pt x="449" y="3925"/>
                  </a:lnTo>
                  <a:lnTo>
                    <a:pt x="441" y="3909"/>
                  </a:lnTo>
                  <a:lnTo>
                    <a:pt x="432" y="3891"/>
                  </a:lnTo>
                  <a:lnTo>
                    <a:pt x="426" y="3872"/>
                  </a:lnTo>
                  <a:lnTo>
                    <a:pt x="420" y="3852"/>
                  </a:lnTo>
                  <a:lnTo>
                    <a:pt x="416" y="3832"/>
                  </a:lnTo>
                  <a:lnTo>
                    <a:pt x="412" y="3811"/>
                  </a:lnTo>
                  <a:lnTo>
                    <a:pt x="409" y="3790"/>
                  </a:lnTo>
                  <a:lnTo>
                    <a:pt x="408" y="3767"/>
                  </a:lnTo>
                  <a:lnTo>
                    <a:pt x="408" y="3744"/>
                  </a:lnTo>
                  <a:lnTo>
                    <a:pt x="408" y="3721"/>
                  </a:lnTo>
                  <a:lnTo>
                    <a:pt x="409" y="3697"/>
                  </a:lnTo>
                  <a:lnTo>
                    <a:pt x="412" y="3673"/>
                  </a:lnTo>
                  <a:lnTo>
                    <a:pt x="415" y="3648"/>
                  </a:lnTo>
                  <a:lnTo>
                    <a:pt x="418" y="3625"/>
                  </a:lnTo>
                  <a:lnTo>
                    <a:pt x="421" y="3600"/>
                  </a:lnTo>
                  <a:lnTo>
                    <a:pt x="431" y="3550"/>
                  </a:lnTo>
                  <a:lnTo>
                    <a:pt x="443" y="3502"/>
                  </a:lnTo>
                  <a:lnTo>
                    <a:pt x="456" y="3455"/>
                  </a:lnTo>
                  <a:lnTo>
                    <a:pt x="470" y="3408"/>
                  </a:lnTo>
                  <a:lnTo>
                    <a:pt x="485" y="3365"/>
                  </a:lnTo>
                  <a:lnTo>
                    <a:pt x="499" y="3323"/>
                  </a:lnTo>
                  <a:lnTo>
                    <a:pt x="514" y="3285"/>
                  </a:lnTo>
                  <a:lnTo>
                    <a:pt x="528" y="3251"/>
                  </a:lnTo>
                  <a:lnTo>
                    <a:pt x="544" y="3214"/>
                  </a:lnTo>
                  <a:lnTo>
                    <a:pt x="560" y="3177"/>
                  </a:lnTo>
                  <a:lnTo>
                    <a:pt x="577" y="3141"/>
                  </a:lnTo>
                  <a:lnTo>
                    <a:pt x="595" y="3107"/>
                  </a:lnTo>
                  <a:lnTo>
                    <a:pt x="614" y="3072"/>
                  </a:lnTo>
                  <a:lnTo>
                    <a:pt x="633" y="3039"/>
                  </a:lnTo>
                  <a:lnTo>
                    <a:pt x="653" y="3006"/>
                  </a:lnTo>
                  <a:lnTo>
                    <a:pt x="674" y="2975"/>
                  </a:lnTo>
                  <a:lnTo>
                    <a:pt x="696" y="2944"/>
                  </a:lnTo>
                  <a:lnTo>
                    <a:pt x="720" y="2914"/>
                  </a:lnTo>
                  <a:lnTo>
                    <a:pt x="743" y="2885"/>
                  </a:lnTo>
                  <a:lnTo>
                    <a:pt x="769" y="2857"/>
                  </a:lnTo>
                  <a:lnTo>
                    <a:pt x="795" y="2830"/>
                  </a:lnTo>
                  <a:lnTo>
                    <a:pt x="823" y="2803"/>
                  </a:lnTo>
                  <a:lnTo>
                    <a:pt x="853" y="2778"/>
                  </a:lnTo>
                  <a:lnTo>
                    <a:pt x="884" y="2753"/>
                  </a:lnTo>
                  <a:lnTo>
                    <a:pt x="965" y="2691"/>
                  </a:lnTo>
                  <a:lnTo>
                    <a:pt x="1037" y="2635"/>
                  </a:lnTo>
                  <a:lnTo>
                    <a:pt x="1103" y="2585"/>
                  </a:lnTo>
                  <a:lnTo>
                    <a:pt x="1163" y="2541"/>
                  </a:lnTo>
                  <a:lnTo>
                    <a:pt x="1191" y="2522"/>
                  </a:lnTo>
                  <a:lnTo>
                    <a:pt x="1217" y="2504"/>
                  </a:lnTo>
                  <a:lnTo>
                    <a:pt x="1243" y="2488"/>
                  </a:lnTo>
                  <a:lnTo>
                    <a:pt x="1268" y="2474"/>
                  </a:lnTo>
                  <a:lnTo>
                    <a:pt x="1290" y="2461"/>
                  </a:lnTo>
                  <a:lnTo>
                    <a:pt x="1313" y="2451"/>
                  </a:lnTo>
                  <a:lnTo>
                    <a:pt x="1334" y="2442"/>
                  </a:lnTo>
                  <a:lnTo>
                    <a:pt x="1356" y="2434"/>
                  </a:lnTo>
                  <a:lnTo>
                    <a:pt x="1376" y="2429"/>
                  </a:lnTo>
                  <a:lnTo>
                    <a:pt x="1397" y="2426"/>
                  </a:lnTo>
                  <a:lnTo>
                    <a:pt x="1416" y="2425"/>
                  </a:lnTo>
                  <a:lnTo>
                    <a:pt x="1436" y="2425"/>
                  </a:lnTo>
                  <a:lnTo>
                    <a:pt x="1455" y="2427"/>
                  </a:lnTo>
                  <a:lnTo>
                    <a:pt x="1474" y="2431"/>
                  </a:lnTo>
                  <a:lnTo>
                    <a:pt x="1494" y="2438"/>
                  </a:lnTo>
                  <a:lnTo>
                    <a:pt x="1512" y="2446"/>
                  </a:lnTo>
                  <a:lnTo>
                    <a:pt x="1531" y="2457"/>
                  </a:lnTo>
                  <a:lnTo>
                    <a:pt x="1552" y="2469"/>
                  </a:lnTo>
                  <a:lnTo>
                    <a:pt x="1572" y="2484"/>
                  </a:lnTo>
                  <a:lnTo>
                    <a:pt x="1593" y="2501"/>
                  </a:lnTo>
                  <a:lnTo>
                    <a:pt x="1614" y="2520"/>
                  </a:lnTo>
                  <a:lnTo>
                    <a:pt x="1636" y="2541"/>
                  </a:lnTo>
                  <a:lnTo>
                    <a:pt x="1659" y="2565"/>
                  </a:lnTo>
                  <a:lnTo>
                    <a:pt x="1682" y="2590"/>
                  </a:lnTo>
                  <a:lnTo>
                    <a:pt x="1698" y="2607"/>
                  </a:lnTo>
                  <a:lnTo>
                    <a:pt x="1713" y="2622"/>
                  </a:lnTo>
                  <a:lnTo>
                    <a:pt x="1730" y="2636"/>
                  </a:lnTo>
                  <a:lnTo>
                    <a:pt x="1746" y="2649"/>
                  </a:lnTo>
                  <a:lnTo>
                    <a:pt x="1761" y="2660"/>
                  </a:lnTo>
                  <a:lnTo>
                    <a:pt x="1778" y="2668"/>
                  </a:lnTo>
                  <a:lnTo>
                    <a:pt x="1794" y="2676"/>
                  </a:lnTo>
                  <a:lnTo>
                    <a:pt x="1813" y="2682"/>
                  </a:lnTo>
                  <a:lnTo>
                    <a:pt x="1831" y="2688"/>
                  </a:lnTo>
                  <a:lnTo>
                    <a:pt x="1850" y="2692"/>
                  </a:lnTo>
                  <a:lnTo>
                    <a:pt x="1871" y="2694"/>
                  </a:lnTo>
                  <a:lnTo>
                    <a:pt x="1892" y="2695"/>
                  </a:lnTo>
                  <a:lnTo>
                    <a:pt x="1915" y="2694"/>
                  </a:lnTo>
                  <a:lnTo>
                    <a:pt x="1940" y="2693"/>
                  </a:lnTo>
                  <a:lnTo>
                    <a:pt x="1965" y="2690"/>
                  </a:lnTo>
                  <a:lnTo>
                    <a:pt x="1993" y="2685"/>
                  </a:lnTo>
                  <a:lnTo>
                    <a:pt x="1990" y="2712"/>
                  </a:lnTo>
                  <a:lnTo>
                    <a:pt x="1986" y="2737"/>
                  </a:lnTo>
                  <a:lnTo>
                    <a:pt x="1982" y="2762"/>
                  </a:lnTo>
                  <a:lnTo>
                    <a:pt x="1975" y="2785"/>
                  </a:lnTo>
                  <a:lnTo>
                    <a:pt x="1962" y="2830"/>
                  </a:lnTo>
                  <a:lnTo>
                    <a:pt x="1947" y="2873"/>
                  </a:lnTo>
                  <a:lnTo>
                    <a:pt x="1941" y="2894"/>
                  </a:lnTo>
                  <a:lnTo>
                    <a:pt x="1934" y="2917"/>
                  </a:lnTo>
                  <a:lnTo>
                    <a:pt x="1928" y="2939"/>
                  </a:lnTo>
                  <a:lnTo>
                    <a:pt x="1922" y="2961"/>
                  </a:lnTo>
                  <a:lnTo>
                    <a:pt x="1917" y="2985"/>
                  </a:lnTo>
                  <a:lnTo>
                    <a:pt x="1914" y="3010"/>
                  </a:lnTo>
                  <a:lnTo>
                    <a:pt x="1912" y="3036"/>
                  </a:lnTo>
                  <a:lnTo>
                    <a:pt x="1911" y="3061"/>
                  </a:lnTo>
                  <a:lnTo>
                    <a:pt x="1922" y="3056"/>
                  </a:lnTo>
                  <a:lnTo>
                    <a:pt x="1933" y="3051"/>
                  </a:lnTo>
                  <a:lnTo>
                    <a:pt x="1944" y="3043"/>
                  </a:lnTo>
                  <a:lnTo>
                    <a:pt x="1954" y="3036"/>
                  </a:lnTo>
                  <a:lnTo>
                    <a:pt x="1963" y="3027"/>
                  </a:lnTo>
                  <a:lnTo>
                    <a:pt x="1973" y="3018"/>
                  </a:lnTo>
                  <a:lnTo>
                    <a:pt x="1982" y="3009"/>
                  </a:lnTo>
                  <a:lnTo>
                    <a:pt x="1990" y="2999"/>
                  </a:lnTo>
                  <a:lnTo>
                    <a:pt x="1998" y="2988"/>
                  </a:lnTo>
                  <a:lnTo>
                    <a:pt x="2005" y="2977"/>
                  </a:lnTo>
                  <a:lnTo>
                    <a:pt x="2013" y="2965"/>
                  </a:lnTo>
                  <a:lnTo>
                    <a:pt x="2019" y="2954"/>
                  </a:lnTo>
                  <a:lnTo>
                    <a:pt x="2031" y="2929"/>
                  </a:lnTo>
                  <a:lnTo>
                    <a:pt x="2043" y="2902"/>
                  </a:lnTo>
                  <a:lnTo>
                    <a:pt x="2053" y="2875"/>
                  </a:lnTo>
                  <a:lnTo>
                    <a:pt x="2061" y="2848"/>
                  </a:lnTo>
                  <a:lnTo>
                    <a:pt x="2069" y="2820"/>
                  </a:lnTo>
                  <a:lnTo>
                    <a:pt x="2075" y="2792"/>
                  </a:lnTo>
                  <a:lnTo>
                    <a:pt x="2087" y="2739"/>
                  </a:lnTo>
                  <a:lnTo>
                    <a:pt x="2096" y="2689"/>
                  </a:lnTo>
                  <a:lnTo>
                    <a:pt x="2102" y="2655"/>
                  </a:lnTo>
                  <a:lnTo>
                    <a:pt x="2109" y="2624"/>
                  </a:lnTo>
                  <a:lnTo>
                    <a:pt x="2116" y="2595"/>
                  </a:lnTo>
                  <a:lnTo>
                    <a:pt x="2125" y="2568"/>
                  </a:lnTo>
                  <a:lnTo>
                    <a:pt x="2135" y="2542"/>
                  </a:lnTo>
                  <a:lnTo>
                    <a:pt x="2145" y="2520"/>
                  </a:lnTo>
                  <a:lnTo>
                    <a:pt x="2151" y="2509"/>
                  </a:lnTo>
                  <a:lnTo>
                    <a:pt x="2157" y="2498"/>
                  </a:lnTo>
                  <a:lnTo>
                    <a:pt x="2164" y="2488"/>
                  </a:lnTo>
                  <a:lnTo>
                    <a:pt x="2170" y="2480"/>
                  </a:lnTo>
                  <a:lnTo>
                    <a:pt x="2178" y="2470"/>
                  </a:lnTo>
                  <a:lnTo>
                    <a:pt x="2186" y="2461"/>
                  </a:lnTo>
                  <a:lnTo>
                    <a:pt x="2194" y="2454"/>
                  </a:lnTo>
                  <a:lnTo>
                    <a:pt x="2202" y="2446"/>
                  </a:lnTo>
                  <a:lnTo>
                    <a:pt x="2212" y="2439"/>
                  </a:lnTo>
                  <a:lnTo>
                    <a:pt x="2222" y="2431"/>
                  </a:lnTo>
                  <a:lnTo>
                    <a:pt x="2232" y="2425"/>
                  </a:lnTo>
                  <a:lnTo>
                    <a:pt x="2243" y="2419"/>
                  </a:lnTo>
                  <a:lnTo>
                    <a:pt x="2255" y="2413"/>
                  </a:lnTo>
                  <a:lnTo>
                    <a:pt x="2267" y="2408"/>
                  </a:lnTo>
                  <a:lnTo>
                    <a:pt x="2280" y="2402"/>
                  </a:lnTo>
                  <a:lnTo>
                    <a:pt x="2293" y="2398"/>
                  </a:lnTo>
                  <a:lnTo>
                    <a:pt x="2322" y="2389"/>
                  </a:lnTo>
                  <a:lnTo>
                    <a:pt x="2354" y="2381"/>
                  </a:lnTo>
                  <a:lnTo>
                    <a:pt x="2389" y="2374"/>
                  </a:lnTo>
                  <a:lnTo>
                    <a:pt x="2423" y="2370"/>
                  </a:lnTo>
                  <a:lnTo>
                    <a:pt x="2455" y="2368"/>
                  </a:lnTo>
                  <a:lnTo>
                    <a:pt x="2487" y="2367"/>
                  </a:lnTo>
                  <a:lnTo>
                    <a:pt x="2518" y="2368"/>
                  </a:lnTo>
                  <a:lnTo>
                    <a:pt x="2548" y="2370"/>
                  </a:lnTo>
                  <a:lnTo>
                    <a:pt x="2577" y="2373"/>
                  </a:lnTo>
                  <a:lnTo>
                    <a:pt x="2605" y="2378"/>
                  </a:lnTo>
                  <a:lnTo>
                    <a:pt x="2632" y="2384"/>
                  </a:lnTo>
                  <a:lnTo>
                    <a:pt x="2660" y="2390"/>
                  </a:lnTo>
                  <a:lnTo>
                    <a:pt x="2686" y="2398"/>
                  </a:lnTo>
                  <a:lnTo>
                    <a:pt x="2712" y="2405"/>
                  </a:lnTo>
                  <a:lnTo>
                    <a:pt x="2763" y="2423"/>
                  </a:lnTo>
                  <a:lnTo>
                    <a:pt x="2813" y="2440"/>
                  </a:lnTo>
                  <a:lnTo>
                    <a:pt x="2863" y="2457"/>
                  </a:lnTo>
                  <a:lnTo>
                    <a:pt x="2914" y="2471"/>
                  </a:lnTo>
                  <a:lnTo>
                    <a:pt x="2939" y="2478"/>
                  </a:lnTo>
                  <a:lnTo>
                    <a:pt x="2965" y="2483"/>
                  </a:lnTo>
                  <a:lnTo>
                    <a:pt x="2991" y="2487"/>
                  </a:lnTo>
                  <a:lnTo>
                    <a:pt x="3017" y="2490"/>
                  </a:lnTo>
                  <a:lnTo>
                    <a:pt x="3044" y="2492"/>
                  </a:lnTo>
                  <a:lnTo>
                    <a:pt x="3072" y="2492"/>
                  </a:lnTo>
                  <a:lnTo>
                    <a:pt x="3100" y="2490"/>
                  </a:lnTo>
                  <a:lnTo>
                    <a:pt x="3129" y="2487"/>
                  </a:lnTo>
                  <a:lnTo>
                    <a:pt x="3160" y="2482"/>
                  </a:lnTo>
                  <a:lnTo>
                    <a:pt x="3191" y="2474"/>
                  </a:lnTo>
                  <a:lnTo>
                    <a:pt x="3222" y="2464"/>
                  </a:lnTo>
                  <a:lnTo>
                    <a:pt x="3255" y="2452"/>
                  </a:lnTo>
                  <a:lnTo>
                    <a:pt x="3307" y="2423"/>
                  </a:lnTo>
                  <a:lnTo>
                    <a:pt x="3207" y="2422"/>
                  </a:lnTo>
                  <a:lnTo>
                    <a:pt x="3125" y="2418"/>
                  </a:lnTo>
                  <a:lnTo>
                    <a:pt x="3090" y="2416"/>
                  </a:lnTo>
                  <a:lnTo>
                    <a:pt x="3058" y="2413"/>
                  </a:lnTo>
                  <a:lnTo>
                    <a:pt x="3029" y="2411"/>
                  </a:lnTo>
                  <a:lnTo>
                    <a:pt x="3003" y="2408"/>
                  </a:lnTo>
                  <a:lnTo>
                    <a:pt x="2981" y="2403"/>
                  </a:lnTo>
                  <a:lnTo>
                    <a:pt x="2961" y="2400"/>
                  </a:lnTo>
                  <a:lnTo>
                    <a:pt x="2943" y="2396"/>
                  </a:lnTo>
                  <a:lnTo>
                    <a:pt x="2928" y="2391"/>
                  </a:lnTo>
                  <a:lnTo>
                    <a:pt x="2914" y="2387"/>
                  </a:lnTo>
                  <a:lnTo>
                    <a:pt x="2902" y="2383"/>
                  </a:lnTo>
                  <a:lnTo>
                    <a:pt x="2891" y="2377"/>
                  </a:lnTo>
                  <a:lnTo>
                    <a:pt x="2882" y="2372"/>
                  </a:lnTo>
                  <a:lnTo>
                    <a:pt x="2865" y="2361"/>
                  </a:lnTo>
                  <a:lnTo>
                    <a:pt x="2849" y="2348"/>
                  </a:lnTo>
                  <a:lnTo>
                    <a:pt x="2833" y="2335"/>
                  </a:lnTo>
                  <a:lnTo>
                    <a:pt x="2815" y="2322"/>
                  </a:lnTo>
                  <a:lnTo>
                    <a:pt x="2805" y="2315"/>
                  </a:lnTo>
                  <a:lnTo>
                    <a:pt x="2793" y="2308"/>
                  </a:lnTo>
                  <a:lnTo>
                    <a:pt x="2781" y="2301"/>
                  </a:lnTo>
                  <a:lnTo>
                    <a:pt x="2765" y="2293"/>
                  </a:lnTo>
                  <a:lnTo>
                    <a:pt x="2748" y="2286"/>
                  </a:lnTo>
                  <a:lnTo>
                    <a:pt x="2729" y="2278"/>
                  </a:lnTo>
                  <a:lnTo>
                    <a:pt x="2707" y="2271"/>
                  </a:lnTo>
                  <a:lnTo>
                    <a:pt x="2683" y="2262"/>
                  </a:lnTo>
                  <a:lnTo>
                    <a:pt x="2650" y="2253"/>
                  </a:lnTo>
                  <a:lnTo>
                    <a:pt x="2619" y="2247"/>
                  </a:lnTo>
                  <a:lnTo>
                    <a:pt x="2589" y="2242"/>
                  </a:lnTo>
                  <a:lnTo>
                    <a:pt x="2559" y="2238"/>
                  </a:lnTo>
                  <a:lnTo>
                    <a:pt x="2529" y="2237"/>
                  </a:lnTo>
                  <a:lnTo>
                    <a:pt x="2500" y="2236"/>
                  </a:lnTo>
                  <a:lnTo>
                    <a:pt x="2472" y="2237"/>
                  </a:lnTo>
                  <a:lnTo>
                    <a:pt x="2445" y="2239"/>
                  </a:lnTo>
                  <a:lnTo>
                    <a:pt x="2418" y="2243"/>
                  </a:lnTo>
                  <a:lnTo>
                    <a:pt x="2392" y="2246"/>
                  </a:lnTo>
                  <a:lnTo>
                    <a:pt x="2367" y="2250"/>
                  </a:lnTo>
                  <a:lnTo>
                    <a:pt x="2342" y="2256"/>
                  </a:lnTo>
                  <a:lnTo>
                    <a:pt x="2297" y="2265"/>
                  </a:lnTo>
                  <a:lnTo>
                    <a:pt x="2254" y="2276"/>
                  </a:lnTo>
                  <a:lnTo>
                    <a:pt x="2214" y="2286"/>
                  </a:lnTo>
                  <a:lnTo>
                    <a:pt x="2179" y="2293"/>
                  </a:lnTo>
                  <a:lnTo>
                    <a:pt x="2162" y="2295"/>
                  </a:lnTo>
                  <a:lnTo>
                    <a:pt x="2146" y="2298"/>
                  </a:lnTo>
                  <a:lnTo>
                    <a:pt x="2132" y="2298"/>
                  </a:lnTo>
                  <a:lnTo>
                    <a:pt x="2118" y="2297"/>
                  </a:lnTo>
                  <a:lnTo>
                    <a:pt x="2107" y="2294"/>
                  </a:lnTo>
                  <a:lnTo>
                    <a:pt x="2095" y="2291"/>
                  </a:lnTo>
                  <a:lnTo>
                    <a:pt x="2084" y="2285"/>
                  </a:lnTo>
                  <a:lnTo>
                    <a:pt x="2074" y="2277"/>
                  </a:lnTo>
                  <a:lnTo>
                    <a:pt x="2066" y="2267"/>
                  </a:lnTo>
                  <a:lnTo>
                    <a:pt x="2059" y="2256"/>
                  </a:lnTo>
                  <a:lnTo>
                    <a:pt x="2053" y="2242"/>
                  </a:lnTo>
                  <a:lnTo>
                    <a:pt x="2047" y="2225"/>
                  </a:lnTo>
                  <a:lnTo>
                    <a:pt x="2043" y="2205"/>
                  </a:lnTo>
                  <a:lnTo>
                    <a:pt x="2040" y="2183"/>
                  </a:lnTo>
                  <a:lnTo>
                    <a:pt x="2039" y="2163"/>
                  </a:lnTo>
                  <a:lnTo>
                    <a:pt x="2039" y="2141"/>
                  </a:lnTo>
                  <a:lnTo>
                    <a:pt x="2040" y="2120"/>
                  </a:lnTo>
                  <a:lnTo>
                    <a:pt x="2042" y="2097"/>
                  </a:lnTo>
                  <a:lnTo>
                    <a:pt x="2045" y="2076"/>
                  </a:lnTo>
                  <a:lnTo>
                    <a:pt x="2049" y="2054"/>
                  </a:lnTo>
                  <a:lnTo>
                    <a:pt x="2054" y="2033"/>
                  </a:lnTo>
                  <a:lnTo>
                    <a:pt x="2060" y="2012"/>
                  </a:lnTo>
                  <a:lnTo>
                    <a:pt x="2066" y="1992"/>
                  </a:lnTo>
                  <a:lnTo>
                    <a:pt x="2072" y="1971"/>
                  </a:lnTo>
                  <a:lnTo>
                    <a:pt x="2087" y="1934"/>
                  </a:lnTo>
                  <a:lnTo>
                    <a:pt x="2101" y="1900"/>
                  </a:lnTo>
                  <a:lnTo>
                    <a:pt x="2114" y="1873"/>
                  </a:lnTo>
                  <a:lnTo>
                    <a:pt x="2128" y="1847"/>
                  </a:lnTo>
                  <a:lnTo>
                    <a:pt x="2143" y="1823"/>
                  </a:lnTo>
                  <a:lnTo>
                    <a:pt x="2158" y="1799"/>
                  </a:lnTo>
                  <a:lnTo>
                    <a:pt x="2175" y="1776"/>
                  </a:lnTo>
                  <a:lnTo>
                    <a:pt x="2193" y="1754"/>
                  </a:lnTo>
                  <a:lnTo>
                    <a:pt x="2211" y="1732"/>
                  </a:lnTo>
                  <a:lnTo>
                    <a:pt x="2229" y="1712"/>
                  </a:lnTo>
                  <a:lnTo>
                    <a:pt x="2250" y="1692"/>
                  </a:lnTo>
                  <a:lnTo>
                    <a:pt x="2270" y="1673"/>
                  </a:lnTo>
                  <a:lnTo>
                    <a:pt x="2291" y="1656"/>
                  </a:lnTo>
                  <a:lnTo>
                    <a:pt x="2313" y="1638"/>
                  </a:lnTo>
                  <a:lnTo>
                    <a:pt x="2336" y="1621"/>
                  </a:lnTo>
                  <a:lnTo>
                    <a:pt x="2358" y="1606"/>
                  </a:lnTo>
                  <a:lnTo>
                    <a:pt x="2382" y="1591"/>
                  </a:lnTo>
                  <a:lnTo>
                    <a:pt x="2407" y="1577"/>
                  </a:lnTo>
                  <a:lnTo>
                    <a:pt x="2432" y="1564"/>
                  </a:lnTo>
                  <a:lnTo>
                    <a:pt x="2458" y="1552"/>
                  </a:lnTo>
                  <a:lnTo>
                    <a:pt x="2483" y="1540"/>
                  </a:lnTo>
                  <a:lnTo>
                    <a:pt x="2510" y="1530"/>
                  </a:lnTo>
                  <a:lnTo>
                    <a:pt x="2537" y="1520"/>
                  </a:lnTo>
                  <a:lnTo>
                    <a:pt x="2565" y="1511"/>
                  </a:lnTo>
                  <a:lnTo>
                    <a:pt x="2593" y="1504"/>
                  </a:lnTo>
                  <a:lnTo>
                    <a:pt x="2622" y="1496"/>
                  </a:lnTo>
                  <a:lnTo>
                    <a:pt x="2651" y="1490"/>
                  </a:lnTo>
                  <a:lnTo>
                    <a:pt x="2680" y="1484"/>
                  </a:lnTo>
                  <a:lnTo>
                    <a:pt x="2710" y="1479"/>
                  </a:lnTo>
                  <a:lnTo>
                    <a:pt x="2740" y="1476"/>
                  </a:lnTo>
                  <a:lnTo>
                    <a:pt x="2771" y="1473"/>
                  </a:lnTo>
                  <a:lnTo>
                    <a:pt x="2801" y="1469"/>
                  </a:lnTo>
                  <a:lnTo>
                    <a:pt x="2832" y="1468"/>
                  </a:lnTo>
                  <a:lnTo>
                    <a:pt x="2863" y="1467"/>
                  </a:lnTo>
                  <a:lnTo>
                    <a:pt x="2821" y="1438"/>
                  </a:lnTo>
                  <a:lnTo>
                    <a:pt x="2811" y="1434"/>
                  </a:lnTo>
                  <a:lnTo>
                    <a:pt x="2800" y="1429"/>
                  </a:lnTo>
                  <a:lnTo>
                    <a:pt x="2790" y="1426"/>
                  </a:lnTo>
                  <a:lnTo>
                    <a:pt x="2778" y="1424"/>
                  </a:lnTo>
                  <a:lnTo>
                    <a:pt x="2756" y="1420"/>
                  </a:lnTo>
                  <a:lnTo>
                    <a:pt x="2733" y="1417"/>
                  </a:lnTo>
                  <a:lnTo>
                    <a:pt x="2687" y="1412"/>
                  </a:lnTo>
                  <a:lnTo>
                    <a:pt x="2642" y="1407"/>
                  </a:lnTo>
                  <a:lnTo>
                    <a:pt x="2621" y="1402"/>
                  </a:lnTo>
                  <a:lnTo>
                    <a:pt x="2601" y="1396"/>
                  </a:lnTo>
                  <a:lnTo>
                    <a:pt x="2591" y="1392"/>
                  </a:lnTo>
                  <a:lnTo>
                    <a:pt x="2582" y="1387"/>
                  </a:lnTo>
                  <a:lnTo>
                    <a:pt x="2574" y="1382"/>
                  </a:lnTo>
                  <a:lnTo>
                    <a:pt x="2566" y="1376"/>
                  </a:lnTo>
                  <a:lnTo>
                    <a:pt x="2559" y="1369"/>
                  </a:lnTo>
                  <a:lnTo>
                    <a:pt x="2551" y="1360"/>
                  </a:lnTo>
                  <a:lnTo>
                    <a:pt x="2546" y="1352"/>
                  </a:lnTo>
                  <a:lnTo>
                    <a:pt x="2539" y="1342"/>
                  </a:lnTo>
                  <a:lnTo>
                    <a:pt x="2535" y="1330"/>
                  </a:lnTo>
                  <a:lnTo>
                    <a:pt x="2531" y="1318"/>
                  </a:lnTo>
                  <a:lnTo>
                    <a:pt x="2526" y="1306"/>
                  </a:lnTo>
                  <a:lnTo>
                    <a:pt x="2524" y="1290"/>
                  </a:lnTo>
                  <a:lnTo>
                    <a:pt x="2522" y="1266"/>
                  </a:lnTo>
                  <a:lnTo>
                    <a:pt x="2522" y="1241"/>
                  </a:lnTo>
                  <a:lnTo>
                    <a:pt x="2526" y="1218"/>
                  </a:lnTo>
                  <a:lnTo>
                    <a:pt x="2533" y="1196"/>
                  </a:lnTo>
                  <a:lnTo>
                    <a:pt x="2542" y="1174"/>
                  </a:lnTo>
                  <a:lnTo>
                    <a:pt x="2552" y="1154"/>
                  </a:lnTo>
                  <a:lnTo>
                    <a:pt x="2566" y="1134"/>
                  </a:lnTo>
                  <a:lnTo>
                    <a:pt x="2582" y="1116"/>
                  </a:lnTo>
                  <a:lnTo>
                    <a:pt x="2600" y="1099"/>
                  </a:lnTo>
                  <a:lnTo>
                    <a:pt x="2619" y="1081"/>
                  </a:lnTo>
                  <a:lnTo>
                    <a:pt x="2641" y="1065"/>
                  </a:lnTo>
                  <a:lnTo>
                    <a:pt x="2663" y="1050"/>
                  </a:lnTo>
                  <a:lnTo>
                    <a:pt x="2687" y="1036"/>
                  </a:lnTo>
                  <a:lnTo>
                    <a:pt x="2712" y="1023"/>
                  </a:lnTo>
                  <a:lnTo>
                    <a:pt x="2738" y="1011"/>
                  </a:lnTo>
                  <a:lnTo>
                    <a:pt x="2764" y="1001"/>
                  </a:lnTo>
                  <a:lnTo>
                    <a:pt x="2792" y="990"/>
                  </a:lnTo>
                  <a:lnTo>
                    <a:pt x="2820" y="980"/>
                  </a:lnTo>
                  <a:lnTo>
                    <a:pt x="2848" y="973"/>
                  </a:lnTo>
                  <a:lnTo>
                    <a:pt x="2877" y="965"/>
                  </a:lnTo>
                  <a:lnTo>
                    <a:pt x="2905" y="959"/>
                  </a:lnTo>
                  <a:lnTo>
                    <a:pt x="2935" y="952"/>
                  </a:lnTo>
                  <a:lnTo>
                    <a:pt x="2963" y="948"/>
                  </a:lnTo>
                  <a:lnTo>
                    <a:pt x="2991" y="945"/>
                  </a:lnTo>
                  <a:lnTo>
                    <a:pt x="3017" y="941"/>
                  </a:lnTo>
                  <a:lnTo>
                    <a:pt x="3044" y="939"/>
                  </a:lnTo>
                  <a:lnTo>
                    <a:pt x="3070" y="938"/>
                  </a:lnTo>
                  <a:lnTo>
                    <a:pt x="3094" y="938"/>
                  </a:lnTo>
                  <a:lnTo>
                    <a:pt x="3118" y="939"/>
                  </a:lnTo>
                  <a:lnTo>
                    <a:pt x="3140" y="941"/>
                  </a:lnTo>
                  <a:lnTo>
                    <a:pt x="3161" y="945"/>
                  </a:lnTo>
                  <a:lnTo>
                    <a:pt x="3179" y="948"/>
                  </a:lnTo>
                  <a:lnTo>
                    <a:pt x="3217" y="959"/>
                  </a:lnTo>
                  <a:lnTo>
                    <a:pt x="3250" y="972"/>
                  </a:lnTo>
                  <a:lnTo>
                    <a:pt x="3278" y="987"/>
                  </a:lnTo>
                  <a:lnTo>
                    <a:pt x="3302" y="1004"/>
                  </a:lnTo>
                  <a:lnTo>
                    <a:pt x="3321" y="1023"/>
                  </a:lnTo>
                  <a:lnTo>
                    <a:pt x="3337" y="1044"/>
                  </a:lnTo>
                  <a:lnTo>
                    <a:pt x="3349" y="1065"/>
                  </a:lnTo>
                  <a:lnTo>
                    <a:pt x="3359" y="1089"/>
                  </a:lnTo>
                  <a:lnTo>
                    <a:pt x="3364" y="1114"/>
                  </a:lnTo>
                  <a:lnTo>
                    <a:pt x="3367" y="1140"/>
                  </a:lnTo>
                  <a:lnTo>
                    <a:pt x="3369" y="1167"/>
                  </a:lnTo>
                  <a:lnTo>
                    <a:pt x="3367" y="1194"/>
                  </a:lnTo>
                  <a:lnTo>
                    <a:pt x="3364" y="1222"/>
                  </a:lnTo>
                  <a:lnTo>
                    <a:pt x="3359" y="1251"/>
                  </a:lnTo>
                  <a:lnTo>
                    <a:pt x="3352" y="1280"/>
                  </a:lnTo>
                  <a:lnTo>
                    <a:pt x="3346" y="1309"/>
                  </a:lnTo>
                  <a:lnTo>
                    <a:pt x="3329" y="1366"/>
                  </a:lnTo>
                  <a:lnTo>
                    <a:pt x="3310" y="1423"/>
                  </a:lnTo>
                  <a:lnTo>
                    <a:pt x="3293" y="1477"/>
                  </a:lnTo>
                  <a:lnTo>
                    <a:pt x="3279" y="1529"/>
                  </a:lnTo>
                  <a:lnTo>
                    <a:pt x="3274" y="1552"/>
                  </a:lnTo>
                  <a:lnTo>
                    <a:pt x="3271" y="1574"/>
                  </a:lnTo>
                  <a:lnTo>
                    <a:pt x="3268" y="1595"/>
                  </a:lnTo>
                  <a:lnTo>
                    <a:pt x="3268" y="1615"/>
                  </a:lnTo>
                  <a:lnTo>
                    <a:pt x="3272" y="1632"/>
                  </a:lnTo>
                  <a:lnTo>
                    <a:pt x="3277" y="1647"/>
                  </a:lnTo>
                  <a:lnTo>
                    <a:pt x="3286" y="1661"/>
                  </a:lnTo>
                  <a:lnTo>
                    <a:pt x="3297" y="1672"/>
                  </a:lnTo>
                  <a:lnTo>
                    <a:pt x="3317" y="1686"/>
                  </a:lnTo>
                  <a:lnTo>
                    <a:pt x="3336" y="1697"/>
                  </a:lnTo>
                  <a:lnTo>
                    <a:pt x="3355" y="1707"/>
                  </a:lnTo>
                  <a:lnTo>
                    <a:pt x="3374" y="1716"/>
                  </a:lnTo>
                  <a:lnTo>
                    <a:pt x="3412" y="1732"/>
                  </a:lnTo>
                  <a:lnTo>
                    <a:pt x="3449" y="1748"/>
                  </a:lnTo>
                  <a:lnTo>
                    <a:pt x="3469" y="1758"/>
                  </a:lnTo>
                  <a:lnTo>
                    <a:pt x="3488" y="1769"/>
                  </a:lnTo>
                  <a:lnTo>
                    <a:pt x="3508" y="1781"/>
                  </a:lnTo>
                  <a:lnTo>
                    <a:pt x="3528" y="1794"/>
                  </a:lnTo>
                  <a:lnTo>
                    <a:pt x="3548" y="1810"/>
                  </a:lnTo>
                  <a:lnTo>
                    <a:pt x="3570" y="1828"/>
                  </a:lnTo>
                  <a:lnTo>
                    <a:pt x="3591" y="1850"/>
                  </a:lnTo>
                  <a:lnTo>
                    <a:pt x="3613" y="1874"/>
                  </a:lnTo>
                  <a:lnTo>
                    <a:pt x="3638" y="1906"/>
                  </a:lnTo>
                  <a:lnTo>
                    <a:pt x="3660" y="1936"/>
                  </a:lnTo>
                  <a:lnTo>
                    <a:pt x="3682" y="1967"/>
                  </a:lnTo>
                  <a:lnTo>
                    <a:pt x="3702" y="1997"/>
                  </a:lnTo>
                  <a:lnTo>
                    <a:pt x="3739" y="2056"/>
                  </a:lnTo>
                  <a:lnTo>
                    <a:pt x="3772" y="2115"/>
                  </a:lnTo>
                  <a:lnTo>
                    <a:pt x="3805" y="2173"/>
                  </a:lnTo>
                  <a:lnTo>
                    <a:pt x="3838" y="2231"/>
                  </a:lnTo>
                  <a:lnTo>
                    <a:pt x="3855" y="2259"/>
                  </a:lnTo>
                  <a:lnTo>
                    <a:pt x="3874" y="2288"/>
                  </a:lnTo>
                  <a:lnTo>
                    <a:pt x="3893" y="2316"/>
                  </a:lnTo>
                  <a:lnTo>
                    <a:pt x="3913" y="2345"/>
                  </a:lnTo>
                  <a:lnTo>
                    <a:pt x="3927" y="2364"/>
                  </a:lnTo>
                  <a:lnTo>
                    <a:pt x="3941" y="2384"/>
                  </a:lnTo>
                  <a:lnTo>
                    <a:pt x="3954" y="2404"/>
                  </a:lnTo>
                  <a:lnTo>
                    <a:pt x="3966" y="2425"/>
                  </a:lnTo>
                  <a:lnTo>
                    <a:pt x="3977" y="2447"/>
                  </a:lnTo>
                  <a:lnTo>
                    <a:pt x="3986" y="2471"/>
                  </a:lnTo>
                  <a:lnTo>
                    <a:pt x="3990" y="2483"/>
                  </a:lnTo>
                  <a:lnTo>
                    <a:pt x="3993" y="2496"/>
                  </a:lnTo>
                  <a:lnTo>
                    <a:pt x="3996" y="2510"/>
                  </a:lnTo>
                  <a:lnTo>
                    <a:pt x="3998" y="2524"/>
                  </a:lnTo>
                  <a:lnTo>
                    <a:pt x="4001" y="2554"/>
                  </a:lnTo>
                  <a:lnTo>
                    <a:pt x="4002" y="2582"/>
                  </a:lnTo>
                  <a:lnTo>
                    <a:pt x="4000" y="2610"/>
                  </a:lnTo>
                  <a:lnTo>
                    <a:pt x="3996" y="2635"/>
                  </a:lnTo>
                  <a:lnTo>
                    <a:pt x="3991" y="2660"/>
                  </a:lnTo>
                  <a:lnTo>
                    <a:pt x="3983" y="2682"/>
                  </a:lnTo>
                  <a:lnTo>
                    <a:pt x="3975" y="2705"/>
                  </a:lnTo>
                  <a:lnTo>
                    <a:pt x="3964" y="2725"/>
                  </a:lnTo>
                  <a:lnTo>
                    <a:pt x="3952" y="2745"/>
                  </a:lnTo>
                  <a:lnTo>
                    <a:pt x="3938" y="2763"/>
                  </a:lnTo>
                  <a:lnTo>
                    <a:pt x="3923" y="2781"/>
                  </a:lnTo>
                  <a:lnTo>
                    <a:pt x="3907" y="2797"/>
                  </a:lnTo>
                  <a:lnTo>
                    <a:pt x="3890" y="2814"/>
                  </a:lnTo>
                  <a:lnTo>
                    <a:pt x="3871" y="2829"/>
                  </a:lnTo>
                  <a:lnTo>
                    <a:pt x="3852" y="2844"/>
                  </a:lnTo>
                  <a:lnTo>
                    <a:pt x="3832" y="2857"/>
                  </a:lnTo>
                  <a:lnTo>
                    <a:pt x="3811" y="2871"/>
                  </a:lnTo>
                  <a:lnTo>
                    <a:pt x="3790" y="2883"/>
                  </a:lnTo>
                  <a:lnTo>
                    <a:pt x="3768" y="2895"/>
                  </a:lnTo>
                  <a:lnTo>
                    <a:pt x="3745" y="2907"/>
                  </a:lnTo>
                  <a:lnTo>
                    <a:pt x="3700" y="2930"/>
                  </a:lnTo>
                  <a:lnTo>
                    <a:pt x="3655" y="2951"/>
                  </a:lnTo>
                  <a:lnTo>
                    <a:pt x="3610" y="2973"/>
                  </a:lnTo>
                  <a:lnTo>
                    <a:pt x="3564" y="2996"/>
                  </a:lnTo>
                  <a:lnTo>
                    <a:pt x="3544" y="3006"/>
                  </a:lnTo>
                  <a:lnTo>
                    <a:pt x="3522" y="3017"/>
                  </a:lnTo>
                  <a:lnTo>
                    <a:pt x="3503" y="3029"/>
                  </a:lnTo>
                  <a:lnTo>
                    <a:pt x="3484" y="3041"/>
                  </a:lnTo>
                  <a:lnTo>
                    <a:pt x="3461" y="3056"/>
                  </a:lnTo>
                  <a:lnTo>
                    <a:pt x="3441" y="3071"/>
                  </a:lnTo>
                  <a:lnTo>
                    <a:pt x="3422" y="3085"/>
                  </a:lnTo>
                  <a:lnTo>
                    <a:pt x="3405" y="3099"/>
                  </a:lnTo>
                  <a:lnTo>
                    <a:pt x="3373" y="3125"/>
                  </a:lnTo>
                  <a:lnTo>
                    <a:pt x="3342" y="3151"/>
                  </a:lnTo>
                  <a:lnTo>
                    <a:pt x="3325" y="3164"/>
                  </a:lnTo>
                  <a:lnTo>
                    <a:pt x="3308" y="3176"/>
                  </a:lnTo>
                  <a:lnTo>
                    <a:pt x="3291" y="3188"/>
                  </a:lnTo>
                  <a:lnTo>
                    <a:pt x="3272" y="3201"/>
                  </a:lnTo>
                  <a:lnTo>
                    <a:pt x="3251" y="3213"/>
                  </a:lnTo>
                  <a:lnTo>
                    <a:pt x="3229" y="3226"/>
                  </a:lnTo>
                  <a:lnTo>
                    <a:pt x="3204" y="3239"/>
                  </a:lnTo>
                  <a:lnTo>
                    <a:pt x="3177" y="3252"/>
                  </a:lnTo>
                  <a:lnTo>
                    <a:pt x="3154" y="3262"/>
                  </a:lnTo>
                  <a:lnTo>
                    <a:pt x="3131" y="3270"/>
                  </a:lnTo>
                  <a:lnTo>
                    <a:pt x="3106" y="3278"/>
                  </a:lnTo>
                  <a:lnTo>
                    <a:pt x="3079" y="3285"/>
                  </a:lnTo>
                  <a:lnTo>
                    <a:pt x="3052" y="3293"/>
                  </a:lnTo>
                  <a:lnTo>
                    <a:pt x="3024" y="3299"/>
                  </a:lnTo>
                  <a:lnTo>
                    <a:pt x="2995" y="3305"/>
                  </a:lnTo>
                  <a:lnTo>
                    <a:pt x="2966" y="3311"/>
                  </a:lnTo>
                  <a:lnTo>
                    <a:pt x="2904" y="3321"/>
                  </a:lnTo>
                  <a:lnTo>
                    <a:pt x="2842" y="3330"/>
                  </a:lnTo>
                  <a:lnTo>
                    <a:pt x="2779" y="3338"/>
                  </a:lnTo>
                  <a:lnTo>
                    <a:pt x="2716" y="3346"/>
                  </a:lnTo>
                  <a:lnTo>
                    <a:pt x="2655" y="3353"/>
                  </a:lnTo>
                  <a:lnTo>
                    <a:pt x="2594" y="3361"/>
                  </a:lnTo>
                  <a:lnTo>
                    <a:pt x="2537" y="3369"/>
                  </a:lnTo>
                  <a:lnTo>
                    <a:pt x="2483" y="3379"/>
                  </a:lnTo>
                  <a:lnTo>
                    <a:pt x="2459" y="3385"/>
                  </a:lnTo>
                  <a:lnTo>
                    <a:pt x="2435" y="3390"/>
                  </a:lnTo>
                  <a:lnTo>
                    <a:pt x="2412" y="3395"/>
                  </a:lnTo>
                  <a:lnTo>
                    <a:pt x="2391" y="3402"/>
                  </a:lnTo>
                  <a:lnTo>
                    <a:pt x="2371" y="3409"/>
                  </a:lnTo>
                  <a:lnTo>
                    <a:pt x="2353" y="3417"/>
                  </a:lnTo>
                  <a:lnTo>
                    <a:pt x="2337" y="3424"/>
                  </a:lnTo>
                  <a:lnTo>
                    <a:pt x="2323" y="3434"/>
                  </a:lnTo>
                  <a:lnTo>
                    <a:pt x="2304" y="3448"/>
                  </a:lnTo>
                  <a:lnTo>
                    <a:pt x="2285" y="3463"/>
                  </a:lnTo>
                  <a:lnTo>
                    <a:pt x="2268" y="3479"/>
                  </a:lnTo>
                  <a:lnTo>
                    <a:pt x="2251" y="3497"/>
                  </a:lnTo>
                  <a:lnTo>
                    <a:pt x="2236" y="3514"/>
                  </a:lnTo>
                  <a:lnTo>
                    <a:pt x="2221" y="3532"/>
                  </a:lnTo>
                  <a:lnTo>
                    <a:pt x="2207" y="3550"/>
                  </a:lnTo>
                  <a:lnTo>
                    <a:pt x="2193" y="3570"/>
                  </a:lnTo>
                  <a:lnTo>
                    <a:pt x="2141" y="3647"/>
                  </a:lnTo>
                  <a:lnTo>
                    <a:pt x="2088" y="3723"/>
                  </a:lnTo>
                  <a:lnTo>
                    <a:pt x="2073" y="3740"/>
                  </a:lnTo>
                  <a:lnTo>
                    <a:pt x="2059" y="3757"/>
                  </a:lnTo>
                  <a:lnTo>
                    <a:pt x="2043" y="3773"/>
                  </a:lnTo>
                  <a:lnTo>
                    <a:pt x="2027" y="3788"/>
                  </a:lnTo>
                  <a:lnTo>
                    <a:pt x="2010" y="3804"/>
                  </a:lnTo>
                  <a:lnTo>
                    <a:pt x="1991" y="3816"/>
                  </a:lnTo>
                  <a:lnTo>
                    <a:pt x="1972" y="3828"/>
                  </a:lnTo>
                  <a:lnTo>
                    <a:pt x="1951" y="3839"/>
                  </a:lnTo>
                  <a:lnTo>
                    <a:pt x="1929" y="3849"/>
                  </a:lnTo>
                  <a:lnTo>
                    <a:pt x="1905" y="3857"/>
                  </a:lnTo>
                  <a:lnTo>
                    <a:pt x="1880" y="3864"/>
                  </a:lnTo>
                  <a:lnTo>
                    <a:pt x="1853" y="3868"/>
                  </a:lnTo>
                  <a:lnTo>
                    <a:pt x="1824" y="3871"/>
                  </a:lnTo>
                  <a:lnTo>
                    <a:pt x="1794" y="3872"/>
                  </a:lnTo>
                  <a:lnTo>
                    <a:pt x="1761" y="3872"/>
                  </a:lnTo>
                  <a:lnTo>
                    <a:pt x="1726" y="3869"/>
                  </a:lnTo>
                  <a:lnTo>
                    <a:pt x="1695" y="3865"/>
                  </a:lnTo>
                  <a:lnTo>
                    <a:pt x="1665" y="3860"/>
                  </a:lnTo>
                  <a:lnTo>
                    <a:pt x="1638" y="3852"/>
                  </a:lnTo>
                  <a:lnTo>
                    <a:pt x="1612" y="3843"/>
                  </a:lnTo>
                  <a:lnTo>
                    <a:pt x="1589" y="3835"/>
                  </a:lnTo>
                  <a:lnTo>
                    <a:pt x="1566" y="3824"/>
                  </a:lnTo>
                  <a:lnTo>
                    <a:pt x="1544" y="3812"/>
                  </a:lnTo>
                  <a:lnTo>
                    <a:pt x="1525" y="3800"/>
                  </a:lnTo>
                  <a:lnTo>
                    <a:pt x="1507" y="3787"/>
                  </a:lnTo>
                  <a:lnTo>
                    <a:pt x="1488" y="3774"/>
                  </a:lnTo>
                  <a:lnTo>
                    <a:pt x="1471" y="3760"/>
                  </a:lnTo>
                  <a:lnTo>
                    <a:pt x="1455" y="3748"/>
                  </a:lnTo>
                  <a:lnTo>
                    <a:pt x="1424" y="3718"/>
                  </a:lnTo>
                  <a:lnTo>
                    <a:pt x="1392" y="3692"/>
                  </a:lnTo>
                  <a:lnTo>
                    <a:pt x="1395" y="3706"/>
                  </a:lnTo>
                  <a:lnTo>
                    <a:pt x="1399" y="3718"/>
                  </a:lnTo>
                  <a:lnTo>
                    <a:pt x="1403" y="3731"/>
                  </a:lnTo>
                  <a:lnTo>
                    <a:pt x="1408" y="3744"/>
                  </a:lnTo>
                  <a:lnTo>
                    <a:pt x="1413" y="3756"/>
                  </a:lnTo>
                  <a:lnTo>
                    <a:pt x="1420" y="3768"/>
                  </a:lnTo>
                  <a:lnTo>
                    <a:pt x="1426" y="3779"/>
                  </a:lnTo>
                  <a:lnTo>
                    <a:pt x="1432" y="3790"/>
                  </a:lnTo>
                  <a:lnTo>
                    <a:pt x="1448" y="3810"/>
                  </a:lnTo>
                  <a:lnTo>
                    <a:pt x="1463" y="3828"/>
                  </a:lnTo>
                  <a:lnTo>
                    <a:pt x="1479" y="3846"/>
                  </a:lnTo>
                  <a:lnTo>
                    <a:pt x="1496" y="3861"/>
                  </a:lnTo>
                  <a:lnTo>
                    <a:pt x="1507" y="3869"/>
                  </a:lnTo>
                  <a:lnTo>
                    <a:pt x="1517" y="3877"/>
                  </a:lnTo>
                  <a:lnTo>
                    <a:pt x="1528" y="3883"/>
                  </a:lnTo>
                  <a:lnTo>
                    <a:pt x="1540" y="3891"/>
                  </a:lnTo>
                  <a:lnTo>
                    <a:pt x="1563" y="3903"/>
                  </a:lnTo>
                  <a:lnTo>
                    <a:pt x="1586" y="3914"/>
                  </a:lnTo>
                  <a:lnTo>
                    <a:pt x="1609" y="3927"/>
                  </a:lnTo>
                  <a:lnTo>
                    <a:pt x="1632" y="3943"/>
                  </a:lnTo>
                  <a:lnTo>
                    <a:pt x="1641" y="3950"/>
                  </a:lnTo>
                  <a:lnTo>
                    <a:pt x="1652" y="3959"/>
                  </a:lnTo>
                  <a:lnTo>
                    <a:pt x="1662" y="3968"/>
                  </a:lnTo>
                  <a:lnTo>
                    <a:pt x="1670" y="3979"/>
                  </a:lnTo>
                  <a:lnTo>
                    <a:pt x="1665" y="4000"/>
                  </a:lnTo>
                  <a:lnTo>
                    <a:pt x="1656" y="4019"/>
                  </a:lnTo>
                  <a:lnTo>
                    <a:pt x="1647" y="4036"/>
                  </a:lnTo>
                  <a:lnTo>
                    <a:pt x="1634" y="4052"/>
                  </a:lnTo>
                  <a:lnTo>
                    <a:pt x="1619" y="4067"/>
                  </a:lnTo>
                  <a:lnTo>
                    <a:pt x="1603" y="4081"/>
                  </a:lnTo>
                  <a:lnTo>
                    <a:pt x="1584" y="4093"/>
                  </a:lnTo>
                  <a:lnTo>
                    <a:pt x="1564" y="4105"/>
                  </a:lnTo>
                  <a:lnTo>
                    <a:pt x="1542" y="4115"/>
                  </a:lnTo>
                  <a:lnTo>
                    <a:pt x="1520" y="4123"/>
                  </a:lnTo>
                  <a:lnTo>
                    <a:pt x="1495" y="4132"/>
                  </a:lnTo>
                  <a:lnTo>
                    <a:pt x="1470" y="4139"/>
                  </a:lnTo>
                  <a:lnTo>
                    <a:pt x="1443" y="4144"/>
                  </a:lnTo>
                  <a:lnTo>
                    <a:pt x="1416" y="4149"/>
                  </a:lnTo>
                  <a:lnTo>
                    <a:pt x="1388" y="4154"/>
                  </a:lnTo>
                  <a:lnTo>
                    <a:pt x="1360" y="4157"/>
                  </a:lnTo>
                  <a:lnTo>
                    <a:pt x="1331" y="4159"/>
                  </a:lnTo>
                  <a:lnTo>
                    <a:pt x="1302" y="4160"/>
                  </a:lnTo>
                  <a:lnTo>
                    <a:pt x="1273" y="4161"/>
                  </a:lnTo>
                  <a:lnTo>
                    <a:pt x="1244" y="4161"/>
                  </a:lnTo>
                  <a:lnTo>
                    <a:pt x="1215" y="4161"/>
                  </a:lnTo>
                  <a:lnTo>
                    <a:pt x="1186" y="4160"/>
                  </a:lnTo>
                  <a:lnTo>
                    <a:pt x="1158" y="4158"/>
                  </a:lnTo>
                  <a:lnTo>
                    <a:pt x="1130" y="4156"/>
                  </a:lnTo>
                  <a:lnTo>
                    <a:pt x="1076" y="4150"/>
                  </a:lnTo>
                  <a:lnTo>
                    <a:pt x="1025" y="4143"/>
                  </a:lnTo>
                  <a:lnTo>
                    <a:pt x="980" y="4135"/>
                  </a:lnTo>
                  <a:lnTo>
                    <a:pt x="941" y="4126"/>
                  </a:lnTo>
                  <a:lnTo>
                    <a:pt x="921" y="4120"/>
                  </a:lnTo>
                  <a:lnTo>
                    <a:pt x="903" y="4114"/>
                  </a:lnTo>
                  <a:lnTo>
                    <a:pt x="885" y="4107"/>
                  </a:lnTo>
                  <a:lnTo>
                    <a:pt x="869" y="4101"/>
                  </a:lnTo>
                  <a:lnTo>
                    <a:pt x="841" y="4088"/>
                  </a:lnTo>
                  <a:lnTo>
                    <a:pt x="817" y="4074"/>
                  </a:lnTo>
                  <a:lnTo>
                    <a:pt x="794" y="4059"/>
                  </a:lnTo>
                  <a:lnTo>
                    <a:pt x="772" y="4044"/>
                  </a:lnTo>
                  <a:lnTo>
                    <a:pt x="750" y="4030"/>
                  </a:lnTo>
                  <a:lnTo>
                    <a:pt x="725" y="4015"/>
                  </a:lnTo>
                  <a:lnTo>
                    <a:pt x="729" y="4029"/>
                  </a:lnTo>
                  <a:lnTo>
                    <a:pt x="734" y="4042"/>
                  </a:lnTo>
                  <a:lnTo>
                    <a:pt x="740" y="4055"/>
                  </a:lnTo>
                  <a:lnTo>
                    <a:pt x="747" y="4066"/>
                  </a:lnTo>
                  <a:lnTo>
                    <a:pt x="753" y="4078"/>
                  </a:lnTo>
                  <a:lnTo>
                    <a:pt x="761" y="4090"/>
                  </a:lnTo>
                  <a:lnTo>
                    <a:pt x="769" y="4101"/>
                  </a:lnTo>
                  <a:lnTo>
                    <a:pt x="778" y="4111"/>
                  </a:lnTo>
                  <a:lnTo>
                    <a:pt x="787" y="4121"/>
                  </a:lnTo>
                  <a:lnTo>
                    <a:pt x="797" y="4131"/>
                  </a:lnTo>
                  <a:lnTo>
                    <a:pt x="808" y="4141"/>
                  </a:lnTo>
                  <a:lnTo>
                    <a:pt x="819" y="4149"/>
                  </a:lnTo>
                  <a:lnTo>
                    <a:pt x="842" y="4167"/>
                  </a:lnTo>
                  <a:lnTo>
                    <a:pt x="868" y="4183"/>
                  </a:lnTo>
                  <a:lnTo>
                    <a:pt x="895" y="4197"/>
                  </a:lnTo>
                  <a:lnTo>
                    <a:pt x="923" y="4210"/>
                  </a:lnTo>
                  <a:lnTo>
                    <a:pt x="953" y="4223"/>
                  </a:lnTo>
                  <a:lnTo>
                    <a:pt x="983" y="4233"/>
                  </a:lnTo>
                  <a:lnTo>
                    <a:pt x="1015" y="4243"/>
                  </a:lnTo>
                  <a:lnTo>
                    <a:pt x="1047" y="4252"/>
                  </a:lnTo>
                  <a:lnTo>
                    <a:pt x="1079" y="4260"/>
                  </a:lnTo>
                  <a:lnTo>
                    <a:pt x="1113" y="4268"/>
                  </a:lnTo>
                  <a:lnTo>
                    <a:pt x="1193" y="4285"/>
                  </a:lnTo>
                  <a:lnTo>
                    <a:pt x="1261" y="4301"/>
                  </a:lnTo>
                  <a:lnTo>
                    <a:pt x="1291" y="4310"/>
                  </a:lnTo>
                  <a:lnTo>
                    <a:pt x="1318" y="4318"/>
                  </a:lnTo>
                  <a:lnTo>
                    <a:pt x="1344" y="4328"/>
                  </a:lnTo>
                  <a:lnTo>
                    <a:pt x="1367" y="4339"/>
                  </a:lnTo>
                  <a:lnTo>
                    <a:pt x="1389" y="4351"/>
                  </a:lnTo>
                  <a:lnTo>
                    <a:pt x="1410" y="4365"/>
                  </a:lnTo>
                  <a:lnTo>
                    <a:pt x="1430" y="4381"/>
                  </a:lnTo>
                  <a:lnTo>
                    <a:pt x="1450" y="4399"/>
                  </a:lnTo>
                  <a:lnTo>
                    <a:pt x="1469" y="4420"/>
                  </a:lnTo>
                  <a:lnTo>
                    <a:pt x="1488" y="4443"/>
                  </a:lnTo>
                  <a:lnTo>
                    <a:pt x="1509" y="4470"/>
                  </a:lnTo>
                  <a:lnTo>
                    <a:pt x="1530" y="4500"/>
                  </a:lnTo>
                  <a:lnTo>
                    <a:pt x="1565" y="4551"/>
                  </a:lnTo>
                  <a:lnTo>
                    <a:pt x="1598" y="4597"/>
                  </a:lnTo>
                  <a:lnTo>
                    <a:pt x="1615" y="4620"/>
                  </a:lnTo>
                  <a:lnTo>
                    <a:pt x="1633" y="4641"/>
                  </a:lnTo>
                  <a:lnTo>
                    <a:pt x="1650" y="4661"/>
                  </a:lnTo>
                  <a:lnTo>
                    <a:pt x="1668" y="4680"/>
                  </a:lnTo>
                  <a:lnTo>
                    <a:pt x="1687" y="4699"/>
                  </a:lnTo>
                  <a:lnTo>
                    <a:pt x="1706" y="4717"/>
                  </a:lnTo>
                  <a:lnTo>
                    <a:pt x="1727" y="4734"/>
                  </a:lnTo>
                  <a:lnTo>
                    <a:pt x="1749" y="4751"/>
                  </a:lnTo>
                  <a:lnTo>
                    <a:pt x="1773" y="4768"/>
                  </a:lnTo>
                  <a:lnTo>
                    <a:pt x="1799" y="4783"/>
                  </a:lnTo>
                  <a:lnTo>
                    <a:pt x="1825" y="4799"/>
                  </a:lnTo>
                  <a:lnTo>
                    <a:pt x="1856" y="4813"/>
                  </a:lnTo>
                  <a:lnTo>
                    <a:pt x="1883" y="4826"/>
                  </a:lnTo>
                  <a:lnTo>
                    <a:pt x="1913" y="4837"/>
                  </a:lnTo>
                  <a:lnTo>
                    <a:pt x="1945" y="4846"/>
                  </a:lnTo>
                  <a:lnTo>
                    <a:pt x="1979" y="4856"/>
                  </a:lnTo>
                  <a:lnTo>
                    <a:pt x="2015" y="4864"/>
                  </a:lnTo>
                  <a:lnTo>
                    <a:pt x="2053" y="4871"/>
                  </a:lnTo>
                  <a:lnTo>
                    <a:pt x="2091" y="4876"/>
                  </a:lnTo>
                  <a:lnTo>
                    <a:pt x="2130" y="4881"/>
                  </a:lnTo>
                  <a:lnTo>
                    <a:pt x="2169" y="4885"/>
                  </a:lnTo>
                  <a:lnTo>
                    <a:pt x="2209" y="4887"/>
                  </a:lnTo>
                  <a:lnTo>
                    <a:pt x="2249" y="4888"/>
                  </a:lnTo>
                  <a:lnTo>
                    <a:pt x="2287" y="4888"/>
                  </a:lnTo>
                  <a:lnTo>
                    <a:pt x="2325" y="4887"/>
                  </a:lnTo>
                  <a:lnTo>
                    <a:pt x="2362" y="4885"/>
                  </a:lnTo>
                  <a:lnTo>
                    <a:pt x="2397" y="4882"/>
                  </a:lnTo>
                  <a:lnTo>
                    <a:pt x="2432" y="4876"/>
                  </a:lnTo>
                  <a:lnTo>
                    <a:pt x="2377" y="4862"/>
                  </a:lnTo>
                  <a:lnTo>
                    <a:pt x="2315" y="4846"/>
                  </a:lnTo>
                  <a:lnTo>
                    <a:pt x="2284" y="4837"/>
                  </a:lnTo>
                  <a:lnTo>
                    <a:pt x="2251" y="4826"/>
                  </a:lnTo>
                  <a:lnTo>
                    <a:pt x="2217" y="4814"/>
                  </a:lnTo>
                  <a:lnTo>
                    <a:pt x="2183" y="4802"/>
                  </a:lnTo>
                  <a:lnTo>
                    <a:pt x="2148" y="4789"/>
                  </a:lnTo>
                  <a:lnTo>
                    <a:pt x="2114" y="4776"/>
                  </a:lnTo>
                  <a:lnTo>
                    <a:pt x="2080" y="4761"/>
                  </a:lnTo>
                  <a:lnTo>
                    <a:pt x="2045" y="4746"/>
                  </a:lnTo>
                  <a:lnTo>
                    <a:pt x="2012" y="4730"/>
                  </a:lnTo>
                  <a:lnTo>
                    <a:pt x="1979" y="4713"/>
                  </a:lnTo>
                  <a:lnTo>
                    <a:pt x="1947" y="4694"/>
                  </a:lnTo>
                  <a:lnTo>
                    <a:pt x="1916" y="4676"/>
                  </a:lnTo>
                  <a:lnTo>
                    <a:pt x="1887" y="4657"/>
                  </a:lnTo>
                  <a:lnTo>
                    <a:pt x="1859" y="4636"/>
                  </a:lnTo>
                  <a:lnTo>
                    <a:pt x="1833" y="4615"/>
                  </a:lnTo>
                  <a:lnTo>
                    <a:pt x="1808" y="4593"/>
                  </a:lnTo>
                  <a:lnTo>
                    <a:pt x="1787" y="4569"/>
                  </a:lnTo>
                  <a:lnTo>
                    <a:pt x="1766" y="4546"/>
                  </a:lnTo>
                  <a:lnTo>
                    <a:pt x="1749" y="4521"/>
                  </a:lnTo>
                  <a:lnTo>
                    <a:pt x="1734" y="4495"/>
                  </a:lnTo>
                  <a:lnTo>
                    <a:pt x="1723" y="4469"/>
                  </a:lnTo>
                  <a:lnTo>
                    <a:pt x="1715" y="4441"/>
                  </a:lnTo>
                  <a:lnTo>
                    <a:pt x="1709" y="4413"/>
                  </a:lnTo>
                  <a:lnTo>
                    <a:pt x="1707" y="4384"/>
                  </a:lnTo>
                  <a:lnTo>
                    <a:pt x="1709" y="4354"/>
                  </a:lnTo>
                  <a:lnTo>
                    <a:pt x="1715" y="4323"/>
                  </a:lnTo>
                  <a:lnTo>
                    <a:pt x="1725" y="4292"/>
                  </a:lnTo>
                  <a:lnTo>
                    <a:pt x="1739" y="4258"/>
                  </a:lnTo>
                  <a:lnTo>
                    <a:pt x="1752" y="4234"/>
                  </a:lnTo>
                  <a:lnTo>
                    <a:pt x="1764" y="4213"/>
                  </a:lnTo>
                  <a:lnTo>
                    <a:pt x="1777" y="4193"/>
                  </a:lnTo>
                  <a:lnTo>
                    <a:pt x="1789" y="4175"/>
                  </a:lnTo>
                  <a:lnTo>
                    <a:pt x="1802" y="4160"/>
                  </a:lnTo>
                  <a:lnTo>
                    <a:pt x="1815" y="4145"/>
                  </a:lnTo>
                  <a:lnTo>
                    <a:pt x="1828" y="4132"/>
                  </a:lnTo>
                  <a:lnTo>
                    <a:pt x="1841" y="4120"/>
                  </a:lnTo>
                  <a:lnTo>
                    <a:pt x="1855" y="4109"/>
                  </a:lnTo>
                  <a:lnTo>
                    <a:pt x="1867" y="4100"/>
                  </a:lnTo>
                  <a:lnTo>
                    <a:pt x="1881" y="4090"/>
                  </a:lnTo>
                  <a:lnTo>
                    <a:pt x="1894" y="4081"/>
                  </a:lnTo>
                  <a:lnTo>
                    <a:pt x="1923" y="4064"/>
                  </a:lnTo>
                  <a:lnTo>
                    <a:pt x="1953" y="4047"/>
                  </a:lnTo>
                  <a:lnTo>
                    <a:pt x="1983" y="4028"/>
                  </a:lnTo>
                  <a:lnTo>
                    <a:pt x="2015" y="4005"/>
                  </a:lnTo>
                  <a:lnTo>
                    <a:pt x="2031" y="3992"/>
                  </a:lnTo>
                  <a:lnTo>
                    <a:pt x="2048" y="3978"/>
                  </a:lnTo>
                  <a:lnTo>
                    <a:pt x="2066" y="3963"/>
                  </a:lnTo>
                  <a:lnTo>
                    <a:pt x="2083" y="3946"/>
                  </a:lnTo>
                  <a:lnTo>
                    <a:pt x="2101" y="3926"/>
                  </a:lnTo>
                  <a:lnTo>
                    <a:pt x="2119" y="3905"/>
                  </a:lnTo>
                  <a:lnTo>
                    <a:pt x="2138" y="3881"/>
                  </a:lnTo>
                  <a:lnTo>
                    <a:pt x="2158" y="3855"/>
                  </a:lnTo>
                  <a:lnTo>
                    <a:pt x="2178" y="3827"/>
                  </a:lnTo>
                  <a:lnTo>
                    <a:pt x="2198" y="3796"/>
                  </a:lnTo>
                  <a:lnTo>
                    <a:pt x="2218" y="3762"/>
                  </a:lnTo>
                  <a:lnTo>
                    <a:pt x="2240" y="3725"/>
                  </a:lnTo>
                  <a:lnTo>
                    <a:pt x="2258" y="3695"/>
                  </a:lnTo>
                  <a:lnTo>
                    <a:pt x="2276" y="3667"/>
                  </a:lnTo>
                  <a:lnTo>
                    <a:pt x="2284" y="3654"/>
                  </a:lnTo>
                  <a:lnTo>
                    <a:pt x="2293" y="3642"/>
                  </a:lnTo>
                  <a:lnTo>
                    <a:pt x="2301" y="3631"/>
                  </a:lnTo>
                  <a:lnTo>
                    <a:pt x="2311" y="3620"/>
                  </a:lnTo>
                  <a:lnTo>
                    <a:pt x="2321" y="3610"/>
                  </a:lnTo>
                  <a:lnTo>
                    <a:pt x="2332" y="3600"/>
                  </a:lnTo>
                  <a:lnTo>
                    <a:pt x="2343" y="3590"/>
                  </a:lnTo>
                  <a:lnTo>
                    <a:pt x="2355" y="3582"/>
                  </a:lnTo>
                  <a:lnTo>
                    <a:pt x="2368" y="3573"/>
                  </a:lnTo>
                  <a:lnTo>
                    <a:pt x="2382" y="3564"/>
                  </a:lnTo>
                  <a:lnTo>
                    <a:pt x="2397" y="3556"/>
                  </a:lnTo>
                  <a:lnTo>
                    <a:pt x="2414" y="3548"/>
                  </a:lnTo>
                  <a:lnTo>
                    <a:pt x="2434" y="3540"/>
                  </a:lnTo>
                  <a:lnTo>
                    <a:pt x="2454" y="3532"/>
                  </a:lnTo>
                  <a:lnTo>
                    <a:pt x="2476" y="3525"/>
                  </a:lnTo>
                  <a:lnTo>
                    <a:pt x="2497" y="3518"/>
                  </a:lnTo>
                  <a:lnTo>
                    <a:pt x="2545" y="3505"/>
                  </a:lnTo>
                  <a:lnTo>
                    <a:pt x="2596" y="3493"/>
                  </a:lnTo>
                  <a:lnTo>
                    <a:pt x="2651" y="3481"/>
                  </a:lnTo>
                  <a:lnTo>
                    <a:pt x="2711" y="3471"/>
                  </a:lnTo>
                  <a:lnTo>
                    <a:pt x="2773" y="3459"/>
                  </a:lnTo>
                  <a:lnTo>
                    <a:pt x="2839" y="3446"/>
                  </a:lnTo>
                  <a:lnTo>
                    <a:pt x="2909" y="3432"/>
                  </a:lnTo>
                  <a:lnTo>
                    <a:pt x="2982" y="3416"/>
                  </a:lnTo>
                  <a:lnTo>
                    <a:pt x="3058" y="3397"/>
                  </a:lnTo>
                  <a:lnTo>
                    <a:pt x="3139" y="3377"/>
                  </a:lnTo>
                  <a:lnTo>
                    <a:pt x="3180" y="3365"/>
                  </a:lnTo>
                  <a:lnTo>
                    <a:pt x="3223" y="3353"/>
                  </a:lnTo>
                  <a:lnTo>
                    <a:pt x="3266" y="3339"/>
                  </a:lnTo>
                  <a:lnTo>
                    <a:pt x="3310" y="3325"/>
                  </a:lnTo>
                  <a:lnTo>
                    <a:pt x="3355" y="3310"/>
                  </a:lnTo>
                  <a:lnTo>
                    <a:pt x="3401" y="3293"/>
                  </a:lnTo>
                  <a:lnTo>
                    <a:pt x="3447" y="3276"/>
                  </a:lnTo>
                  <a:lnTo>
                    <a:pt x="3494" y="3257"/>
                  </a:lnTo>
                  <a:lnTo>
                    <a:pt x="3554" y="3235"/>
                  </a:lnTo>
                  <a:lnTo>
                    <a:pt x="3609" y="3216"/>
                  </a:lnTo>
                  <a:lnTo>
                    <a:pt x="3660" y="3202"/>
                  </a:lnTo>
                  <a:lnTo>
                    <a:pt x="3710" y="3192"/>
                  </a:lnTo>
                  <a:lnTo>
                    <a:pt x="3755" y="3185"/>
                  </a:lnTo>
                  <a:lnTo>
                    <a:pt x="3797" y="3182"/>
                  </a:lnTo>
                  <a:lnTo>
                    <a:pt x="3837" y="3183"/>
                  </a:lnTo>
                  <a:lnTo>
                    <a:pt x="3874" y="3186"/>
                  </a:lnTo>
                  <a:lnTo>
                    <a:pt x="3908" y="3192"/>
                  </a:lnTo>
                  <a:lnTo>
                    <a:pt x="3939" y="3201"/>
                  </a:lnTo>
                  <a:lnTo>
                    <a:pt x="3969" y="3212"/>
                  </a:lnTo>
                  <a:lnTo>
                    <a:pt x="3996" y="3226"/>
                  </a:lnTo>
                  <a:lnTo>
                    <a:pt x="4021" y="3242"/>
                  </a:lnTo>
                  <a:lnTo>
                    <a:pt x="4045" y="3260"/>
                  </a:lnTo>
                  <a:lnTo>
                    <a:pt x="4065" y="3279"/>
                  </a:lnTo>
                  <a:lnTo>
                    <a:pt x="4085" y="3301"/>
                  </a:lnTo>
                  <a:lnTo>
                    <a:pt x="4103" y="3322"/>
                  </a:lnTo>
                  <a:lnTo>
                    <a:pt x="4120" y="3346"/>
                  </a:lnTo>
                  <a:lnTo>
                    <a:pt x="4135" y="3371"/>
                  </a:lnTo>
                  <a:lnTo>
                    <a:pt x="4149" y="3396"/>
                  </a:lnTo>
                  <a:lnTo>
                    <a:pt x="4162" y="3422"/>
                  </a:lnTo>
                  <a:lnTo>
                    <a:pt x="4174" y="3448"/>
                  </a:lnTo>
                  <a:lnTo>
                    <a:pt x="4186" y="3475"/>
                  </a:lnTo>
                  <a:lnTo>
                    <a:pt x="4197" y="3501"/>
                  </a:lnTo>
                  <a:lnTo>
                    <a:pt x="4217" y="3554"/>
                  </a:lnTo>
                  <a:lnTo>
                    <a:pt x="4235" y="3603"/>
                  </a:lnTo>
                  <a:lnTo>
                    <a:pt x="4245" y="3627"/>
                  </a:lnTo>
                  <a:lnTo>
                    <a:pt x="4255" y="3650"/>
                  </a:lnTo>
                  <a:lnTo>
                    <a:pt x="4265" y="3671"/>
                  </a:lnTo>
                  <a:lnTo>
                    <a:pt x="4275" y="3690"/>
                  </a:lnTo>
                  <a:lnTo>
                    <a:pt x="4278" y="3660"/>
                  </a:lnTo>
                  <a:lnTo>
                    <a:pt x="4279" y="3631"/>
                  </a:lnTo>
                  <a:lnTo>
                    <a:pt x="4279" y="3603"/>
                  </a:lnTo>
                  <a:lnTo>
                    <a:pt x="4278" y="3576"/>
                  </a:lnTo>
                  <a:lnTo>
                    <a:pt x="4276" y="3551"/>
                  </a:lnTo>
                  <a:lnTo>
                    <a:pt x="4272" y="3527"/>
                  </a:lnTo>
                  <a:lnTo>
                    <a:pt x="4268" y="3503"/>
                  </a:lnTo>
                  <a:lnTo>
                    <a:pt x="4262" y="3480"/>
                  </a:lnTo>
                  <a:lnTo>
                    <a:pt x="4256" y="3458"/>
                  </a:lnTo>
                  <a:lnTo>
                    <a:pt x="4249" y="3437"/>
                  </a:lnTo>
                  <a:lnTo>
                    <a:pt x="4242" y="3417"/>
                  </a:lnTo>
                  <a:lnTo>
                    <a:pt x="4233" y="3397"/>
                  </a:lnTo>
                  <a:lnTo>
                    <a:pt x="4223" y="3378"/>
                  </a:lnTo>
                  <a:lnTo>
                    <a:pt x="4215" y="3360"/>
                  </a:lnTo>
                  <a:lnTo>
                    <a:pt x="4205" y="3341"/>
                  </a:lnTo>
                  <a:lnTo>
                    <a:pt x="4194" y="3324"/>
                  </a:lnTo>
                  <a:lnTo>
                    <a:pt x="4152" y="3256"/>
                  </a:lnTo>
                  <a:lnTo>
                    <a:pt x="4111" y="3191"/>
                  </a:lnTo>
                  <a:lnTo>
                    <a:pt x="4102" y="3173"/>
                  </a:lnTo>
                  <a:lnTo>
                    <a:pt x="4093" y="3157"/>
                  </a:lnTo>
                  <a:lnTo>
                    <a:pt x="4085" y="3140"/>
                  </a:lnTo>
                  <a:lnTo>
                    <a:pt x="4076" y="3123"/>
                  </a:lnTo>
                  <a:lnTo>
                    <a:pt x="4068" y="3104"/>
                  </a:lnTo>
                  <a:lnTo>
                    <a:pt x="4062" y="3086"/>
                  </a:lnTo>
                  <a:lnTo>
                    <a:pt x="4057" y="3068"/>
                  </a:lnTo>
                  <a:lnTo>
                    <a:pt x="4051" y="3048"/>
                  </a:lnTo>
                  <a:lnTo>
                    <a:pt x="4050" y="3040"/>
                  </a:lnTo>
                  <a:lnTo>
                    <a:pt x="4049" y="3030"/>
                  </a:lnTo>
                  <a:lnTo>
                    <a:pt x="4048" y="3020"/>
                  </a:lnTo>
                  <a:lnTo>
                    <a:pt x="4048" y="3010"/>
                  </a:lnTo>
                  <a:lnTo>
                    <a:pt x="4049" y="2989"/>
                  </a:lnTo>
                  <a:lnTo>
                    <a:pt x="4051" y="2968"/>
                  </a:lnTo>
                  <a:lnTo>
                    <a:pt x="4055" y="2946"/>
                  </a:lnTo>
                  <a:lnTo>
                    <a:pt x="4061" y="2923"/>
                  </a:lnTo>
                  <a:lnTo>
                    <a:pt x="4066" y="2901"/>
                  </a:lnTo>
                  <a:lnTo>
                    <a:pt x="4074" y="2878"/>
                  </a:lnTo>
                  <a:lnTo>
                    <a:pt x="4088" y="2831"/>
                  </a:lnTo>
                  <a:lnTo>
                    <a:pt x="4103" y="2785"/>
                  </a:lnTo>
                  <a:lnTo>
                    <a:pt x="4109" y="2762"/>
                  </a:lnTo>
                  <a:lnTo>
                    <a:pt x="4116" y="2739"/>
                  </a:lnTo>
                  <a:lnTo>
                    <a:pt x="4120" y="2718"/>
                  </a:lnTo>
                  <a:lnTo>
                    <a:pt x="4124" y="2696"/>
                  </a:lnTo>
                  <a:lnTo>
                    <a:pt x="4129" y="2661"/>
                  </a:lnTo>
                  <a:lnTo>
                    <a:pt x="4131" y="2628"/>
                  </a:lnTo>
                  <a:lnTo>
                    <a:pt x="4131" y="2599"/>
                  </a:lnTo>
                  <a:lnTo>
                    <a:pt x="4130" y="2572"/>
                  </a:lnTo>
                  <a:lnTo>
                    <a:pt x="4127" y="2548"/>
                  </a:lnTo>
                  <a:lnTo>
                    <a:pt x="4122" y="2525"/>
                  </a:lnTo>
                  <a:lnTo>
                    <a:pt x="4118" y="2503"/>
                  </a:lnTo>
                  <a:lnTo>
                    <a:pt x="4111" y="2483"/>
                  </a:lnTo>
                  <a:lnTo>
                    <a:pt x="4100" y="2443"/>
                  </a:lnTo>
                  <a:lnTo>
                    <a:pt x="4087" y="2404"/>
                  </a:lnTo>
                  <a:lnTo>
                    <a:pt x="4081" y="2385"/>
                  </a:lnTo>
                  <a:lnTo>
                    <a:pt x="4076" y="2363"/>
                  </a:lnTo>
                  <a:lnTo>
                    <a:pt x="4073" y="2341"/>
                  </a:lnTo>
                  <a:lnTo>
                    <a:pt x="4069" y="2317"/>
                  </a:lnTo>
                  <a:lnTo>
                    <a:pt x="4071" y="2291"/>
                  </a:lnTo>
                  <a:lnTo>
                    <a:pt x="4076" y="2265"/>
                  </a:lnTo>
                  <a:lnTo>
                    <a:pt x="4087" y="2242"/>
                  </a:lnTo>
                  <a:lnTo>
                    <a:pt x="4102" y="2218"/>
                  </a:lnTo>
                  <a:lnTo>
                    <a:pt x="4121" y="2195"/>
                  </a:lnTo>
                  <a:lnTo>
                    <a:pt x="4145" y="2174"/>
                  </a:lnTo>
                  <a:lnTo>
                    <a:pt x="4172" y="2152"/>
                  </a:lnTo>
                  <a:lnTo>
                    <a:pt x="4201" y="2131"/>
                  </a:lnTo>
                  <a:lnTo>
                    <a:pt x="4234" y="2110"/>
                  </a:lnTo>
                  <a:lnTo>
                    <a:pt x="4270" y="2091"/>
                  </a:lnTo>
                  <a:lnTo>
                    <a:pt x="4307" y="2070"/>
                  </a:lnTo>
                  <a:lnTo>
                    <a:pt x="4347" y="2050"/>
                  </a:lnTo>
                  <a:lnTo>
                    <a:pt x="4431" y="2011"/>
                  </a:lnTo>
                  <a:lnTo>
                    <a:pt x="4519" y="1970"/>
                  </a:lnTo>
                  <a:lnTo>
                    <a:pt x="4563" y="1950"/>
                  </a:lnTo>
                  <a:lnTo>
                    <a:pt x="4607" y="1928"/>
                  </a:lnTo>
                  <a:lnTo>
                    <a:pt x="4651" y="1907"/>
                  </a:lnTo>
                  <a:lnTo>
                    <a:pt x="4694" y="1885"/>
                  </a:lnTo>
                  <a:lnTo>
                    <a:pt x="4737" y="1861"/>
                  </a:lnTo>
                  <a:lnTo>
                    <a:pt x="4778" y="1838"/>
                  </a:lnTo>
                  <a:lnTo>
                    <a:pt x="4817" y="1814"/>
                  </a:lnTo>
                  <a:lnTo>
                    <a:pt x="4854" y="1788"/>
                  </a:lnTo>
                  <a:lnTo>
                    <a:pt x="4890" y="1761"/>
                  </a:lnTo>
                  <a:lnTo>
                    <a:pt x="4922" y="1733"/>
                  </a:lnTo>
                  <a:lnTo>
                    <a:pt x="4951" y="1704"/>
                  </a:lnTo>
                  <a:lnTo>
                    <a:pt x="4977" y="1674"/>
                  </a:lnTo>
                  <a:lnTo>
                    <a:pt x="5000" y="1643"/>
                  </a:lnTo>
                  <a:lnTo>
                    <a:pt x="5019" y="1609"/>
                  </a:lnTo>
                  <a:lnTo>
                    <a:pt x="5033" y="1575"/>
                  </a:lnTo>
                  <a:lnTo>
                    <a:pt x="5043" y="1538"/>
                  </a:lnTo>
                  <a:lnTo>
                    <a:pt x="5005" y="1575"/>
                  </a:lnTo>
                  <a:lnTo>
                    <a:pt x="4976" y="1607"/>
                  </a:lnTo>
                  <a:lnTo>
                    <a:pt x="4949" y="1636"/>
                  </a:lnTo>
                  <a:lnTo>
                    <a:pt x="4923" y="1662"/>
                  </a:lnTo>
                  <a:lnTo>
                    <a:pt x="4909" y="1674"/>
                  </a:lnTo>
                  <a:lnTo>
                    <a:pt x="4893" y="1687"/>
                  </a:lnTo>
                  <a:lnTo>
                    <a:pt x="4875" y="1700"/>
                  </a:lnTo>
                  <a:lnTo>
                    <a:pt x="4854" y="1713"/>
                  </a:lnTo>
                  <a:lnTo>
                    <a:pt x="4832" y="1726"/>
                  </a:lnTo>
                  <a:lnTo>
                    <a:pt x="4805" y="1740"/>
                  </a:lnTo>
                  <a:lnTo>
                    <a:pt x="4775" y="1754"/>
                  </a:lnTo>
                  <a:lnTo>
                    <a:pt x="4739" y="1770"/>
                  </a:lnTo>
                  <a:lnTo>
                    <a:pt x="4712" y="1781"/>
                  </a:lnTo>
                  <a:lnTo>
                    <a:pt x="4684" y="1790"/>
                  </a:lnTo>
                  <a:lnTo>
                    <a:pt x="4655" y="1799"/>
                  </a:lnTo>
                  <a:lnTo>
                    <a:pt x="4626" y="1805"/>
                  </a:lnTo>
                  <a:lnTo>
                    <a:pt x="4597" y="1811"/>
                  </a:lnTo>
                  <a:lnTo>
                    <a:pt x="4568" y="1814"/>
                  </a:lnTo>
                  <a:lnTo>
                    <a:pt x="4554" y="1815"/>
                  </a:lnTo>
                  <a:lnTo>
                    <a:pt x="4540" y="1816"/>
                  </a:lnTo>
                  <a:lnTo>
                    <a:pt x="4526" y="1815"/>
                  </a:lnTo>
                  <a:lnTo>
                    <a:pt x="4512" y="1815"/>
                  </a:lnTo>
                  <a:lnTo>
                    <a:pt x="4499" y="1813"/>
                  </a:lnTo>
                  <a:lnTo>
                    <a:pt x="4486" y="1811"/>
                  </a:lnTo>
                  <a:lnTo>
                    <a:pt x="4473" y="1809"/>
                  </a:lnTo>
                  <a:lnTo>
                    <a:pt x="4460" y="1805"/>
                  </a:lnTo>
                  <a:lnTo>
                    <a:pt x="4449" y="1801"/>
                  </a:lnTo>
                  <a:lnTo>
                    <a:pt x="4438" y="1796"/>
                  </a:lnTo>
                  <a:lnTo>
                    <a:pt x="4426" y="1790"/>
                  </a:lnTo>
                  <a:lnTo>
                    <a:pt x="4416" y="1784"/>
                  </a:lnTo>
                  <a:lnTo>
                    <a:pt x="4405" y="1776"/>
                  </a:lnTo>
                  <a:lnTo>
                    <a:pt x="4397" y="1768"/>
                  </a:lnTo>
                  <a:lnTo>
                    <a:pt x="4387" y="1759"/>
                  </a:lnTo>
                  <a:lnTo>
                    <a:pt x="4380" y="1749"/>
                  </a:lnTo>
                  <a:lnTo>
                    <a:pt x="4372" y="1738"/>
                  </a:lnTo>
                  <a:lnTo>
                    <a:pt x="4366" y="1726"/>
                  </a:lnTo>
                  <a:lnTo>
                    <a:pt x="4359" y="1713"/>
                  </a:lnTo>
                  <a:lnTo>
                    <a:pt x="4354" y="1699"/>
                  </a:lnTo>
                  <a:lnTo>
                    <a:pt x="4346" y="1671"/>
                  </a:lnTo>
                  <a:lnTo>
                    <a:pt x="4340" y="1642"/>
                  </a:lnTo>
                  <a:lnTo>
                    <a:pt x="4335" y="1613"/>
                  </a:lnTo>
                  <a:lnTo>
                    <a:pt x="4333" y="1583"/>
                  </a:lnTo>
                  <a:lnTo>
                    <a:pt x="4333" y="1554"/>
                  </a:lnTo>
                  <a:lnTo>
                    <a:pt x="4334" y="1524"/>
                  </a:lnTo>
                  <a:lnTo>
                    <a:pt x="4337" y="1495"/>
                  </a:lnTo>
                  <a:lnTo>
                    <a:pt x="4341" y="1466"/>
                  </a:lnTo>
                  <a:lnTo>
                    <a:pt x="4345" y="1436"/>
                  </a:lnTo>
                  <a:lnTo>
                    <a:pt x="4351" y="1407"/>
                  </a:lnTo>
                  <a:lnTo>
                    <a:pt x="4357" y="1377"/>
                  </a:lnTo>
                  <a:lnTo>
                    <a:pt x="4363" y="1348"/>
                  </a:lnTo>
                  <a:lnTo>
                    <a:pt x="4377" y="1288"/>
                  </a:lnTo>
                  <a:lnTo>
                    <a:pt x="4391" y="1230"/>
                  </a:lnTo>
                  <a:lnTo>
                    <a:pt x="4397" y="1200"/>
                  </a:lnTo>
                  <a:lnTo>
                    <a:pt x="4402" y="1171"/>
                  </a:lnTo>
                  <a:lnTo>
                    <a:pt x="4408" y="1143"/>
                  </a:lnTo>
                  <a:lnTo>
                    <a:pt x="4411" y="1114"/>
                  </a:lnTo>
                  <a:lnTo>
                    <a:pt x="4414" y="1085"/>
                  </a:lnTo>
                  <a:lnTo>
                    <a:pt x="4415" y="1057"/>
                  </a:lnTo>
                  <a:lnTo>
                    <a:pt x="4414" y="1028"/>
                  </a:lnTo>
                  <a:lnTo>
                    <a:pt x="4413" y="1000"/>
                  </a:lnTo>
                  <a:lnTo>
                    <a:pt x="4409" y="972"/>
                  </a:lnTo>
                  <a:lnTo>
                    <a:pt x="4402" y="945"/>
                  </a:lnTo>
                  <a:lnTo>
                    <a:pt x="4395" y="917"/>
                  </a:lnTo>
                  <a:lnTo>
                    <a:pt x="4384" y="890"/>
                  </a:lnTo>
                  <a:lnTo>
                    <a:pt x="4371" y="864"/>
                  </a:lnTo>
                  <a:lnTo>
                    <a:pt x="4355" y="837"/>
                  </a:lnTo>
                  <a:lnTo>
                    <a:pt x="4335" y="811"/>
                  </a:lnTo>
                  <a:lnTo>
                    <a:pt x="4313" y="785"/>
                  </a:lnTo>
                  <a:lnTo>
                    <a:pt x="4319" y="820"/>
                  </a:lnTo>
                  <a:lnTo>
                    <a:pt x="4324" y="853"/>
                  </a:lnTo>
                  <a:lnTo>
                    <a:pt x="4327" y="885"/>
                  </a:lnTo>
                  <a:lnTo>
                    <a:pt x="4329" y="916"/>
                  </a:lnTo>
                  <a:lnTo>
                    <a:pt x="4329" y="945"/>
                  </a:lnTo>
                  <a:lnTo>
                    <a:pt x="4329" y="973"/>
                  </a:lnTo>
                  <a:lnTo>
                    <a:pt x="4328" y="1000"/>
                  </a:lnTo>
                  <a:lnTo>
                    <a:pt x="4325" y="1025"/>
                  </a:lnTo>
                  <a:lnTo>
                    <a:pt x="4321" y="1051"/>
                  </a:lnTo>
                  <a:lnTo>
                    <a:pt x="4318" y="1075"/>
                  </a:lnTo>
                  <a:lnTo>
                    <a:pt x="4313" y="1099"/>
                  </a:lnTo>
                  <a:lnTo>
                    <a:pt x="4309" y="1121"/>
                  </a:lnTo>
                  <a:lnTo>
                    <a:pt x="4297" y="1164"/>
                  </a:lnTo>
                  <a:lnTo>
                    <a:pt x="4284" y="1205"/>
                  </a:lnTo>
                  <a:lnTo>
                    <a:pt x="4270" y="1246"/>
                  </a:lnTo>
                  <a:lnTo>
                    <a:pt x="4256" y="1286"/>
                  </a:lnTo>
                  <a:lnTo>
                    <a:pt x="4243" y="1325"/>
                  </a:lnTo>
                  <a:lnTo>
                    <a:pt x="4231" y="1366"/>
                  </a:lnTo>
                  <a:lnTo>
                    <a:pt x="4226" y="1386"/>
                  </a:lnTo>
                  <a:lnTo>
                    <a:pt x="4221" y="1408"/>
                  </a:lnTo>
                  <a:lnTo>
                    <a:pt x="4218" y="1429"/>
                  </a:lnTo>
                  <a:lnTo>
                    <a:pt x="4215" y="1452"/>
                  </a:lnTo>
                  <a:lnTo>
                    <a:pt x="4213" y="1475"/>
                  </a:lnTo>
                  <a:lnTo>
                    <a:pt x="4212" y="1498"/>
                  </a:lnTo>
                  <a:lnTo>
                    <a:pt x="4212" y="1522"/>
                  </a:lnTo>
                  <a:lnTo>
                    <a:pt x="4213" y="1548"/>
                  </a:lnTo>
                  <a:lnTo>
                    <a:pt x="4215" y="1572"/>
                  </a:lnTo>
                  <a:lnTo>
                    <a:pt x="4218" y="1595"/>
                  </a:lnTo>
                  <a:lnTo>
                    <a:pt x="4222" y="1621"/>
                  </a:lnTo>
                  <a:lnTo>
                    <a:pt x="4228" y="1647"/>
                  </a:lnTo>
                  <a:lnTo>
                    <a:pt x="4239" y="1700"/>
                  </a:lnTo>
                  <a:lnTo>
                    <a:pt x="4248" y="1754"/>
                  </a:lnTo>
                  <a:lnTo>
                    <a:pt x="4251" y="1780"/>
                  </a:lnTo>
                  <a:lnTo>
                    <a:pt x="4254" y="1805"/>
                  </a:lnTo>
                  <a:lnTo>
                    <a:pt x="4255" y="1830"/>
                  </a:lnTo>
                  <a:lnTo>
                    <a:pt x="4254" y="1854"/>
                  </a:lnTo>
                  <a:lnTo>
                    <a:pt x="4251" y="1866"/>
                  </a:lnTo>
                  <a:lnTo>
                    <a:pt x="4249" y="1878"/>
                  </a:lnTo>
                  <a:lnTo>
                    <a:pt x="4247" y="1888"/>
                  </a:lnTo>
                  <a:lnTo>
                    <a:pt x="4244" y="1899"/>
                  </a:lnTo>
                  <a:lnTo>
                    <a:pt x="4240" y="1910"/>
                  </a:lnTo>
                  <a:lnTo>
                    <a:pt x="4234" y="1920"/>
                  </a:lnTo>
                  <a:lnTo>
                    <a:pt x="4229" y="1929"/>
                  </a:lnTo>
                  <a:lnTo>
                    <a:pt x="4222" y="1938"/>
                  </a:lnTo>
                  <a:lnTo>
                    <a:pt x="4211" y="1952"/>
                  </a:lnTo>
                  <a:lnTo>
                    <a:pt x="4195" y="1966"/>
                  </a:lnTo>
                  <a:lnTo>
                    <a:pt x="4179" y="1979"/>
                  </a:lnTo>
                  <a:lnTo>
                    <a:pt x="4162" y="1991"/>
                  </a:lnTo>
                  <a:lnTo>
                    <a:pt x="4143" y="2001"/>
                  </a:lnTo>
                  <a:lnTo>
                    <a:pt x="4122" y="2012"/>
                  </a:lnTo>
                  <a:lnTo>
                    <a:pt x="4100" y="2021"/>
                  </a:lnTo>
                  <a:lnTo>
                    <a:pt x="4077" y="2028"/>
                  </a:lnTo>
                  <a:lnTo>
                    <a:pt x="4054" y="2035"/>
                  </a:lnTo>
                  <a:lnTo>
                    <a:pt x="4030" y="2039"/>
                  </a:lnTo>
                  <a:lnTo>
                    <a:pt x="4006" y="2042"/>
                  </a:lnTo>
                  <a:lnTo>
                    <a:pt x="3981" y="2042"/>
                  </a:lnTo>
                  <a:lnTo>
                    <a:pt x="3969" y="2042"/>
                  </a:lnTo>
                  <a:lnTo>
                    <a:pt x="3958" y="2041"/>
                  </a:lnTo>
                  <a:lnTo>
                    <a:pt x="3946" y="2039"/>
                  </a:lnTo>
                  <a:lnTo>
                    <a:pt x="3934" y="2037"/>
                  </a:lnTo>
                  <a:lnTo>
                    <a:pt x="3922" y="2034"/>
                  </a:lnTo>
                  <a:lnTo>
                    <a:pt x="3910" y="2030"/>
                  </a:lnTo>
                  <a:lnTo>
                    <a:pt x="3899" y="2026"/>
                  </a:lnTo>
                  <a:lnTo>
                    <a:pt x="3888" y="2022"/>
                  </a:lnTo>
                  <a:lnTo>
                    <a:pt x="3878" y="2015"/>
                  </a:lnTo>
                  <a:lnTo>
                    <a:pt x="3866" y="2007"/>
                  </a:lnTo>
                  <a:lnTo>
                    <a:pt x="3853" y="1996"/>
                  </a:lnTo>
                  <a:lnTo>
                    <a:pt x="3839" y="1983"/>
                  </a:lnTo>
                  <a:lnTo>
                    <a:pt x="3809" y="1951"/>
                  </a:lnTo>
                  <a:lnTo>
                    <a:pt x="3778" y="1915"/>
                  </a:lnTo>
                  <a:lnTo>
                    <a:pt x="3745" y="1879"/>
                  </a:lnTo>
                  <a:lnTo>
                    <a:pt x="3714" y="1843"/>
                  </a:lnTo>
                  <a:lnTo>
                    <a:pt x="3686" y="1812"/>
                  </a:lnTo>
                  <a:lnTo>
                    <a:pt x="3664" y="1788"/>
                  </a:lnTo>
                  <a:lnTo>
                    <a:pt x="3626" y="1754"/>
                  </a:lnTo>
                  <a:lnTo>
                    <a:pt x="3590" y="1722"/>
                  </a:lnTo>
                  <a:lnTo>
                    <a:pt x="3556" y="1693"/>
                  </a:lnTo>
                  <a:lnTo>
                    <a:pt x="3524" y="1665"/>
                  </a:lnTo>
                  <a:lnTo>
                    <a:pt x="3493" y="1639"/>
                  </a:lnTo>
                  <a:lnTo>
                    <a:pt x="3468" y="1614"/>
                  </a:lnTo>
                  <a:lnTo>
                    <a:pt x="3456" y="1601"/>
                  </a:lnTo>
                  <a:lnTo>
                    <a:pt x="3445" y="1587"/>
                  </a:lnTo>
                  <a:lnTo>
                    <a:pt x="3435" y="1574"/>
                  </a:lnTo>
                  <a:lnTo>
                    <a:pt x="3427" y="1560"/>
                  </a:lnTo>
                  <a:lnTo>
                    <a:pt x="3419" y="1546"/>
                  </a:lnTo>
                  <a:lnTo>
                    <a:pt x="3414" y="1531"/>
                  </a:lnTo>
                  <a:lnTo>
                    <a:pt x="3409" y="1516"/>
                  </a:lnTo>
                  <a:lnTo>
                    <a:pt x="3406" y="1499"/>
                  </a:lnTo>
                  <a:lnTo>
                    <a:pt x="3404" y="1482"/>
                  </a:lnTo>
                  <a:lnTo>
                    <a:pt x="3404" y="1464"/>
                  </a:lnTo>
                  <a:lnTo>
                    <a:pt x="3405" y="1446"/>
                  </a:lnTo>
                  <a:lnTo>
                    <a:pt x="3408" y="1425"/>
                  </a:lnTo>
                  <a:lnTo>
                    <a:pt x="3414" y="1405"/>
                  </a:lnTo>
                  <a:lnTo>
                    <a:pt x="3420" y="1382"/>
                  </a:lnTo>
                  <a:lnTo>
                    <a:pt x="3429" y="1359"/>
                  </a:lnTo>
                  <a:lnTo>
                    <a:pt x="3440" y="1335"/>
                  </a:lnTo>
                  <a:lnTo>
                    <a:pt x="3452" y="1308"/>
                  </a:lnTo>
                  <a:lnTo>
                    <a:pt x="3468" y="1280"/>
                  </a:lnTo>
                  <a:lnTo>
                    <a:pt x="3485" y="1251"/>
                  </a:lnTo>
                  <a:lnTo>
                    <a:pt x="3503" y="1219"/>
                  </a:lnTo>
                  <a:lnTo>
                    <a:pt x="3518" y="1198"/>
                  </a:lnTo>
                  <a:lnTo>
                    <a:pt x="3532" y="1178"/>
                  </a:lnTo>
                  <a:lnTo>
                    <a:pt x="3547" y="1160"/>
                  </a:lnTo>
                  <a:lnTo>
                    <a:pt x="3562" y="1143"/>
                  </a:lnTo>
                  <a:lnTo>
                    <a:pt x="3592" y="1112"/>
                  </a:lnTo>
                  <a:lnTo>
                    <a:pt x="3623" y="1084"/>
                  </a:lnTo>
                  <a:lnTo>
                    <a:pt x="3653" y="1058"/>
                  </a:lnTo>
                  <a:lnTo>
                    <a:pt x="3680" y="1032"/>
                  </a:lnTo>
                  <a:lnTo>
                    <a:pt x="3693" y="1019"/>
                  </a:lnTo>
                  <a:lnTo>
                    <a:pt x="3706" y="1005"/>
                  </a:lnTo>
                  <a:lnTo>
                    <a:pt x="3716" y="991"/>
                  </a:lnTo>
                  <a:lnTo>
                    <a:pt x="3727" y="977"/>
                  </a:lnTo>
                  <a:lnTo>
                    <a:pt x="3702" y="985"/>
                  </a:lnTo>
                  <a:lnTo>
                    <a:pt x="3680" y="993"/>
                  </a:lnTo>
                  <a:lnTo>
                    <a:pt x="3658" y="1003"/>
                  </a:lnTo>
                  <a:lnTo>
                    <a:pt x="3638" y="1013"/>
                  </a:lnTo>
                  <a:lnTo>
                    <a:pt x="3618" y="1023"/>
                  </a:lnTo>
                  <a:lnTo>
                    <a:pt x="3601" y="1035"/>
                  </a:lnTo>
                  <a:lnTo>
                    <a:pt x="3584" y="1047"/>
                  </a:lnTo>
                  <a:lnTo>
                    <a:pt x="3568" y="1059"/>
                  </a:lnTo>
                  <a:lnTo>
                    <a:pt x="3552" y="1072"/>
                  </a:lnTo>
                  <a:lnTo>
                    <a:pt x="3536" y="1085"/>
                  </a:lnTo>
                  <a:lnTo>
                    <a:pt x="3521" y="1098"/>
                  </a:lnTo>
                  <a:lnTo>
                    <a:pt x="3507" y="1112"/>
                  </a:lnTo>
                  <a:lnTo>
                    <a:pt x="3479" y="1141"/>
                  </a:lnTo>
                  <a:lnTo>
                    <a:pt x="3450" y="1170"/>
                  </a:lnTo>
                  <a:lnTo>
                    <a:pt x="3448" y="1138"/>
                  </a:lnTo>
                  <a:lnTo>
                    <a:pt x="3444" y="1108"/>
                  </a:lnTo>
                  <a:lnTo>
                    <a:pt x="3441" y="1081"/>
                  </a:lnTo>
                  <a:lnTo>
                    <a:pt x="3435" y="1058"/>
                  </a:lnTo>
                  <a:lnTo>
                    <a:pt x="3429" y="1035"/>
                  </a:lnTo>
                  <a:lnTo>
                    <a:pt x="3422" y="1015"/>
                  </a:lnTo>
                  <a:lnTo>
                    <a:pt x="3414" y="996"/>
                  </a:lnTo>
                  <a:lnTo>
                    <a:pt x="3404" y="979"/>
                  </a:lnTo>
                  <a:lnTo>
                    <a:pt x="3392" y="964"/>
                  </a:lnTo>
                  <a:lnTo>
                    <a:pt x="3379" y="949"/>
                  </a:lnTo>
                  <a:lnTo>
                    <a:pt x="3364" y="936"/>
                  </a:lnTo>
                  <a:lnTo>
                    <a:pt x="3348" y="924"/>
                  </a:lnTo>
                  <a:lnTo>
                    <a:pt x="3329" y="912"/>
                  </a:lnTo>
                  <a:lnTo>
                    <a:pt x="3308" y="901"/>
                  </a:lnTo>
                  <a:lnTo>
                    <a:pt x="3285" y="890"/>
                  </a:lnTo>
                  <a:lnTo>
                    <a:pt x="3259" y="880"/>
                  </a:lnTo>
                  <a:lnTo>
                    <a:pt x="3243" y="874"/>
                  </a:lnTo>
                  <a:lnTo>
                    <a:pt x="3226" y="868"/>
                  </a:lnTo>
                  <a:lnTo>
                    <a:pt x="3209" y="864"/>
                  </a:lnTo>
                  <a:lnTo>
                    <a:pt x="3193" y="860"/>
                  </a:lnTo>
                  <a:lnTo>
                    <a:pt x="3160" y="853"/>
                  </a:lnTo>
                  <a:lnTo>
                    <a:pt x="3126" y="849"/>
                  </a:lnTo>
                  <a:lnTo>
                    <a:pt x="3094" y="846"/>
                  </a:lnTo>
                  <a:lnTo>
                    <a:pt x="3063" y="845"/>
                  </a:lnTo>
                  <a:lnTo>
                    <a:pt x="3031" y="843"/>
                  </a:lnTo>
                  <a:lnTo>
                    <a:pt x="3002" y="843"/>
                  </a:lnTo>
                  <a:lnTo>
                    <a:pt x="2975" y="843"/>
                  </a:lnTo>
                  <a:lnTo>
                    <a:pt x="2950" y="842"/>
                  </a:lnTo>
                  <a:lnTo>
                    <a:pt x="2927" y="841"/>
                  </a:lnTo>
                  <a:lnTo>
                    <a:pt x="2905" y="840"/>
                  </a:lnTo>
                  <a:lnTo>
                    <a:pt x="2896" y="838"/>
                  </a:lnTo>
                  <a:lnTo>
                    <a:pt x="2887" y="837"/>
                  </a:lnTo>
                  <a:lnTo>
                    <a:pt x="2880" y="835"/>
                  </a:lnTo>
                  <a:lnTo>
                    <a:pt x="2872" y="832"/>
                  </a:lnTo>
                  <a:lnTo>
                    <a:pt x="2866" y="829"/>
                  </a:lnTo>
                  <a:lnTo>
                    <a:pt x="2860" y="825"/>
                  </a:lnTo>
                  <a:lnTo>
                    <a:pt x="2856" y="821"/>
                  </a:lnTo>
                  <a:lnTo>
                    <a:pt x="2852" y="817"/>
                  </a:lnTo>
                  <a:lnTo>
                    <a:pt x="2848" y="806"/>
                  </a:lnTo>
                  <a:lnTo>
                    <a:pt x="2846" y="796"/>
                  </a:lnTo>
                  <a:lnTo>
                    <a:pt x="2845" y="785"/>
                  </a:lnTo>
                  <a:lnTo>
                    <a:pt x="2845" y="776"/>
                  </a:lnTo>
                  <a:lnTo>
                    <a:pt x="2846" y="765"/>
                  </a:lnTo>
                  <a:lnTo>
                    <a:pt x="2847" y="754"/>
                  </a:lnTo>
                  <a:lnTo>
                    <a:pt x="2851" y="744"/>
                  </a:lnTo>
                  <a:lnTo>
                    <a:pt x="2854" y="734"/>
                  </a:lnTo>
                  <a:lnTo>
                    <a:pt x="2858" y="723"/>
                  </a:lnTo>
                  <a:lnTo>
                    <a:pt x="2863" y="712"/>
                  </a:lnTo>
                  <a:lnTo>
                    <a:pt x="2870" y="702"/>
                  </a:lnTo>
                  <a:lnTo>
                    <a:pt x="2876" y="692"/>
                  </a:lnTo>
                  <a:lnTo>
                    <a:pt x="2890" y="672"/>
                  </a:lnTo>
                  <a:lnTo>
                    <a:pt x="2907" y="652"/>
                  </a:lnTo>
                  <a:lnTo>
                    <a:pt x="2925" y="633"/>
                  </a:lnTo>
                  <a:lnTo>
                    <a:pt x="2944" y="616"/>
                  </a:lnTo>
                  <a:lnTo>
                    <a:pt x="2964" y="599"/>
                  </a:lnTo>
                  <a:lnTo>
                    <a:pt x="2983" y="585"/>
                  </a:lnTo>
                  <a:lnTo>
                    <a:pt x="3002" y="571"/>
                  </a:lnTo>
                  <a:lnTo>
                    <a:pt x="3022" y="559"/>
                  </a:lnTo>
                  <a:lnTo>
                    <a:pt x="3039" y="549"/>
                  </a:lnTo>
                  <a:lnTo>
                    <a:pt x="3055" y="543"/>
                  </a:lnTo>
                  <a:lnTo>
                    <a:pt x="3440" y="433"/>
                  </a:lnTo>
                  <a:lnTo>
                    <a:pt x="3470" y="424"/>
                  </a:lnTo>
                  <a:lnTo>
                    <a:pt x="3508" y="414"/>
                  </a:lnTo>
                  <a:lnTo>
                    <a:pt x="3556" y="402"/>
                  </a:lnTo>
                  <a:lnTo>
                    <a:pt x="3610" y="389"/>
                  </a:lnTo>
                  <a:lnTo>
                    <a:pt x="3669" y="375"/>
                  </a:lnTo>
                  <a:lnTo>
                    <a:pt x="3731" y="361"/>
                  </a:lnTo>
                  <a:lnTo>
                    <a:pt x="3797" y="347"/>
                  </a:lnTo>
                  <a:lnTo>
                    <a:pt x="3864" y="334"/>
                  </a:lnTo>
                  <a:lnTo>
                    <a:pt x="3932" y="322"/>
                  </a:lnTo>
                  <a:lnTo>
                    <a:pt x="3996" y="311"/>
                  </a:lnTo>
                  <a:lnTo>
                    <a:pt x="4059" y="303"/>
                  </a:lnTo>
                  <a:lnTo>
                    <a:pt x="4118" y="296"/>
                  </a:lnTo>
                  <a:lnTo>
                    <a:pt x="4145" y="294"/>
                  </a:lnTo>
                  <a:lnTo>
                    <a:pt x="4171" y="293"/>
                  </a:lnTo>
                  <a:lnTo>
                    <a:pt x="4194" y="292"/>
                  </a:lnTo>
                  <a:lnTo>
                    <a:pt x="4217" y="292"/>
                  </a:lnTo>
                  <a:lnTo>
                    <a:pt x="4236" y="293"/>
                  </a:lnTo>
                  <a:lnTo>
                    <a:pt x="4255" y="295"/>
                  </a:lnTo>
                  <a:lnTo>
                    <a:pt x="4270" y="297"/>
                  </a:lnTo>
                  <a:lnTo>
                    <a:pt x="4283" y="302"/>
                  </a:lnTo>
                  <a:lnTo>
                    <a:pt x="4286" y="315"/>
                  </a:lnTo>
                  <a:lnTo>
                    <a:pt x="4288" y="327"/>
                  </a:lnTo>
                  <a:lnTo>
                    <a:pt x="4287" y="339"/>
                  </a:lnTo>
                  <a:lnTo>
                    <a:pt x="4285" y="351"/>
                  </a:lnTo>
                  <a:lnTo>
                    <a:pt x="4282" y="363"/>
                  </a:lnTo>
                  <a:lnTo>
                    <a:pt x="4277" y="374"/>
                  </a:lnTo>
                  <a:lnTo>
                    <a:pt x="4271" y="383"/>
                  </a:lnTo>
                  <a:lnTo>
                    <a:pt x="4264" y="393"/>
                  </a:lnTo>
                  <a:lnTo>
                    <a:pt x="4257" y="403"/>
                  </a:lnTo>
                  <a:lnTo>
                    <a:pt x="4248" y="411"/>
                  </a:lnTo>
                  <a:lnTo>
                    <a:pt x="4240" y="420"/>
                  </a:lnTo>
                  <a:lnTo>
                    <a:pt x="4231" y="428"/>
                  </a:lnTo>
                  <a:lnTo>
                    <a:pt x="4213" y="443"/>
                  </a:lnTo>
                  <a:lnTo>
                    <a:pt x="4195" y="455"/>
                  </a:lnTo>
                  <a:lnTo>
                    <a:pt x="4181" y="463"/>
                  </a:lnTo>
                  <a:lnTo>
                    <a:pt x="4169" y="470"/>
                  </a:lnTo>
                  <a:lnTo>
                    <a:pt x="4156" y="475"/>
                  </a:lnTo>
                  <a:lnTo>
                    <a:pt x="4143" y="480"/>
                  </a:lnTo>
                  <a:lnTo>
                    <a:pt x="4131" y="484"/>
                  </a:lnTo>
                  <a:lnTo>
                    <a:pt x="4118" y="487"/>
                  </a:lnTo>
                  <a:lnTo>
                    <a:pt x="4105" y="489"/>
                  </a:lnTo>
                  <a:lnTo>
                    <a:pt x="4092" y="490"/>
                  </a:lnTo>
                  <a:lnTo>
                    <a:pt x="4066" y="492"/>
                  </a:lnTo>
                  <a:lnTo>
                    <a:pt x="4039" y="494"/>
                  </a:lnTo>
                  <a:lnTo>
                    <a:pt x="4010" y="498"/>
                  </a:lnTo>
                  <a:lnTo>
                    <a:pt x="3978" y="502"/>
                  </a:lnTo>
                  <a:lnTo>
                    <a:pt x="3956" y="507"/>
                  </a:lnTo>
                  <a:lnTo>
                    <a:pt x="3934" y="514"/>
                  </a:lnTo>
                  <a:lnTo>
                    <a:pt x="3910" y="524"/>
                  </a:lnTo>
                  <a:lnTo>
                    <a:pt x="3885" y="534"/>
                  </a:lnTo>
                  <a:lnTo>
                    <a:pt x="3861" y="546"/>
                  </a:lnTo>
                  <a:lnTo>
                    <a:pt x="3837" y="560"/>
                  </a:lnTo>
                  <a:lnTo>
                    <a:pt x="3812" y="574"/>
                  </a:lnTo>
                  <a:lnTo>
                    <a:pt x="3788" y="589"/>
                  </a:lnTo>
                  <a:lnTo>
                    <a:pt x="3767" y="605"/>
                  </a:lnTo>
                  <a:lnTo>
                    <a:pt x="3745" y="622"/>
                  </a:lnTo>
                  <a:lnTo>
                    <a:pt x="3726" y="638"/>
                  </a:lnTo>
                  <a:lnTo>
                    <a:pt x="3709" y="654"/>
                  </a:lnTo>
                  <a:lnTo>
                    <a:pt x="3694" y="669"/>
                  </a:lnTo>
                  <a:lnTo>
                    <a:pt x="3681" y="684"/>
                  </a:lnTo>
                  <a:lnTo>
                    <a:pt x="3675" y="692"/>
                  </a:lnTo>
                  <a:lnTo>
                    <a:pt x="3671" y="698"/>
                  </a:lnTo>
                  <a:lnTo>
                    <a:pt x="3667" y="704"/>
                  </a:lnTo>
                  <a:lnTo>
                    <a:pt x="3665" y="711"/>
                  </a:lnTo>
                  <a:lnTo>
                    <a:pt x="3699" y="690"/>
                  </a:lnTo>
                  <a:lnTo>
                    <a:pt x="3732" y="672"/>
                  </a:lnTo>
                  <a:lnTo>
                    <a:pt x="3765" y="655"/>
                  </a:lnTo>
                  <a:lnTo>
                    <a:pt x="3797" y="640"/>
                  </a:lnTo>
                  <a:lnTo>
                    <a:pt x="3829" y="627"/>
                  </a:lnTo>
                  <a:lnTo>
                    <a:pt x="3862" y="614"/>
                  </a:lnTo>
                  <a:lnTo>
                    <a:pt x="3895" y="603"/>
                  </a:lnTo>
                  <a:lnTo>
                    <a:pt x="3928" y="595"/>
                  </a:lnTo>
                  <a:lnTo>
                    <a:pt x="3963" y="586"/>
                  </a:lnTo>
                  <a:lnTo>
                    <a:pt x="3998" y="580"/>
                  </a:lnTo>
                  <a:lnTo>
                    <a:pt x="4036" y="574"/>
                  </a:lnTo>
                  <a:lnTo>
                    <a:pt x="4076" y="570"/>
                  </a:lnTo>
                  <a:lnTo>
                    <a:pt x="4117" y="567"/>
                  </a:lnTo>
                  <a:lnTo>
                    <a:pt x="4161" y="564"/>
                  </a:lnTo>
                  <a:lnTo>
                    <a:pt x="4207" y="563"/>
                  </a:lnTo>
                  <a:lnTo>
                    <a:pt x="4257" y="563"/>
                  </a:lnTo>
                  <a:lnTo>
                    <a:pt x="4260" y="549"/>
                  </a:lnTo>
                  <a:lnTo>
                    <a:pt x="4263" y="535"/>
                  </a:lnTo>
                  <a:lnTo>
                    <a:pt x="4268" y="521"/>
                  </a:lnTo>
                  <a:lnTo>
                    <a:pt x="4272" y="507"/>
                  </a:lnTo>
                  <a:lnTo>
                    <a:pt x="4278" y="494"/>
                  </a:lnTo>
                  <a:lnTo>
                    <a:pt x="4284" y="482"/>
                  </a:lnTo>
                  <a:lnTo>
                    <a:pt x="4291" y="470"/>
                  </a:lnTo>
                  <a:lnTo>
                    <a:pt x="4299" y="458"/>
                  </a:lnTo>
                  <a:lnTo>
                    <a:pt x="4306" y="446"/>
                  </a:lnTo>
                  <a:lnTo>
                    <a:pt x="4315" y="435"/>
                  </a:lnTo>
                  <a:lnTo>
                    <a:pt x="4324" y="423"/>
                  </a:lnTo>
                  <a:lnTo>
                    <a:pt x="4333" y="414"/>
                  </a:lnTo>
                  <a:lnTo>
                    <a:pt x="4354" y="393"/>
                  </a:lnTo>
                  <a:lnTo>
                    <a:pt x="4376" y="374"/>
                  </a:lnTo>
                  <a:lnTo>
                    <a:pt x="4400" y="357"/>
                  </a:lnTo>
                  <a:lnTo>
                    <a:pt x="4425" y="340"/>
                  </a:lnTo>
                  <a:lnTo>
                    <a:pt x="4451" y="325"/>
                  </a:lnTo>
                  <a:lnTo>
                    <a:pt x="4478" y="311"/>
                  </a:lnTo>
                  <a:lnTo>
                    <a:pt x="4505" y="299"/>
                  </a:lnTo>
                  <a:lnTo>
                    <a:pt x="4533" y="289"/>
                  </a:lnTo>
                  <a:lnTo>
                    <a:pt x="4561" y="279"/>
                  </a:lnTo>
                  <a:lnTo>
                    <a:pt x="4590" y="270"/>
                  </a:lnTo>
                  <a:lnTo>
                    <a:pt x="4615" y="263"/>
                  </a:lnTo>
                  <a:lnTo>
                    <a:pt x="4639" y="259"/>
                  </a:lnTo>
                  <a:lnTo>
                    <a:pt x="4660" y="256"/>
                  </a:lnTo>
                  <a:lnTo>
                    <a:pt x="4679" y="255"/>
                  </a:lnTo>
                  <a:lnTo>
                    <a:pt x="4696" y="255"/>
                  </a:lnTo>
                  <a:lnTo>
                    <a:pt x="4711" y="259"/>
                  </a:lnTo>
                  <a:lnTo>
                    <a:pt x="4724" y="262"/>
                  </a:lnTo>
                  <a:lnTo>
                    <a:pt x="4735" y="267"/>
                  </a:lnTo>
                  <a:lnTo>
                    <a:pt x="4746" y="274"/>
                  </a:lnTo>
                  <a:lnTo>
                    <a:pt x="4754" y="282"/>
                  </a:lnTo>
                  <a:lnTo>
                    <a:pt x="4762" y="291"/>
                  </a:lnTo>
                  <a:lnTo>
                    <a:pt x="4768" y="301"/>
                  </a:lnTo>
                  <a:lnTo>
                    <a:pt x="4774" y="311"/>
                  </a:lnTo>
                  <a:lnTo>
                    <a:pt x="4779" y="323"/>
                  </a:lnTo>
                  <a:lnTo>
                    <a:pt x="4783" y="335"/>
                  </a:lnTo>
                  <a:lnTo>
                    <a:pt x="4787" y="348"/>
                  </a:lnTo>
                  <a:lnTo>
                    <a:pt x="4794" y="376"/>
                  </a:lnTo>
                  <a:lnTo>
                    <a:pt x="4802" y="404"/>
                  </a:lnTo>
                  <a:lnTo>
                    <a:pt x="4805" y="418"/>
                  </a:lnTo>
                  <a:lnTo>
                    <a:pt x="4809" y="433"/>
                  </a:lnTo>
                  <a:lnTo>
                    <a:pt x="4815" y="447"/>
                  </a:lnTo>
                  <a:lnTo>
                    <a:pt x="4821" y="461"/>
                  </a:lnTo>
                  <a:lnTo>
                    <a:pt x="4828" y="475"/>
                  </a:lnTo>
                  <a:lnTo>
                    <a:pt x="4835" y="488"/>
                  </a:lnTo>
                  <a:lnTo>
                    <a:pt x="4845" y="501"/>
                  </a:lnTo>
                  <a:lnTo>
                    <a:pt x="4854" y="513"/>
                  </a:lnTo>
                  <a:lnTo>
                    <a:pt x="4866" y="525"/>
                  </a:lnTo>
                  <a:lnTo>
                    <a:pt x="4880" y="535"/>
                  </a:lnTo>
                  <a:lnTo>
                    <a:pt x="4895" y="545"/>
                  </a:lnTo>
                  <a:lnTo>
                    <a:pt x="4913" y="554"/>
                  </a:lnTo>
                  <a:lnTo>
                    <a:pt x="4903" y="516"/>
                  </a:lnTo>
                  <a:lnTo>
                    <a:pt x="4895" y="482"/>
                  </a:lnTo>
                  <a:lnTo>
                    <a:pt x="4892" y="464"/>
                  </a:lnTo>
                  <a:lnTo>
                    <a:pt x="4890" y="449"/>
                  </a:lnTo>
                  <a:lnTo>
                    <a:pt x="4889" y="433"/>
                  </a:lnTo>
                  <a:lnTo>
                    <a:pt x="4888" y="419"/>
                  </a:lnTo>
                  <a:lnTo>
                    <a:pt x="4888" y="404"/>
                  </a:lnTo>
                  <a:lnTo>
                    <a:pt x="4888" y="391"/>
                  </a:lnTo>
                  <a:lnTo>
                    <a:pt x="4889" y="377"/>
                  </a:lnTo>
                  <a:lnTo>
                    <a:pt x="4891" y="365"/>
                  </a:lnTo>
                  <a:lnTo>
                    <a:pt x="4893" y="352"/>
                  </a:lnTo>
                  <a:lnTo>
                    <a:pt x="4896" y="340"/>
                  </a:lnTo>
                  <a:lnTo>
                    <a:pt x="4901" y="330"/>
                  </a:lnTo>
                  <a:lnTo>
                    <a:pt x="4905" y="318"/>
                  </a:lnTo>
                  <a:lnTo>
                    <a:pt x="4910" y="308"/>
                  </a:lnTo>
                  <a:lnTo>
                    <a:pt x="4916" y="297"/>
                  </a:lnTo>
                  <a:lnTo>
                    <a:pt x="4922" y="288"/>
                  </a:lnTo>
                  <a:lnTo>
                    <a:pt x="4930" y="278"/>
                  </a:lnTo>
                  <a:lnTo>
                    <a:pt x="4937" y="268"/>
                  </a:lnTo>
                  <a:lnTo>
                    <a:pt x="4947" y="260"/>
                  </a:lnTo>
                  <a:lnTo>
                    <a:pt x="4956" y="250"/>
                  </a:lnTo>
                  <a:lnTo>
                    <a:pt x="4966" y="241"/>
                  </a:lnTo>
                  <a:lnTo>
                    <a:pt x="4977" y="234"/>
                  </a:lnTo>
                  <a:lnTo>
                    <a:pt x="4989" y="225"/>
                  </a:lnTo>
                  <a:lnTo>
                    <a:pt x="5001" y="218"/>
                  </a:lnTo>
                  <a:lnTo>
                    <a:pt x="5015" y="209"/>
                  </a:lnTo>
                  <a:lnTo>
                    <a:pt x="5043" y="194"/>
                  </a:lnTo>
                  <a:lnTo>
                    <a:pt x="5075" y="179"/>
                  </a:lnTo>
                  <a:lnTo>
                    <a:pt x="5102" y="167"/>
                  </a:lnTo>
                  <a:lnTo>
                    <a:pt x="5132" y="157"/>
                  </a:lnTo>
                  <a:lnTo>
                    <a:pt x="5167" y="149"/>
                  </a:lnTo>
                  <a:lnTo>
                    <a:pt x="5203" y="141"/>
                  </a:lnTo>
                  <a:lnTo>
                    <a:pt x="5243" y="134"/>
                  </a:lnTo>
                  <a:lnTo>
                    <a:pt x="5286" y="128"/>
                  </a:lnTo>
                  <a:lnTo>
                    <a:pt x="5330" y="123"/>
                  </a:lnTo>
                  <a:lnTo>
                    <a:pt x="5377" y="120"/>
                  </a:lnTo>
                  <a:lnTo>
                    <a:pt x="5425" y="116"/>
                  </a:lnTo>
                  <a:lnTo>
                    <a:pt x="5475" y="114"/>
                  </a:lnTo>
                  <a:lnTo>
                    <a:pt x="5526" y="113"/>
                  </a:lnTo>
                  <a:lnTo>
                    <a:pt x="5578" y="112"/>
                  </a:lnTo>
                  <a:lnTo>
                    <a:pt x="5630" y="113"/>
                  </a:lnTo>
                  <a:lnTo>
                    <a:pt x="5683" y="115"/>
                  </a:lnTo>
                  <a:lnTo>
                    <a:pt x="5735" y="117"/>
                  </a:lnTo>
                  <a:lnTo>
                    <a:pt x="5788" y="121"/>
                  </a:lnTo>
                  <a:lnTo>
                    <a:pt x="5840" y="125"/>
                  </a:lnTo>
                  <a:lnTo>
                    <a:pt x="5890" y="130"/>
                  </a:lnTo>
                  <a:lnTo>
                    <a:pt x="5941" y="137"/>
                  </a:lnTo>
                  <a:lnTo>
                    <a:pt x="5989" y="143"/>
                  </a:lnTo>
                  <a:lnTo>
                    <a:pt x="6037" y="151"/>
                  </a:lnTo>
                  <a:lnTo>
                    <a:pt x="6082" y="159"/>
                  </a:lnTo>
                  <a:lnTo>
                    <a:pt x="6124" y="169"/>
                  </a:lnTo>
                  <a:lnTo>
                    <a:pt x="6165" y="180"/>
                  </a:lnTo>
                  <a:lnTo>
                    <a:pt x="6203" y="191"/>
                  </a:lnTo>
                  <a:lnTo>
                    <a:pt x="6237" y="203"/>
                  </a:lnTo>
                  <a:lnTo>
                    <a:pt x="6268" y="215"/>
                  </a:lnTo>
                  <a:lnTo>
                    <a:pt x="6296" y="229"/>
                  </a:lnTo>
                  <a:lnTo>
                    <a:pt x="6320" y="243"/>
                  </a:lnTo>
                  <a:lnTo>
                    <a:pt x="6339" y="259"/>
                  </a:lnTo>
                  <a:lnTo>
                    <a:pt x="6354" y="275"/>
                  </a:lnTo>
                  <a:lnTo>
                    <a:pt x="6365" y="291"/>
                  </a:lnTo>
                  <a:lnTo>
                    <a:pt x="6368" y="299"/>
                  </a:lnTo>
                  <a:lnTo>
                    <a:pt x="6371" y="307"/>
                  </a:lnTo>
                  <a:lnTo>
                    <a:pt x="6372" y="313"/>
                  </a:lnTo>
                  <a:lnTo>
                    <a:pt x="6373" y="321"/>
                  </a:lnTo>
                  <a:lnTo>
                    <a:pt x="6372" y="327"/>
                  </a:lnTo>
                  <a:lnTo>
                    <a:pt x="6371" y="334"/>
                  </a:lnTo>
                  <a:lnTo>
                    <a:pt x="6370" y="340"/>
                  </a:lnTo>
                  <a:lnTo>
                    <a:pt x="6366" y="347"/>
                  </a:lnTo>
                  <a:lnTo>
                    <a:pt x="6363" y="352"/>
                  </a:lnTo>
                  <a:lnTo>
                    <a:pt x="6360" y="358"/>
                  </a:lnTo>
                  <a:lnTo>
                    <a:pt x="6356" y="364"/>
                  </a:lnTo>
                  <a:lnTo>
                    <a:pt x="6351" y="369"/>
                  </a:lnTo>
                  <a:lnTo>
                    <a:pt x="6340" y="379"/>
                  </a:lnTo>
                  <a:lnTo>
                    <a:pt x="6329" y="389"/>
                  </a:lnTo>
                  <a:lnTo>
                    <a:pt x="6302" y="407"/>
                  </a:lnTo>
                  <a:lnTo>
                    <a:pt x="6274" y="423"/>
                  </a:lnTo>
                  <a:lnTo>
                    <a:pt x="6248" y="439"/>
                  </a:lnTo>
                  <a:lnTo>
                    <a:pt x="6227" y="453"/>
                  </a:lnTo>
                  <a:close/>
                  <a:moveTo>
                    <a:pt x="2380" y="6025"/>
                  </a:moveTo>
                  <a:lnTo>
                    <a:pt x="2389" y="6057"/>
                  </a:lnTo>
                  <a:lnTo>
                    <a:pt x="2397" y="6087"/>
                  </a:lnTo>
                  <a:lnTo>
                    <a:pt x="2407" y="6116"/>
                  </a:lnTo>
                  <a:lnTo>
                    <a:pt x="2417" y="6144"/>
                  </a:lnTo>
                  <a:lnTo>
                    <a:pt x="2436" y="6197"/>
                  </a:lnTo>
                  <a:lnTo>
                    <a:pt x="2456" y="6249"/>
                  </a:lnTo>
                  <a:lnTo>
                    <a:pt x="2465" y="6276"/>
                  </a:lnTo>
                  <a:lnTo>
                    <a:pt x="2474" y="6303"/>
                  </a:lnTo>
                  <a:lnTo>
                    <a:pt x="2482" y="6331"/>
                  </a:lnTo>
                  <a:lnTo>
                    <a:pt x="2489" y="6360"/>
                  </a:lnTo>
                  <a:lnTo>
                    <a:pt x="2494" y="6390"/>
                  </a:lnTo>
                  <a:lnTo>
                    <a:pt x="2500" y="6423"/>
                  </a:lnTo>
                  <a:lnTo>
                    <a:pt x="2502" y="6458"/>
                  </a:lnTo>
                  <a:lnTo>
                    <a:pt x="2504" y="6495"/>
                  </a:lnTo>
                  <a:lnTo>
                    <a:pt x="2504" y="6575"/>
                  </a:lnTo>
                  <a:lnTo>
                    <a:pt x="2502" y="6648"/>
                  </a:lnTo>
                  <a:lnTo>
                    <a:pt x="2501" y="6718"/>
                  </a:lnTo>
                  <a:lnTo>
                    <a:pt x="2502" y="6785"/>
                  </a:lnTo>
                  <a:lnTo>
                    <a:pt x="2504" y="6819"/>
                  </a:lnTo>
                  <a:lnTo>
                    <a:pt x="2507" y="6851"/>
                  </a:lnTo>
                  <a:lnTo>
                    <a:pt x="2511" y="6884"/>
                  </a:lnTo>
                  <a:lnTo>
                    <a:pt x="2517" y="6918"/>
                  </a:lnTo>
                  <a:lnTo>
                    <a:pt x="2524" y="6951"/>
                  </a:lnTo>
                  <a:lnTo>
                    <a:pt x="2535" y="6986"/>
                  </a:lnTo>
                  <a:lnTo>
                    <a:pt x="2547" y="7020"/>
                  </a:lnTo>
                  <a:lnTo>
                    <a:pt x="2561" y="7056"/>
                  </a:lnTo>
                  <a:lnTo>
                    <a:pt x="2573" y="7080"/>
                  </a:lnTo>
                  <a:lnTo>
                    <a:pt x="2585" y="7105"/>
                  </a:lnTo>
                  <a:lnTo>
                    <a:pt x="2598" y="7128"/>
                  </a:lnTo>
                  <a:lnTo>
                    <a:pt x="2610" y="7151"/>
                  </a:lnTo>
                  <a:lnTo>
                    <a:pt x="2626" y="7173"/>
                  </a:lnTo>
                  <a:lnTo>
                    <a:pt x="2641" y="7195"/>
                  </a:lnTo>
                  <a:lnTo>
                    <a:pt x="2656" y="7216"/>
                  </a:lnTo>
                  <a:lnTo>
                    <a:pt x="2673" y="7237"/>
                  </a:lnTo>
                  <a:lnTo>
                    <a:pt x="2690" y="7257"/>
                  </a:lnTo>
                  <a:lnTo>
                    <a:pt x="2707" y="7276"/>
                  </a:lnTo>
                  <a:lnTo>
                    <a:pt x="2727" y="7295"/>
                  </a:lnTo>
                  <a:lnTo>
                    <a:pt x="2745" y="7314"/>
                  </a:lnTo>
                  <a:lnTo>
                    <a:pt x="2765" y="7331"/>
                  </a:lnTo>
                  <a:lnTo>
                    <a:pt x="2786" y="7350"/>
                  </a:lnTo>
                  <a:lnTo>
                    <a:pt x="2806" y="7366"/>
                  </a:lnTo>
                  <a:lnTo>
                    <a:pt x="2828" y="7383"/>
                  </a:lnTo>
                  <a:lnTo>
                    <a:pt x="2851" y="7399"/>
                  </a:lnTo>
                  <a:lnTo>
                    <a:pt x="2873" y="7414"/>
                  </a:lnTo>
                  <a:lnTo>
                    <a:pt x="2897" y="7429"/>
                  </a:lnTo>
                  <a:lnTo>
                    <a:pt x="2921" y="7444"/>
                  </a:lnTo>
                  <a:lnTo>
                    <a:pt x="2944" y="7458"/>
                  </a:lnTo>
                  <a:lnTo>
                    <a:pt x="2970" y="7472"/>
                  </a:lnTo>
                  <a:lnTo>
                    <a:pt x="2995" y="7486"/>
                  </a:lnTo>
                  <a:lnTo>
                    <a:pt x="3021" y="7499"/>
                  </a:lnTo>
                  <a:lnTo>
                    <a:pt x="3073" y="7524"/>
                  </a:lnTo>
                  <a:lnTo>
                    <a:pt x="3128" y="7548"/>
                  </a:lnTo>
                  <a:lnTo>
                    <a:pt x="3184" y="7570"/>
                  </a:lnTo>
                  <a:lnTo>
                    <a:pt x="3241" y="7592"/>
                  </a:lnTo>
                  <a:lnTo>
                    <a:pt x="3302" y="7614"/>
                  </a:lnTo>
                  <a:lnTo>
                    <a:pt x="3362" y="7634"/>
                  </a:lnTo>
                  <a:lnTo>
                    <a:pt x="3420" y="7654"/>
                  </a:lnTo>
                  <a:lnTo>
                    <a:pt x="3478" y="7674"/>
                  </a:lnTo>
                  <a:lnTo>
                    <a:pt x="3536" y="7692"/>
                  </a:lnTo>
                  <a:lnTo>
                    <a:pt x="3595" y="7711"/>
                  </a:lnTo>
                  <a:lnTo>
                    <a:pt x="3653" y="7728"/>
                  </a:lnTo>
                  <a:lnTo>
                    <a:pt x="3712" y="7743"/>
                  </a:lnTo>
                  <a:lnTo>
                    <a:pt x="3771" y="7758"/>
                  </a:lnTo>
                  <a:lnTo>
                    <a:pt x="3833" y="7772"/>
                  </a:lnTo>
                  <a:lnTo>
                    <a:pt x="3894" y="7784"/>
                  </a:lnTo>
                  <a:lnTo>
                    <a:pt x="3958" y="7795"/>
                  </a:lnTo>
                  <a:lnTo>
                    <a:pt x="4022" y="7804"/>
                  </a:lnTo>
                  <a:lnTo>
                    <a:pt x="4089" y="7813"/>
                  </a:lnTo>
                  <a:lnTo>
                    <a:pt x="4158" y="7819"/>
                  </a:lnTo>
                  <a:lnTo>
                    <a:pt x="4229" y="7825"/>
                  </a:lnTo>
                  <a:lnTo>
                    <a:pt x="4276" y="7827"/>
                  </a:lnTo>
                  <a:lnTo>
                    <a:pt x="4320" y="7828"/>
                  </a:lnTo>
                  <a:lnTo>
                    <a:pt x="4363" y="7829"/>
                  </a:lnTo>
                  <a:lnTo>
                    <a:pt x="4405" y="7830"/>
                  </a:lnTo>
                  <a:lnTo>
                    <a:pt x="4445" y="7830"/>
                  </a:lnTo>
                  <a:lnTo>
                    <a:pt x="4483" y="7829"/>
                  </a:lnTo>
                  <a:lnTo>
                    <a:pt x="4520" y="7827"/>
                  </a:lnTo>
                  <a:lnTo>
                    <a:pt x="4555" y="7825"/>
                  </a:lnTo>
                  <a:lnTo>
                    <a:pt x="4590" y="7823"/>
                  </a:lnTo>
                  <a:lnTo>
                    <a:pt x="4622" y="7819"/>
                  </a:lnTo>
                  <a:lnTo>
                    <a:pt x="4654" y="7816"/>
                  </a:lnTo>
                  <a:lnTo>
                    <a:pt x="4685" y="7812"/>
                  </a:lnTo>
                  <a:lnTo>
                    <a:pt x="4746" y="7802"/>
                  </a:lnTo>
                  <a:lnTo>
                    <a:pt x="4803" y="7791"/>
                  </a:lnTo>
                  <a:lnTo>
                    <a:pt x="4860" y="7778"/>
                  </a:lnTo>
                  <a:lnTo>
                    <a:pt x="4916" y="7764"/>
                  </a:lnTo>
                  <a:lnTo>
                    <a:pt x="4973" y="7749"/>
                  </a:lnTo>
                  <a:lnTo>
                    <a:pt x="5031" y="7734"/>
                  </a:lnTo>
                  <a:lnTo>
                    <a:pt x="5091" y="7718"/>
                  </a:lnTo>
                  <a:lnTo>
                    <a:pt x="5155" y="7701"/>
                  </a:lnTo>
                  <a:lnTo>
                    <a:pt x="5223" y="7684"/>
                  </a:lnTo>
                  <a:lnTo>
                    <a:pt x="5296" y="7666"/>
                  </a:lnTo>
                  <a:lnTo>
                    <a:pt x="5319" y="7706"/>
                  </a:lnTo>
                  <a:lnTo>
                    <a:pt x="5341" y="7744"/>
                  </a:lnTo>
                  <a:lnTo>
                    <a:pt x="5364" y="7779"/>
                  </a:lnTo>
                  <a:lnTo>
                    <a:pt x="5386" y="7813"/>
                  </a:lnTo>
                  <a:lnTo>
                    <a:pt x="5409" y="7844"/>
                  </a:lnTo>
                  <a:lnTo>
                    <a:pt x="5433" y="7872"/>
                  </a:lnTo>
                  <a:lnTo>
                    <a:pt x="5456" y="7899"/>
                  </a:lnTo>
                  <a:lnTo>
                    <a:pt x="5479" y="7924"/>
                  </a:lnTo>
                  <a:lnTo>
                    <a:pt x="5503" y="7946"/>
                  </a:lnTo>
                  <a:lnTo>
                    <a:pt x="5526" y="7968"/>
                  </a:lnTo>
                  <a:lnTo>
                    <a:pt x="5549" y="7987"/>
                  </a:lnTo>
                  <a:lnTo>
                    <a:pt x="5573" y="8005"/>
                  </a:lnTo>
                  <a:lnTo>
                    <a:pt x="5595" y="8022"/>
                  </a:lnTo>
                  <a:lnTo>
                    <a:pt x="5618" y="8037"/>
                  </a:lnTo>
                  <a:lnTo>
                    <a:pt x="5641" y="8050"/>
                  </a:lnTo>
                  <a:lnTo>
                    <a:pt x="5662" y="8063"/>
                  </a:lnTo>
                  <a:lnTo>
                    <a:pt x="5684" y="8075"/>
                  </a:lnTo>
                  <a:lnTo>
                    <a:pt x="5705" y="8085"/>
                  </a:lnTo>
                  <a:lnTo>
                    <a:pt x="5726" y="8095"/>
                  </a:lnTo>
                  <a:lnTo>
                    <a:pt x="5746" y="8105"/>
                  </a:lnTo>
                  <a:lnTo>
                    <a:pt x="5784" y="8121"/>
                  </a:lnTo>
                  <a:lnTo>
                    <a:pt x="5820" y="8135"/>
                  </a:lnTo>
                  <a:lnTo>
                    <a:pt x="5853" y="8149"/>
                  </a:lnTo>
                  <a:lnTo>
                    <a:pt x="5882" y="8162"/>
                  </a:lnTo>
                  <a:lnTo>
                    <a:pt x="5896" y="8168"/>
                  </a:lnTo>
                  <a:lnTo>
                    <a:pt x="5908" y="8176"/>
                  </a:lnTo>
                  <a:lnTo>
                    <a:pt x="5918" y="8183"/>
                  </a:lnTo>
                  <a:lnTo>
                    <a:pt x="5929" y="8191"/>
                  </a:lnTo>
                  <a:lnTo>
                    <a:pt x="5972" y="8228"/>
                  </a:lnTo>
                  <a:lnTo>
                    <a:pt x="6016" y="8266"/>
                  </a:lnTo>
                  <a:lnTo>
                    <a:pt x="6062" y="8306"/>
                  </a:lnTo>
                  <a:lnTo>
                    <a:pt x="6106" y="8346"/>
                  </a:lnTo>
                  <a:lnTo>
                    <a:pt x="6194" y="8429"/>
                  </a:lnTo>
                  <a:lnTo>
                    <a:pt x="6282" y="8513"/>
                  </a:lnTo>
                  <a:lnTo>
                    <a:pt x="6368" y="8599"/>
                  </a:lnTo>
                  <a:lnTo>
                    <a:pt x="6454" y="8685"/>
                  </a:lnTo>
                  <a:lnTo>
                    <a:pt x="6534" y="8770"/>
                  </a:lnTo>
                  <a:lnTo>
                    <a:pt x="6613" y="8856"/>
                  </a:lnTo>
                  <a:lnTo>
                    <a:pt x="6675" y="8926"/>
                  </a:lnTo>
                  <a:lnTo>
                    <a:pt x="6732" y="8992"/>
                  </a:lnTo>
                  <a:lnTo>
                    <a:pt x="6785" y="9057"/>
                  </a:lnTo>
                  <a:lnTo>
                    <a:pt x="6836" y="9119"/>
                  </a:lnTo>
                  <a:lnTo>
                    <a:pt x="6885" y="9184"/>
                  </a:lnTo>
                  <a:lnTo>
                    <a:pt x="6936" y="9251"/>
                  </a:lnTo>
                  <a:lnTo>
                    <a:pt x="6989" y="9321"/>
                  </a:lnTo>
                  <a:lnTo>
                    <a:pt x="7046" y="9397"/>
                  </a:lnTo>
                  <a:lnTo>
                    <a:pt x="7065" y="9424"/>
                  </a:lnTo>
                  <a:lnTo>
                    <a:pt x="7085" y="9451"/>
                  </a:lnTo>
                  <a:lnTo>
                    <a:pt x="7104" y="9480"/>
                  </a:lnTo>
                  <a:lnTo>
                    <a:pt x="7123" y="9509"/>
                  </a:lnTo>
                  <a:lnTo>
                    <a:pt x="7144" y="9538"/>
                  </a:lnTo>
                  <a:lnTo>
                    <a:pt x="7164" y="9568"/>
                  </a:lnTo>
                  <a:lnTo>
                    <a:pt x="7185" y="9596"/>
                  </a:lnTo>
                  <a:lnTo>
                    <a:pt x="7205" y="9623"/>
                  </a:lnTo>
                  <a:lnTo>
                    <a:pt x="7216" y="9634"/>
                  </a:lnTo>
                  <a:lnTo>
                    <a:pt x="7229" y="9645"/>
                  </a:lnTo>
                  <a:lnTo>
                    <a:pt x="7243" y="9653"/>
                  </a:lnTo>
                  <a:lnTo>
                    <a:pt x="7258" y="9659"/>
                  </a:lnTo>
                  <a:lnTo>
                    <a:pt x="7275" y="9665"/>
                  </a:lnTo>
                  <a:lnTo>
                    <a:pt x="7292" y="9668"/>
                  </a:lnTo>
                  <a:lnTo>
                    <a:pt x="7312" y="9670"/>
                  </a:lnTo>
                  <a:lnTo>
                    <a:pt x="7331" y="9670"/>
                  </a:lnTo>
                  <a:lnTo>
                    <a:pt x="7352" y="9670"/>
                  </a:lnTo>
                  <a:lnTo>
                    <a:pt x="7373" y="9668"/>
                  </a:lnTo>
                  <a:lnTo>
                    <a:pt x="7395" y="9665"/>
                  </a:lnTo>
                  <a:lnTo>
                    <a:pt x="7417" y="9661"/>
                  </a:lnTo>
                  <a:lnTo>
                    <a:pt x="7440" y="9656"/>
                  </a:lnTo>
                  <a:lnTo>
                    <a:pt x="7464" y="9651"/>
                  </a:lnTo>
                  <a:lnTo>
                    <a:pt x="7486" y="9644"/>
                  </a:lnTo>
                  <a:lnTo>
                    <a:pt x="7509" y="9638"/>
                  </a:lnTo>
                  <a:lnTo>
                    <a:pt x="7555" y="9621"/>
                  </a:lnTo>
                  <a:lnTo>
                    <a:pt x="7599" y="9604"/>
                  </a:lnTo>
                  <a:lnTo>
                    <a:pt x="7641" y="9585"/>
                  </a:lnTo>
                  <a:lnTo>
                    <a:pt x="7680" y="9567"/>
                  </a:lnTo>
                  <a:lnTo>
                    <a:pt x="7716" y="9548"/>
                  </a:lnTo>
                  <a:lnTo>
                    <a:pt x="7745" y="9530"/>
                  </a:lnTo>
                  <a:lnTo>
                    <a:pt x="7768" y="9515"/>
                  </a:lnTo>
                  <a:lnTo>
                    <a:pt x="7785" y="9501"/>
                  </a:lnTo>
                  <a:lnTo>
                    <a:pt x="7811" y="9474"/>
                  </a:lnTo>
                  <a:lnTo>
                    <a:pt x="7833" y="9447"/>
                  </a:lnTo>
                  <a:lnTo>
                    <a:pt x="7848" y="9420"/>
                  </a:lnTo>
                  <a:lnTo>
                    <a:pt x="7860" y="9393"/>
                  </a:lnTo>
                  <a:lnTo>
                    <a:pt x="7867" y="9365"/>
                  </a:lnTo>
                  <a:lnTo>
                    <a:pt x="7871" y="9337"/>
                  </a:lnTo>
                  <a:lnTo>
                    <a:pt x="7871" y="9308"/>
                  </a:lnTo>
                  <a:lnTo>
                    <a:pt x="7866" y="9279"/>
                  </a:lnTo>
                  <a:lnTo>
                    <a:pt x="7860" y="9250"/>
                  </a:lnTo>
                  <a:lnTo>
                    <a:pt x="7850" y="9220"/>
                  </a:lnTo>
                  <a:lnTo>
                    <a:pt x="7838" y="9189"/>
                  </a:lnTo>
                  <a:lnTo>
                    <a:pt x="7823" y="9159"/>
                  </a:lnTo>
                  <a:lnTo>
                    <a:pt x="7807" y="9128"/>
                  </a:lnTo>
                  <a:lnTo>
                    <a:pt x="7789" y="9096"/>
                  </a:lnTo>
                  <a:lnTo>
                    <a:pt x="7769" y="9063"/>
                  </a:lnTo>
                  <a:lnTo>
                    <a:pt x="7749" y="9031"/>
                  </a:lnTo>
                  <a:lnTo>
                    <a:pt x="7705" y="8963"/>
                  </a:lnTo>
                  <a:lnTo>
                    <a:pt x="7660" y="8894"/>
                  </a:lnTo>
                  <a:lnTo>
                    <a:pt x="7638" y="8859"/>
                  </a:lnTo>
                  <a:lnTo>
                    <a:pt x="7616" y="8822"/>
                  </a:lnTo>
                  <a:lnTo>
                    <a:pt x="7595" y="8786"/>
                  </a:lnTo>
                  <a:lnTo>
                    <a:pt x="7576" y="8748"/>
                  </a:lnTo>
                  <a:lnTo>
                    <a:pt x="7557" y="8710"/>
                  </a:lnTo>
                  <a:lnTo>
                    <a:pt x="7541" y="8671"/>
                  </a:lnTo>
                  <a:lnTo>
                    <a:pt x="7526" y="8632"/>
                  </a:lnTo>
                  <a:lnTo>
                    <a:pt x="7514" y="8592"/>
                  </a:lnTo>
                  <a:lnTo>
                    <a:pt x="7504" y="8551"/>
                  </a:lnTo>
                  <a:lnTo>
                    <a:pt x="7497" y="8509"/>
                  </a:lnTo>
                  <a:lnTo>
                    <a:pt x="7494" y="8467"/>
                  </a:lnTo>
                  <a:lnTo>
                    <a:pt x="7493" y="8424"/>
                  </a:lnTo>
                  <a:lnTo>
                    <a:pt x="7573" y="8412"/>
                  </a:lnTo>
                  <a:lnTo>
                    <a:pt x="7655" y="8401"/>
                  </a:lnTo>
                  <a:lnTo>
                    <a:pt x="7737" y="8392"/>
                  </a:lnTo>
                  <a:lnTo>
                    <a:pt x="7819" y="8384"/>
                  </a:lnTo>
                  <a:lnTo>
                    <a:pt x="7983" y="8371"/>
                  </a:lnTo>
                  <a:lnTo>
                    <a:pt x="8145" y="8359"/>
                  </a:lnTo>
                  <a:lnTo>
                    <a:pt x="8226" y="8354"/>
                  </a:lnTo>
                  <a:lnTo>
                    <a:pt x="8307" y="8347"/>
                  </a:lnTo>
                  <a:lnTo>
                    <a:pt x="8386" y="8341"/>
                  </a:lnTo>
                  <a:lnTo>
                    <a:pt x="8465" y="8333"/>
                  </a:lnTo>
                  <a:lnTo>
                    <a:pt x="8542" y="8323"/>
                  </a:lnTo>
                  <a:lnTo>
                    <a:pt x="8619" y="8314"/>
                  </a:lnTo>
                  <a:lnTo>
                    <a:pt x="8694" y="8302"/>
                  </a:lnTo>
                  <a:lnTo>
                    <a:pt x="8769" y="8288"/>
                  </a:lnTo>
                  <a:lnTo>
                    <a:pt x="8841" y="8272"/>
                  </a:lnTo>
                  <a:lnTo>
                    <a:pt x="8912" y="8253"/>
                  </a:lnTo>
                  <a:lnTo>
                    <a:pt x="8981" y="8232"/>
                  </a:lnTo>
                  <a:lnTo>
                    <a:pt x="9049" y="8207"/>
                  </a:lnTo>
                  <a:lnTo>
                    <a:pt x="9113" y="8180"/>
                  </a:lnTo>
                  <a:lnTo>
                    <a:pt x="9177" y="8149"/>
                  </a:lnTo>
                  <a:lnTo>
                    <a:pt x="9237" y="8114"/>
                  </a:lnTo>
                  <a:lnTo>
                    <a:pt x="9295" y="8076"/>
                  </a:lnTo>
                  <a:lnTo>
                    <a:pt x="9350" y="8033"/>
                  </a:lnTo>
                  <a:lnTo>
                    <a:pt x="9404" y="7985"/>
                  </a:lnTo>
                  <a:lnTo>
                    <a:pt x="9453" y="7933"/>
                  </a:lnTo>
                  <a:lnTo>
                    <a:pt x="9501" y="7875"/>
                  </a:lnTo>
                  <a:lnTo>
                    <a:pt x="9544" y="7813"/>
                  </a:lnTo>
                  <a:lnTo>
                    <a:pt x="9585" y="7745"/>
                  </a:lnTo>
                  <a:lnTo>
                    <a:pt x="9623" y="7671"/>
                  </a:lnTo>
                  <a:lnTo>
                    <a:pt x="9656" y="7591"/>
                  </a:lnTo>
                  <a:lnTo>
                    <a:pt x="9670" y="7551"/>
                  </a:lnTo>
                  <a:lnTo>
                    <a:pt x="9683" y="7509"/>
                  </a:lnTo>
                  <a:lnTo>
                    <a:pt x="9695" y="7466"/>
                  </a:lnTo>
                  <a:lnTo>
                    <a:pt x="9705" y="7423"/>
                  </a:lnTo>
                  <a:lnTo>
                    <a:pt x="9718" y="7380"/>
                  </a:lnTo>
                  <a:lnTo>
                    <a:pt x="9731" y="7340"/>
                  </a:lnTo>
                  <a:lnTo>
                    <a:pt x="9739" y="7321"/>
                  </a:lnTo>
                  <a:lnTo>
                    <a:pt x="9747" y="7302"/>
                  </a:lnTo>
                  <a:lnTo>
                    <a:pt x="9756" y="7284"/>
                  </a:lnTo>
                  <a:lnTo>
                    <a:pt x="9766" y="7268"/>
                  </a:lnTo>
                  <a:lnTo>
                    <a:pt x="9813" y="7267"/>
                  </a:lnTo>
                  <a:lnTo>
                    <a:pt x="9862" y="7265"/>
                  </a:lnTo>
                  <a:lnTo>
                    <a:pt x="9910" y="7262"/>
                  </a:lnTo>
                  <a:lnTo>
                    <a:pt x="9960" y="7259"/>
                  </a:lnTo>
                  <a:lnTo>
                    <a:pt x="10009" y="7256"/>
                  </a:lnTo>
                  <a:lnTo>
                    <a:pt x="10059" y="7251"/>
                  </a:lnTo>
                  <a:lnTo>
                    <a:pt x="10107" y="7244"/>
                  </a:lnTo>
                  <a:lnTo>
                    <a:pt x="10156" y="7237"/>
                  </a:lnTo>
                  <a:lnTo>
                    <a:pt x="10203" y="7228"/>
                  </a:lnTo>
                  <a:lnTo>
                    <a:pt x="10250" y="7218"/>
                  </a:lnTo>
                  <a:lnTo>
                    <a:pt x="10295" y="7206"/>
                  </a:lnTo>
                  <a:lnTo>
                    <a:pt x="10340" y="7192"/>
                  </a:lnTo>
                  <a:lnTo>
                    <a:pt x="10361" y="7186"/>
                  </a:lnTo>
                  <a:lnTo>
                    <a:pt x="10383" y="7178"/>
                  </a:lnTo>
                  <a:lnTo>
                    <a:pt x="10403" y="7170"/>
                  </a:lnTo>
                  <a:lnTo>
                    <a:pt x="10424" y="7161"/>
                  </a:lnTo>
                  <a:lnTo>
                    <a:pt x="10443" y="7153"/>
                  </a:lnTo>
                  <a:lnTo>
                    <a:pt x="10462" y="7143"/>
                  </a:lnTo>
                  <a:lnTo>
                    <a:pt x="10481" y="7132"/>
                  </a:lnTo>
                  <a:lnTo>
                    <a:pt x="10499" y="7122"/>
                  </a:lnTo>
                  <a:lnTo>
                    <a:pt x="10528" y="7103"/>
                  </a:lnTo>
                  <a:lnTo>
                    <a:pt x="10553" y="7086"/>
                  </a:lnTo>
                  <a:lnTo>
                    <a:pt x="10575" y="7070"/>
                  </a:lnTo>
                  <a:lnTo>
                    <a:pt x="10594" y="7053"/>
                  </a:lnTo>
                  <a:lnTo>
                    <a:pt x="10610" y="7038"/>
                  </a:lnTo>
                  <a:lnTo>
                    <a:pt x="10624" y="7024"/>
                  </a:lnTo>
                  <a:lnTo>
                    <a:pt x="10636" y="7010"/>
                  </a:lnTo>
                  <a:lnTo>
                    <a:pt x="10647" y="6996"/>
                  </a:lnTo>
                  <a:lnTo>
                    <a:pt x="10664" y="6972"/>
                  </a:lnTo>
                  <a:lnTo>
                    <a:pt x="10681" y="6947"/>
                  </a:lnTo>
                  <a:lnTo>
                    <a:pt x="10690" y="6935"/>
                  </a:lnTo>
                  <a:lnTo>
                    <a:pt x="10698" y="6922"/>
                  </a:lnTo>
                  <a:lnTo>
                    <a:pt x="10709" y="6910"/>
                  </a:lnTo>
                  <a:lnTo>
                    <a:pt x="10721" y="6898"/>
                  </a:lnTo>
                  <a:lnTo>
                    <a:pt x="10755" y="6864"/>
                  </a:lnTo>
                  <a:lnTo>
                    <a:pt x="10789" y="6827"/>
                  </a:lnTo>
                  <a:lnTo>
                    <a:pt x="10821" y="6790"/>
                  </a:lnTo>
                  <a:lnTo>
                    <a:pt x="10852" y="6750"/>
                  </a:lnTo>
                  <a:lnTo>
                    <a:pt x="10883" y="6708"/>
                  </a:lnTo>
                  <a:lnTo>
                    <a:pt x="10912" y="6665"/>
                  </a:lnTo>
                  <a:lnTo>
                    <a:pt x="10942" y="6619"/>
                  </a:lnTo>
                  <a:lnTo>
                    <a:pt x="10968" y="6573"/>
                  </a:lnTo>
                  <a:lnTo>
                    <a:pt x="10995" y="6525"/>
                  </a:lnTo>
                  <a:lnTo>
                    <a:pt x="11020" y="6476"/>
                  </a:lnTo>
                  <a:lnTo>
                    <a:pt x="11045" y="6425"/>
                  </a:lnTo>
                  <a:lnTo>
                    <a:pt x="11069" y="6374"/>
                  </a:lnTo>
                  <a:lnTo>
                    <a:pt x="11091" y="6321"/>
                  </a:lnTo>
                  <a:lnTo>
                    <a:pt x="11112" y="6268"/>
                  </a:lnTo>
                  <a:lnTo>
                    <a:pt x="11132" y="6213"/>
                  </a:lnTo>
                  <a:lnTo>
                    <a:pt x="11152" y="6158"/>
                  </a:lnTo>
                  <a:lnTo>
                    <a:pt x="11170" y="6102"/>
                  </a:lnTo>
                  <a:lnTo>
                    <a:pt x="11186" y="6046"/>
                  </a:lnTo>
                  <a:lnTo>
                    <a:pt x="11202" y="5989"/>
                  </a:lnTo>
                  <a:lnTo>
                    <a:pt x="11217" y="5932"/>
                  </a:lnTo>
                  <a:lnTo>
                    <a:pt x="11230" y="5875"/>
                  </a:lnTo>
                  <a:lnTo>
                    <a:pt x="11243" y="5817"/>
                  </a:lnTo>
                  <a:lnTo>
                    <a:pt x="11254" y="5759"/>
                  </a:lnTo>
                  <a:lnTo>
                    <a:pt x="11265" y="5700"/>
                  </a:lnTo>
                  <a:lnTo>
                    <a:pt x="11273" y="5642"/>
                  </a:lnTo>
                  <a:lnTo>
                    <a:pt x="11281" y="5584"/>
                  </a:lnTo>
                  <a:lnTo>
                    <a:pt x="11287" y="5527"/>
                  </a:lnTo>
                  <a:lnTo>
                    <a:pt x="11293" y="5469"/>
                  </a:lnTo>
                  <a:lnTo>
                    <a:pt x="11297" y="5412"/>
                  </a:lnTo>
                  <a:lnTo>
                    <a:pt x="11300" y="5356"/>
                  </a:lnTo>
                  <a:lnTo>
                    <a:pt x="11301" y="5300"/>
                  </a:lnTo>
                  <a:lnTo>
                    <a:pt x="11302" y="5244"/>
                  </a:lnTo>
                  <a:lnTo>
                    <a:pt x="11300" y="5165"/>
                  </a:lnTo>
                  <a:lnTo>
                    <a:pt x="11297" y="5086"/>
                  </a:lnTo>
                  <a:lnTo>
                    <a:pt x="11292" y="5008"/>
                  </a:lnTo>
                  <a:lnTo>
                    <a:pt x="11285" y="4929"/>
                  </a:lnTo>
                  <a:lnTo>
                    <a:pt x="11275" y="4851"/>
                  </a:lnTo>
                  <a:lnTo>
                    <a:pt x="11265" y="4773"/>
                  </a:lnTo>
                  <a:lnTo>
                    <a:pt x="11253" y="4695"/>
                  </a:lnTo>
                  <a:lnTo>
                    <a:pt x="11239" y="4618"/>
                  </a:lnTo>
                  <a:lnTo>
                    <a:pt x="11223" y="4540"/>
                  </a:lnTo>
                  <a:lnTo>
                    <a:pt x="11205" y="4464"/>
                  </a:lnTo>
                  <a:lnTo>
                    <a:pt x="11186" y="4387"/>
                  </a:lnTo>
                  <a:lnTo>
                    <a:pt x="11166" y="4311"/>
                  </a:lnTo>
                  <a:lnTo>
                    <a:pt x="11144" y="4236"/>
                  </a:lnTo>
                  <a:lnTo>
                    <a:pt x="11121" y="4160"/>
                  </a:lnTo>
                  <a:lnTo>
                    <a:pt x="11097" y="4086"/>
                  </a:lnTo>
                  <a:lnTo>
                    <a:pt x="11071" y="4010"/>
                  </a:lnTo>
                  <a:lnTo>
                    <a:pt x="11044" y="3937"/>
                  </a:lnTo>
                  <a:lnTo>
                    <a:pt x="11016" y="3864"/>
                  </a:lnTo>
                  <a:lnTo>
                    <a:pt x="10986" y="3791"/>
                  </a:lnTo>
                  <a:lnTo>
                    <a:pt x="10956" y="3718"/>
                  </a:lnTo>
                  <a:lnTo>
                    <a:pt x="10924" y="3646"/>
                  </a:lnTo>
                  <a:lnTo>
                    <a:pt x="10891" y="3575"/>
                  </a:lnTo>
                  <a:lnTo>
                    <a:pt x="10858" y="3504"/>
                  </a:lnTo>
                  <a:lnTo>
                    <a:pt x="10823" y="3434"/>
                  </a:lnTo>
                  <a:lnTo>
                    <a:pt x="10788" y="3365"/>
                  </a:lnTo>
                  <a:lnTo>
                    <a:pt x="10752" y="3296"/>
                  </a:lnTo>
                  <a:lnTo>
                    <a:pt x="10714" y="3228"/>
                  </a:lnTo>
                  <a:lnTo>
                    <a:pt x="10677" y="3162"/>
                  </a:lnTo>
                  <a:lnTo>
                    <a:pt x="10639" y="3095"/>
                  </a:lnTo>
                  <a:lnTo>
                    <a:pt x="10600" y="3029"/>
                  </a:lnTo>
                  <a:lnTo>
                    <a:pt x="10560" y="2963"/>
                  </a:lnTo>
                  <a:lnTo>
                    <a:pt x="10521" y="2900"/>
                  </a:lnTo>
                  <a:lnTo>
                    <a:pt x="10488" y="2850"/>
                  </a:lnTo>
                  <a:lnTo>
                    <a:pt x="10457" y="2800"/>
                  </a:lnTo>
                  <a:lnTo>
                    <a:pt x="10425" y="2750"/>
                  </a:lnTo>
                  <a:lnTo>
                    <a:pt x="10391" y="2699"/>
                  </a:lnTo>
                  <a:lnTo>
                    <a:pt x="10358" y="2649"/>
                  </a:lnTo>
                  <a:lnTo>
                    <a:pt x="10325" y="2598"/>
                  </a:lnTo>
                  <a:lnTo>
                    <a:pt x="10291" y="2549"/>
                  </a:lnTo>
                  <a:lnTo>
                    <a:pt x="10257" y="2498"/>
                  </a:lnTo>
                  <a:lnTo>
                    <a:pt x="10222" y="2448"/>
                  </a:lnTo>
                  <a:lnTo>
                    <a:pt x="10188" y="2399"/>
                  </a:lnTo>
                  <a:lnTo>
                    <a:pt x="10152" y="2350"/>
                  </a:lnTo>
                  <a:lnTo>
                    <a:pt x="10118" y="2302"/>
                  </a:lnTo>
                  <a:lnTo>
                    <a:pt x="10082" y="2255"/>
                  </a:lnTo>
                  <a:lnTo>
                    <a:pt x="10048" y="2208"/>
                  </a:lnTo>
                  <a:lnTo>
                    <a:pt x="10012" y="2163"/>
                  </a:lnTo>
                  <a:lnTo>
                    <a:pt x="9978" y="2118"/>
                  </a:lnTo>
                  <a:lnTo>
                    <a:pt x="9929" y="2059"/>
                  </a:lnTo>
                  <a:lnTo>
                    <a:pt x="9867" y="1985"/>
                  </a:lnTo>
                  <a:lnTo>
                    <a:pt x="9796" y="1902"/>
                  </a:lnTo>
                  <a:lnTo>
                    <a:pt x="9718" y="1817"/>
                  </a:lnTo>
                  <a:lnTo>
                    <a:pt x="9680" y="1774"/>
                  </a:lnTo>
                  <a:lnTo>
                    <a:pt x="9642" y="1733"/>
                  </a:lnTo>
                  <a:lnTo>
                    <a:pt x="9603" y="1693"/>
                  </a:lnTo>
                  <a:lnTo>
                    <a:pt x="9568" y="1656"/>
                  </a:lnTo>
                  <a:lnTo>
                    <a:pt x="9533" y="1621"/>
                  </a:lnTo>
                  <a:lnTo>
                    <a:pt x="9501" y="1590"/>
                  </a:lnTo>
                  <a:lnTo>
                    <a:pt x="9472" y="1563"/>
                  </a:lnTo>
                  <a:lnTo>
                    <a:pt x="9446" y="1541"/>
                  </a:lnTo>
                  <a:lnTo>
                    <a:pt x="9411" y="1512"/>
                  </a:lnTo>
                  <a:lnTo>
                    <a:pt x="9386" y="1490"/>
                  </a:lnTo>
                  <a:lnTo>
                    <a:pt x="9360" y="1466"/>
                  </a:lnTo>
                  <a:lnTo>
                    <a:pt x="9326" y="1433"/>
                  </a:lnTo>
                  <a:lnTo>
                    <a:pt x="9292" y="1398"/>
                  </a:lnTo>
                  <a:lnTo>
                    <a:pt x="9252" y="1362"/>
                  </a:lnTo>
                  <a:lnTo>
                    <a:pt x="9210" y="1323"/>
                  </a:lnTo>
                  <a:lnTo>
                    <a:pt x="9165" y="1282"/>
                  </a:lnTo>
                  <a:lnTo>
                    <a:pt x="9117" y="1241"/>
                  </a:lnTo>
                  <a:lnTo>
                    <a:pt x="9068" y="1198"/>
                  </a:lnTo>
                  <a:lnTo>
                    <a:pt x="9017" y="1156"/>
                  </a:lnTo>
                  <a:lnTo>
                    <a:pt x="8967" y="1113"/>
                  </a:lnTo>
                  <a:lnTo>
                    <a:pt x="8915" y="1071"/>
                  </a:lnTo>
                  <a:lnTo>
                    <a:pt x="8864" y="1030"/>
                  </a:lnTo>
                  <a:lnTo>
                    <a:pt x="8814" y="990"/>
                  </a:lnTo>
                  <a:lnTo>
                    <a:pt x="8765" y="952"/>
                  </a:lnTo>
                  <a:lnTo>
                    <a:pt x="8719" y="917"/>
                  </a:lnTo>
                  <a:lnTo>
                    <a:pt x="8674" y="883"/>
                  </a:lnTo>
                  <a:lnTo>
                    <a:pt x="8633" y="854"/>
                  </a:lnTo>
                  <a:lnTo>
                    <a:pt x="8595" y="828"/>
                  </a:lnTo>
                  <a:lnTo>
                    <a:pt x="8493" y="762"/>
                  </a:lnTo>
                  <a:lnTo>
                    <a:pt x="8391" y="698"/>
                  </a:lnTo>
                  <a:lnTo>
                    <a:pt x="8288" y="639"/>
                  </a:lnTo>
                  <a:lnTo>
                    <a:pt x="8185" y="582"/>
                  </a:lnTo>
                  <a:lnTo>
                    <a:pt x="8081" y="529"/>
                  </a:lnTo>
                  <a:lnTo>
                    <a:pt x="7976" y="478"/>
                  </a:lnTo>
                  <a:lnTo>
                    <a:pt x="7872" y="431"/>
                  </a:lnTo>
                  <a:lnTo>
                    <a:pt x="7765" y="387"/>
                  </a:lnTo>
                  <a:lnTo>
                    <a:pt x="7658" y="346"/>
                  </a:lnTo>
                  <a:lnTo>
                    <a:pt x="7552" y="307"/>
                  </a:lnTo>
                  <a:lnTo>
                    <a:pt x="7444" y="271"/>
                  </a:lnTo>
                  <a:lnTo>
                    <a:pt x="7335" y="238"/>
                  </a:lnTo>
                  <a:lnTo>
                    <a:pt x="7226" y="208"/>
                  </a:lnTo>
                  <a:lnTo>
                    <a:pt x="7116" y="180"/>
                  </a:lnTo>
                  <a:lnTo>
                    <a:pt x="7005" y="154"/>
                  </a:lnTo>
                  <a:lnTo>
                    <a:pt x="6893" y="130"/>
                  </a:lnTo>
                  <a:lnTo>
                    <a:pt x="6780" y="110"/>
                  </a:lnTo>
                  <a:lnTo>
                    <a:pt x="6667" y="90"/>
                  </a:lnTo>
                  <a:lnTo>
                    <a:pt x="6553" y="73"/>
                  </a:lnTo>
                  <a:lnTo>
                    <a:pt x="6437" y="58"/>
                  </a:lnTo>
                  <a:lnTo>
                    <a:pt x="6321" y="45"/>
                  </a:lnTo>
                  <a:lnTo>
                    <a:pt x="6204" y="34"/>
                  </a:lnTo>
                  <a:lnTo>
                    <a:pt x="6085" y="25"/>
                  </a:lnTo>
                  <a:lnTo>
                    <a:pt x="5967" y="17"/>
                  </a:lnTo>
                  <a:lnTo>
                    <a:pt x="5846" y="11"/>
                  </a:lnTo>
                  <a:lnTo>
                    <a:pt x="5725" y="6"/>
                  </a:lnTo>
                  <a:lnTo>
                    <a:pt x="5603" y="2"/>
                  </a:lnTo>
                  <a:lnTo>
                    <a:pt x="5479" y="1"/>
                  </a:lnTo>
                  <a:lnTo>
                    <a:pt x="5355" y="0"/>
                  </a:lnTo>
                  <a:lnTo>
                    <a:pt x="5229" y="0"/>
                  </a:lnTo>
                  <a:lnTo>
                    <a:pt x="5103" y="2"/>
                  </a:lnTo>
                  <a:lnTo>
                    <a:pt x="4975" y="4"/>
                  </a:lnTo>
                  <a:lnTo>
                    <a:pt x="4901" y="6"/>
                  </a:lnTo>
                  <a:lnTo>
                    <a:pt x="4825" y="10"/>
                  </a:lnTo>
                  <a:lnTo>
                    <a:pt x="4752" y="14"/>
                  </a:lnTo>
                  <a:lnTo>
                    <a:pt x="4679" y="19"/>
                  </a:lnTo>
                  <a:lnTo>
                    <a:pt x="4606" y="25"/>
                  </a:lnTo>
                  <a:lnTo>
                    <a:pt x="4533" y="31"/>
                  </a:lnTo>
                  <a:lnTo>
                    <a:pt x="4460" y="39"/>
                  </a:lnTo>
                  <a:lnTo>
                    <a:pt x="4388" y="46"/>
                  </a:lnTo>
                  <a:lnTo>
                    <a:pt x="4316" y="56"/>
                  </a:lnTo>
                  <a:lnTo>
                    <a:pt x="4245" y="66"/>
                  </a:lnTo>
                  <a:lnTo>
                    <a:pt x="4173" y="75"/>
                  </a:lnTo>
                  <a:lnTo>
                    <a:pt x="4102" y="86"/>
                  </a:lnTo>
                  <a:lnTo>
                    <a:pt x="4032" y="98"/>
                  </a:lnTo>
                  <a:lnTo>
                    <a:pt x="3961" y="110"/>
                  </a:lnTo>
                  <a:lnTo>
                    <a:pt x="3891" y="123"/>
                  </a:lnTo>
                  <a:lnTo>
                    <a:pt x="3821" y="137"/>
                  </a:lnTo>
                  <a:lnTo>
                    <a:pt x="3751" y="151"/>
                  </a:lnTo>
                  <a:lnTo>
                    <a:pt x="3681" y="165"/>
                  </a:lnTo>
                  <a:lnTo>
                    <a:pt x="3611" y="181"/>
                  </a:lnTo>
                  <a:lnTo>
                    <a:pt x="3542" y="196"/>
                  </a:lnTo>
                  <a:lnTo>
                    <a:pt x="3403" y="228"/>
                  </a:lnTo>
                  <a:lnTo>
                    <a:pt x="3264" y="263"/>
                  </a:lnTo>
                  <a:lnTo>
                    <a:pt x="3126" y="298"/>
                  </a:lnTo>
                  <a:lnTo>
                    <a:pt x="2987" y="336"/>
                  </a:lnTo>
                  <a:lnTo>
                    <a:pt x="2849" y="375"/>
                  </a:lnTo>
                  <a:lnTo>
                    <a:pt x="2711" y="414"/>
                  </a:lnTo>
                  <a:lnTo>
                    <a:pt x="2645" y="434"/>
                  </a:lnTo>
                  <a:lnTo>
                    <a:pt x="2582" y="455"/>
                  </a:lnTo>
                  <a:lnTo>
                    <a:pt x="2521" y="476"/>
                  </a:lnTo>
                  <a:lnTo>
                    <a:pt x="2462" y="500"/>
                  </a:lnTo>
                  <a:lnTo>
                    <a:pt x="2405" y="525"/>
                  </a:lnTo>
                  <a:lnTo>
                    <a:pt x="2349" y="549"/>
                  </a:lnTo>
                  <a:lnTo>
                    <a:pt x="2294" y="576"/>
                  </a:lnTo>
                  <a:lnTo>
                    <a:pt x="2241" y="604"/>
                  </a:lnTo>
                  <a:lnTo>
                    <a:pt x="2188" y="632"/>
                  </a:lnTo>
                  <a:lnTo>
                    <a:pt x="2137" y="662"/>
                  </a:lnTo>
                  <a:lnTo>
                    <a:pt x="2085" y="694"/>
                  </a:lnTo>
                  <a:lnTo>
                    <a:pt x="2034" y="727"/>
                  </a:lnTo>
                  <a:lnTo>
                    <a:pt x="1984" y="760"/>
                  </a:lnTo>
                  <a:lnTo>
                    <a:pt x="1932" y="795"/>
                  </a:lnTo>
                  <a:lnTo>
                    <a:pt x="1881" y="831"/>
                  </a:lnTo>
                  <a:lnTo>
                    <a:pt x="1829" y="868"/>
                  </a:lnTo>
                  <a:lnTo>
                    <a:pt x="1710" y="952"/>
                  </a:lnTo>
                  <a:lnTo>
                    <a:pt x="1609" y="1023"/>
                  </a:lnTo>
                  <a:lnTo>
                    <a:pt x="1519" y="1085"/>
                  </a:lnTo>
                  <a:lnTo>
                    <a:pt x="1436" y="1145"/>
                  </a:lnTo>
                  <a:lnTo>
                    <a:pt x="1395" y="1175"/>
                  </a:lnTo>
                  <a:lnTo>
                    <a:pt x="1355" y="1206"/>
                  </a:lnTo>
                  <a:lnTo>
                    <a:pt x="1314" y="1240"/>
                  </a:lnTo>
                  <a:lnTo>
                    <a:pt x="1272" y="1276"/>
                  </a:lnTo>
                  <a:lnTo>
                    <a:pt x="1229" y="1315"/>
                  </a:lnTo>
                  <a:lnTo>
                    <a:pt x="1184" y="1358"/>
                  </a:lnTo>
                  <a:lnTo>
                    <a:pt x="1135" y="1406"/>
                  </a:lnTo>
                  <a:lnTo>
                    <a:pt x="1084" y="1459"/>
                  </a:lnTo>
                  <a:lnTo>
                    <a:pt x="1057" y="1485"/>
                  </a:lnTo>
                  <a:lnTo>
                    <a:pt x="1029" y="1512"/>
                  </a:lnTo>
                  <a:lnTo>
                    <a:pt x="1001" y="1539"/>
                  </a:lnTo>
                  <a:lnTo>
                    <a:pt x="970" y="1566"/>
                  </a:lnTo>
                  <a:lnTo>
                    <a:pt x="941" y="1594"/>
                  </a:lnTo>
                  <a:lnTo>
                    <a:pt x="912" y="1623"/>
                  </a:lnTo>
                  <a:lnTo>
                    <a:pt x="885" y="1652"/>
                  </a:lnTo>
                  <a:lnTo>
                    <a:pt x="861" y="1681"/>
                  </a:lnTo>
                  <a:lnTo>
                    <a:pt x="835" y="1714"/>
                  </a:lnTo>
                  <a:lnTo>
                    <a:pt x="811" y="1746"/>
                  </a:lnTo>
                  <a:lnTo>
                    <a:pt x="789" y="1778"/>
                  </a:lnTo>
                  <a:lnTo>
                    <a:pt x="765" y="1811"/>
                  </a:lnTo>
                  <a:lnTo>
                    <a:pt x="742" y="1844"/>
                  </a:lnTo>
                  <a:lnTo>
                    <a:pt x="720" y="1876"/>
                  </a:lnTo>
                  <a:lnTo>
                    <a:pt x="697" y="1909"/>
                  </a:lnTo>
                  <a:lnTo>
                    <a:pt x="673" y="1940"/>
                  </a:lnTo>
                  <a:lnTo>
                    <a:pt x="613" y="2018"/>
                  </a:lnTo>
                  <a:lnTo>
                    <a:pt x="565" y="2080"/>
                  </a:lnTo>
                  <a:lnTo>
                    <a:pt x="524" y="2135"/>
                  </a:lnTo>
                  <a:lnTo>
                    <a:pt x="487" y="2186"/>
                  </a:lnTo>
                  <a:lnTo>
                    <a:pt x="470" y="2213"/>
                  </a:lnTo>
                  <a:lnTo>
                    <a:pt x="451" y="2239"/>
                  </a:lnTo>
                  <a:lnTo>
                    <a:pt x="433" y="2270"/>
                  </a:lnTo>
                  <a:lnTo>
                    <a:pt x="414" y="2302"/>
                  </a:lnTo>
                  <a:lnTo>
                    <a:pt x="371" y="2380"/>
                  </a:lnTo>
                  <a:lnTo>
                    <a:pt x="318" y="2476"/>
                  </a:lnTo>
                  <a:lnTo>
                    <a:pt x="301" y="2512"/>
                  </a:lnTo>
                  <a:lnTo>
                    <a:pt x="282" y="2549"/>
                  </a:lnTo>
                  <a:lnTo>
                    <a:pt x="265" y="2587"/>
                  </a:lnTo>
                  <a:lnTo>
                    <a:pt x="249" y="2627"/>
                  </a:lnTo>
                  <a:lnTo>
                    <a:pt x="234" y="2667"/>
                  </a:lnTo>
                  <a:lnTo>
                    <a:pt x="219" y="2708"/>
                  </a:lnTo>
                  <a:lnTo>
                    <a:pt x="204" y="2750"/>
                  </a:lnTo>
                  <a:lnTo>
                    <a:pt x="190" y="2793"/>
                  </a:lnTo>
                  <a:lnTo>
                    <a:pt x="163" y="2879"/>
                  </a:lnTo>
                  <a:lnTo>
                    <a:pt x="138" y="2967"/>
                  </a:lnTo>
                  <a:lnTo>
                    <a:pt x="113" y="3054"/>
                  </a:lnTo>
                  <a:lnTo>
                    <a:pt x="92" y="3140"/>
                  </a:lnTo>
                  <a:lnTo>
                    <a:pt x="77" y="3199"/>
                  </a:lnTo>
                  <a:lnTo>
                    <a:pt x="64" y="3256"/>
                  </a:lnTo>
                  <a:lnTo>
                    <a:pt x="51" y="3311"/>
                  </a:lnTo>
                  <a:lnTo>
                    <a:pt x="41" y="3365"/>
                  </a:lnTo>
                  <a:lnTo>
                    <a:pt x="32" y="3418"/>
                  </a:lnTo>
                  <a:lnTo>
                    <a:pt x="24" y="3469"/>
                  </a:lnTo>
                  <a:lnTo>
                    <a:pt x="16" y="3518"/>
                  </a:lnTo>
                  <a:lnTo>
                    <a:pt x="11" y="3567"/>
                  </a:lnTo>
                  <a:lnTo>
                    <a:pt x="7" y="3614"/>
                  </a:lnTo>
                  <a:lnTo>
                    <a:pt x="4" y="3661"/>
                  </a:lnTo>
                  <a:lnTo>
                    <a:pt x="1" y="3707"/>
                  </a:lnTo>
                  <a:lnTo>
                    <a:pt x="0" y="3752"/>
                  </a:lnTo>
                  <a:lnTo>
                    <a:pt x="0" y="3797"/>
                  </a:lnTo>
                  <a:lnTo>
                    <a:pt x="0" y="3841"/>
                  </a:lnTo>
                  <a:lnTo>
                    <a:pt x="2" y="3885"/>
                  </a:lnTo>
                  <a:lnTo>
                    <a:pt x="5" y="3929"/>
                  </a:lnTo>
                  <a:lnTo>
                    <a:pt x="9" y="3973"/>
                  </a:lnTo>
                  <a:lnTo>
                    <a:pt x="13" y="4016"/>
                  </a:lnTo>
                  <a:lnTo>
                    <a:pt x="19" y="4060"/>
                  </a:lnTo>
                  <a:lnTo>
                    <a:pt x="24" y="4104"/>
                  </a:lnTo>
                  <a:lnTo>
                    <a:pt x="30" y="4149"/>
                  </a:lnTo>
                  <a:lnTo>
                    <a:pt x="38" y="4193"/>
                  </a:lnTo>
                  <a:lnTo>
                    <a:pt x="46" y="4240"/>
                  </a:lnTo>
                  <a:lnTo>
                    <a:pt x="54" y="4286"/>
                  </a:lnTo>
                  <a:lnTo>
                    <a:pt x="74" y="4382"/>
                  </a:lnTo>
                  <a:lnTo>
                    <a:pt x="94" y="4481"/>
                  </a:lnTo>
                  <a:lnTo>
                    <a:pt x="117" y="4587"/>
                  </a:lnTo>
                  <a:lnTo>
                    <a:pt x="140" y="4699"/>
                  </a:lnTo>
                  <a:lnTo>
                    <a:pt x="151" y="4742"/>
                  </a:lnTo>
                  <a:lnTo>
                    <a:pt x="162" y="4784"/>
                  </a:lnTo>
                  <a:lnTo>
                    <a:pt x="174" y="4826"/>
                  </a:lnTo>
                  <a:lnTo>
                    <a:pt x="188" y="4868"/>
                  </a:lnTo>
                  <a:lnTo>
                    <a:pt x="203" y="4910"/>
                  </a:lnTo>
                  <a:lnTo>
                    <a:pt x="218" y="4951"/>
                  </a:lnTo>
                  <a:lnTo>
                    <a:pt x="235" y="4991"/>
                  </a:lnTo>
                  <a:lnTo>
                    <a:pt x="253" y="5030"/>
                  </a:lnTo>
                  <a:lnTo>
                    <a:pt x="272" y="5069"/>
                  </a:lnTo>
                  <a:lnTo>
                    <a:pt x="291" y="5108"/>
                  </a:lnTo>
                  <a:lnTo>
                    <a:pt x="313" y="5146"/>
                  </a:lnTo>
                  <a:lnTo>
                    <a:pt x="334" y="5183"/>
                  </a:lnTo>
                  <a:lnTo>
                    <a:pt x="357" y="5220"/>
                  </a:lnTo>
                  <a:lnTo>
                    <a:pt x="379" y="5256"/>
                  </a:lnTo>
                  <a:lnTo>
                    <a:pt x="403" y="5290"/>
                  </a:lnTo>
                  <a:lnTo>
                    <a:pt x="428" y="5325"/>
                  </a:lnTo>
                  <a:lnTo>
                    <a:pt x="454" y="5358"/>
                  </a:lnTo>
                  <a:lnTo>
                    <a:pt x="479" y="5390"/>
                  </a:lnTo>
                  <a:lnTo>
                    <a:pt x="505" y="5421"/>
                  </a:lnTo>
                  <a:lnTo>
                    <a:pt x="533" y="5452"/>
                  </a:lnTo>
                  <a:lnTo>
                    <a:pt x="560" y="5482"/>
                  </a:lnTo>
                  <a:lnTo>
                    <a:pt x="588" y="5510"/>
                  </a:lnTo>
                  <a:lnTo>
                    <a:pt x="617" y="5538"/>
                  </a:lnTo>
                  <a:lnTo>
                    <a:pt x="646" y="5564"/>
                  </a:lnTo>
                  <a:lnTo>
                    <a:pt x="675" y="5590"/>
                  </a:lnTo>
                  <a:lnTo>
                    <a:pt x="706" y="5613"/>
                  </a:lnTo>
                  <a:lnTo>
                    <a:pt x="735" y="5636"/>
                  </a:lnTo>
                  <a:lnTo>
                    <a:pt x="766" y="5658"/>
                  </a:lnTo>
                  <a:lnTo>
                    <a:pt x="796" y="5679"/>
                  </a:lnTo>
                  <a:lnTo>
                    <a:pt x="826" y="5698"/>
                  </a:lnTo>
                  <a:lnTo>
                    <a:pt x="857" y="5716"/>
                  </a:lnTo>
                  <a:lnTo>
                    <a:pt x="888" y="5733"/>
                  </a:lnTo>
                  <a:lnTo>
                    <a:pt x="922" y="5750"/>
                  </a:lnTo>
                  <a:lnTo>
                    <a:pt x="959" y="5766"/>
                  </a:lnTo>
                  <a:lnTo>
                    <a:pt x="996" y="5783"/>
                  </a:lnTo>
                  <a:lnTo>
                    <a:pt x="1036" y="5800"/>
                  </a:lnTo>
                  <a:lnTo>
                    <a:pt x="1077" y="5815"/>
                  </a:lnTo>
                  <a:lnTo>
                    <a:pt x="1119" y="5831"/>
                  </a:lnTo>
                  <a:lnTo>
                    <a:pt x="1162" y="5846"/>
                  </a:lnTo>
                  <a:lnTo>
                    <a:pt x="1206" y="5860"/>
                  </a:lnTo>
                  <a:lnTo>
                    <a:pt x="1295" y="5888"/>
                  </a:lnTo>
                  <a:lnTo>
                    <a:pt x="1383" y="5914"/>
                  </a:lnTo>
                  <a:lnTo>
                    <a:pt x="1470" y="5937"/>
                  </a:lnTo>
                  <a:lnTo>
                    <a:pt x="1554" y="5958"/>
                  </a:lnTo>
                  <a:lnTo>
                    <a:pt x="1605" y="5970"/>
                  </a:lnTo>
                  <a:lnTo>
                    <a:pt x="1656" y="5981"/>
                  </a:lnTo>
                  <a:lnTo>
                    <a:pt x="1707" y="5990"/>
                  </a:lnTo>
                  <a:lnTo>
                    <a:pt x="1758" y="5999"/>
                  </a:lnTo>
                  <a:lnTo>
                    <a:pt x="1808" y="6006"/>
                  </a:lnTo>
                  <a:lnTo>
                    <a:pt x="1858" y="6013"/>
                  </a:lnTo>
                  <a:lnTo>
                    <a:pt x="1908" y="6018"/>
                  </a:lnTo>
                  <a:lnTo>
                    <a:pt x="1960" y="6023"/>
                  </a:lnTo>
                  <a:lnTo>
                    <a:pt x="2011" y="6026"/>
                  </a:lnTo>
                  <a:lnTo>
                    <a:pt x="2062" y="6028"/>
                  </a:lnTo>
                  <a:lnTo>
                    <a:pt x="2113" y="6030"/>
                  </a:lnTo>
                  <a:lnTo>
                    <a:pt x="2166" y="6030"/>
                  </a:lnTo>
                  <a:lnTo>
                    <a:pt x="2218" y="6030"/>
                  </a:lnTo>
                  <a:lnTo>
                    <a:pt x="2271" y="6029"/>
                  </a:lnTo>
                  <a:lnTo>
                    <a:pt x="2325" y="6027"/>
                  </a:lnTo>
                  <a:lnTo>
                    <a:pt x="2380" y="6025"/>
                  </a:lnTo>
                  <a:close/>
                  <a:moveTo>
                    <a:pt x="5872" y="5978"/>
                  </a:moveTo>
                  <a:lnTo>
                    <a:pt x="5885" y="6155"/>
                  </a:lnTo>
                  <a:lnTo>
                    <a:pt x="5890" y="6144"/>
                  </a:lnTo>
                  <a:lnTo>
                    <a:pt x="5896" y="6131"/>
                  </a:lnTo>
                  <a:lnTo>
                    <a:pt x="5901" y="6116"/>
                  </a:lnTo>
                  <a:lnTo>
                    <a:pt x="5905" y="6098"/>
                  </a:lnTo>
                  <a:lnTo>
                    <a:pt x="5915" y="6057"/>
                  </a:lnTo>
                  <a:lnTo>
                    <a:pt x="5924" y="6013"/>
                  </a:lnTo>
                  <a:lnTo>
                    <a:pt x="5931" y="5965"/>
                  </a:lnTo>
                  <a:lnTo>
                    <a:pt x="5939" y="5921"/>
                  </a:lnTo>
                  <a:lnTo>
                    <a:pt x="5946" y="5881"/>
                  </a:lnTo>
                  <a:lnTo>
                    <a:pt x="5954" y="5850"/>
                  </a:lnTo>
                  <a:lnTo>
                    <a:pt x="5966" y="5808"/>
                  </a:lnTo>
                  <a:lnTo>
                    <a:pt x="5978" y="5772"/>
                  </a:lnTo>
                  <a:lnTo>
                    <a:pt x="5984" y="5754"/>
                  </a:lnTo>
                  <a:lnTo>
                    <a:pt x="5990" y="5737"/>
                  </a:lnTo>
                  <a:lnTo>
                    <a:pt x="5998" y="5722"/>
                  </a:lnTo>
                  <a:lnTo>
                    <a:pt x="6006" y="5708"/>
                  </a:lnTo>
                  <a:lnTo>
                    <a:pt x="6013" y="5695"/>
                  </a:lnTo>
                  <a:lnTo>
                    <a:pt x="6022" y="5682"/>
                  </a:lnTo>
                  <a:lnTo>
                    <a:pt x="6030" y="5671"/>
                  </a:lnTo>
                  <a:lnTo>
                    <a:pt x="6040" y="5661"/>
                  </a:lnTo>
                  <a:lnTo>
                    <a:pt x="6050" y="5652"/>
                  </a:lnTo>
                  <a:lnTo>
                    <a:pt x="6060" y="5643"/>
                  </a:lnTo>
                  <a:lnTo>
                    <a:pt x="6072" y="5637"/>
                  </a:lnTo>
                  <a:lnTo>
                    <a:pt x="6084" y="5630"/>
                  </a:lnTo>
                  <a:lnTo>
                    <a:pt x="6097" y="5625"/>
                  </a:lnTo>
                  <a:lnTo>
                    <a:pt x="6111" y="5622"/>
                  </a:lnTo>
                  <a:lnTo>
                    <a:pt x="6126" y="5619"/>
                  </a:lnTo>
                  <a:lnTo>
                    <a:pt x="6142" y="5618"/>
                  </a:lnTo>
                  <a:lnTo>
                    <a:pt x="6160" y="5618"/>
                  </a:lnTo>
                  <a:lnTo>
                    <a:pt x="6178" y="5618"/>
                  </a:lnTo>
                  <a:lnTo>
                    <a:pt x="6197" y="5620"/>
                  </a:lnTo>
                  <a:lnTo>
                    <a:pt x="6218" y="5623"/>
                  </a:lnTo>
                  <a:lnTo>
                    <a:pt x="6239" y="5626"/>
                  </a:lnTo>
                  <a:lnTo>
                    <a:pt x="6263" y="5632"/>
                  </a:lnTo>
                  <a:lnTo>
                    <a:pt x="6288" y="5638"/>
                  </a:lnTo>
                  <a:lnTo>
                    <a:pt x="6314" y="5646"/>
                  </a:lnTo>
                  <a:lnTo>
                    <a:pt x="6340" y="5654"/>
                  </a:lnTo>
                  <a:lnTo>
                    <a:pt x="6370" y="5665"/>
                  </a:lnTo>
                  <a:lnTo>
                    <a:pt x="6401" y="5676"/>
                  </a:lnTo>
                  <a:lnTo>
                    <a:pt x="6433" y="5689"/>
                  </a:lnTo>
                  <a:lnTo>
                    <a:pt x="6464" y="5702"/>
                  </a:lnTo>
                  <a:lnTo>
                    <a:pt x="6498" y="5718"/>
                  </a:lnTo>
                  <a:lnTo>
                    <a:pt x="6533" y="5735"/>
                  </a:lnTo>
                  <a:lnTo>
                    <a:pt x="6569" y="5753"/>
                  </a:lnTo>
                  <a:lnTo>
                    <a:pt x="6603" y="5770"/>
                  </a:lnTo>
                  <a:lnTo>
                    <a:pt x="6637" y="5786"/>
                  </a:lnTo>
                  <a:lnTo>
                    <a:pt x="6666" y="5799"/>
                  </a:lnTo>
                  <a:lnTo>
                    <a:pt x="6691" y="5808"/>
                  </a:lnTo>
                  <a:lnTo>
                    <a:pt x="6677" y="5781"/>
                  </a:lnTo>
                  <a:lnTo>
                    <a:pt x="6660" y="5755"/>
                  </a:lnTo>
                  <a:lnTo>
                    <a:pt x="6639" y="5732"/>
                  </a:lnTo>
                  <a:lnTo>
                    <a:pt x="6615" y="5709"/>
                  </a:lnTo>
                  <a:lnTo>
                    <a:pt x="6589" y="5689"/>
                  </a:lnTo>
                  <a:lnTo>
                    <a:pt x="6560" y="5668"/>
                  </a:lnTo>
                  <a:lnTo>
                    <a:pt x="6529" y="5649"/>
                  </a:lnTo>
                  <a:lnTo>
                    <a:pt x="6497" y="5632"/>
                  </a:lnTo>
                  <a:lnTo>
                    <a:pt x="6463" y="5614"/>
                  </a:lnTo>
                  <a:lnTo>
                    <a:pt x="6428" y="5598"/>
                  </a:lnTo>
                  <a:lnTo>
                    <a:pt x="6392" y="5582"/>
                  </a:lnTo>
                  <a:lnTo>
                    <a:pt x="6356" y="5567"/>
                  </a:lnTo>
                  <a:lnTo>
                    <a:pt x="6281" y="5539"/>
                  </a:lnTo>
                  <a:lnTo>
                    <a:pt x="6208" y="5511"/>
                  </a:lnTo>
                  <a:lnTo>
                    <a:pt x="6174" y="5498"/>
                  </a:lnTo>
                  <a:lnTo>
                    <a:pt x="6139" y="5484"/>
                  </a:lnTo>
                  <a:lnTo>
                    <a:pt x="6106" y="5470"/>
                  </a:lnTo>
                  <a:lnTo>
                    <a:pt x="6076" y="5456"/>
                  </a:lnTo>
                  <a:lnTo>
                    <a:pt x="6046" y="5442"/>
                  </a:lnTo>
                  <a:lnTo>
                    <a:pt x="6020" y="5427"/>
                  </a:lnTo>
                  <a:lnTo>
                    <a:pt x="5995" y="5412"/>
                  </a:lnTo>
                  <a:lnTo>
                    <a:pt x="5974" y="5396"/>
                  </a:lnTo>
                  <a:lnTo>
                    <a:pt x="5956" y="5379"/>
                  </a:lnTo>
                  <a:lnTo>
                    <a:pt x="5941" y="5362"/>
                  </a:lnTo>
                  <a:lnTo>
                    <a:pt x="5930" y="5344"/>
                  </a:lnTo>
                  <a:lnTo>
                    <a:pt x="5924" y="5325"/>
                  </a:lnTo>
                  <a:lnTo>
                    <a:pt x="5920" y="5304"/>
                  </a:lnTo>
                  <a:lnTo>
                    <a:pt x="5923" y="5283"/>
                  </a:lnTo>
                  <a:lnTo>
                    <a:pt x="5929" y="5260"/>
                  </a:lnTo>
                  <a:lnTo>
                    <a:pt x="5941" y="5235"/>
                  </a:lnTo>
                  <a:lnTo>
                    <a:pt x="5954" y="5218"/>
                  </a:lnTo>
                  <a:lnTo>
                    <a:pt x="5969" y="5201"/>
                  </a:lnTo>
                  <a:lnTo>
                    <a:pt x="5988" y="5185"/>
                  </a:lnTo>
                  <a:lnTo>
                    <a:pt x="6011" y="5168"/>
                  </a:lnTo>
                  <a:lnTo>
                    <a:pt x="6036" y="5153"/>
                  </a:lnTo>
                  <a:lnTo>
                    <a:pt x="6063" y="5139"/>
                  </a:lnTo>
                  <a:lnTo>
                    <a:pt x="6093" y="5125"/>
                  </a:lnTo>
                  <a:lnTo>
                    <a:pt x="6125" y="5112"/>
                  </a:lnTo>
                  <a:lnTo>
                    <a:pt x="6160" y="5099"/>
                  </a:lnTo>
                  <a:lnTo>
                    <a:pt x="6195" y="5088"/>
                  </a:lnTo>
                  <a:lnTo>
                    <a:pt x="6233" y="5076"/>
                  </a:lnTo>
                  <a:lnTo>
                    <a:pt x="6273" y="5065"/>
                  </a:lnTo>
                  <a:lnTo>
                    <a:pt x="6312" y="5054"/>
                  </a:lnTo>
                  <a:lnTo>
                    <a:pt x="6353" y="5043"/>
                  </a:lnTo>
                  <a:lnTo>
                    <a:pt x="6395" y="5034"/>
                  </a:lnTo>
                  <a:lnTo>
                    <a:pt x="6437" y="5025"/>
                  </a:lnTo>
                  <a:lnTo>
                    <a:pt x="6523" y="5008"/>
                  </a:lnTo>
                  <a:lnTo>
                    <a:pt x="6609" y="4993"/>
                  </a:lnTo>
                  <a:lnTo>
                    <a:pt x="6691" y="4980"/>
                  </a:lnTo>
                  <a:lnTo>
                    <a:pt x="6770" y="4968"/>
                  </a:lnTo>
                  <a:lnTo>
                    <a:pt x="6844" y="4958"/>
                  </a:lnTo>
                  <a:lnTo>
                    <a:pt x="6911" y="4949"/>
                  </a:lnTo>
                  <a:lnTo>
                    <a:pt x="6968" y="4941"/>
                  </a:lnTo>
                  <a:lnTo>
                    <a:pt x="7016" y="4935"/>
                  </a:lnTo>
                  <a:lnTo>
                    <a:pt x="6995" y="4935"/>
                  </a:lnTo>
                  <a:lnTo>
                    <a:pt x="6967" y="4934"/>
                  </a:lnTo>
                  <a:lnTo>
                    <a:pt x="6935" y="4930"/>
                  </a:lnTo>
                  <a:lnTo>
                    <a:pt x="6899" y="4926"/>
                  </a:lnTo>
                  <a:lnTo>
                    <a:pt x="6863" y="4923"/>
                  </a:lnTo>
                  <a:lnTo>
                    <a:pt x="6827" y="4918"/>
                  </a:lnTo>
                  <a:lnTo>
                    <a:pt x="6795" y="4915"/>
                  </a:lnTo>
                  <a:lnTo>
                    <a:pt x="6768" y="4914"/>
                  </a:lnTo>
                  <a:lnTo>
                    <a:pt x="6703" y="4912"/>
                  </a:lnTo>
                  <a:lnTo>
                    <a:pt x="6638" y="4911"/>
                  </a:lnTo>
                  <a:lnTo>
                    <a:pt x="6570" y="4912"/>
                  </a:lnTo>
                  <a:lnTo>
                    <a:pt x="6503" y="4914"/>
                  </a:lnTo>
                  <a:lnTo>
                    <a:pt x="6435" y="4918"/>
                  </a:lnTo>
                  <a:lnTo>
                    <a:pt x="6370" y="4925"/>
                  </a:lnTo>
                  <a:lnTo>
                    <a:pt x="6336" y="4929"/>
                  </a:lnTo>
                  <a:lnTo>
                    <a:pt x="6304" y="4934"/>
                  </a:lnTo>
                  <a:lnTo>
                    <a:pt x="6272" y="4939"/>
                  </a:lnTo>
                  <a:lnTo>
                    <a:pt x="6240" y="4944"/>
                  </a:lnTo>
                  <a:lnTo>
                    <a:pt x="6213" y="4951"/>
                  </a:lnTo>
                  <a:lnTo>
                    <a:pt x="6185" y="4957"/>
                  </a:lnTo>
                  <a:lnTo>
                    <a:pt x="6157" y="4966"/>
                  </a:lnTo>
                  <a:lnTo>
                    <a:pt x="6130" y="4973"/>
                  </a:lnTo>
                  <a:lnTo>
                    <a:pt x="6102" y="4981"/>
                  </a:lnTo>
                  <a:lnTo>
                    <a:pt x="6074" y="4990"/>
                  </a:lnTo>
                  <a:lnTo>
                    <a:pt x="6048" y="4996"/>
                  </a:lnTo>
                  <a:lnTo>
                    <a:pt x="6021" y="5002"/>
                  </a:lnTo>
                  <a:lnTo>
                    <a:pt x="5996" y="5007"/>
                  </a:lnTo>
                  <a:lnTo>
                    <a:pt x="5971" y="5009"/>
                  </a:lnTo>
                  <a:lnTo>
                    <a:pt x="5945" y="5010"/>
                  </a:lnTo>
                  <a:lnTo>
                    <a:pt x="5919" y="5010"/>
                  </a:lnTo>
                  <a:lnTo>
                    <a:pt x="5892" y="5009"/>
                  </a:lnTo>
                  <a:lnTo>
                    <a:pt x="5866" y="5006"/>
                  </a:lnTo>
                  <a:lnTo>
                    <a:pt x="5838" y="5002"/>
                  </a:lnTo>
                  <a:lnTo>
                    <a:pt x="5810" y="4998"/>
                  </a:lnTo>
                  <a:lnTo>
                    <a:pt x="5782" y="4992"/>
                  </a:lnTo>
                  <a:lnTo>
                    <a:pt x="5753" y="4986"/>
                  </a:lnTo>
                  <a:lnTo>
                    <a:pt x="5725" y="4979"/>
                  </a:lnTo>
                  <a:lnTo>
                    <a:pt x="5694" y="4971"/>
                  </a:lnTo>
                  <a:lnTo>
                    <a:pt x="5636" y="4954"/>
                  </a:lnTo>
                  <a:lnTo>
                    <a:pt x="5576" y="4936"/>
                  </a:lnTo>
                  <a:lnTo>
                    <a:pt x="5516" y="4917"/>
                  </a:lnTo>
                  <a:lnTo>
                    <a:pt x="5455" y="4898"/>
                  </a:lnTo>
                  <a:lnTo>
                    <a:pt x="5395" y="4880"/>
                  </a:lnTo>
                  <a:lnTo>
                    <a:pt x="5336" y="4862"/>
                  </a:lnTo>
                  <a:lnTo>
                    <a:pt x="5306" y="4854"/>
                  </a:lnTo>
                  <a:lnTo>
                    <a:pt x="5277" y="4846"/>
                  </a:lnTo>
                  <a:lnTo>
                    <a:pt x="5246" y="4840"/>
                  </a:lnTo>
                  <a:lnTo>
                    <a:pt x="5217" y="4834"/>
                  </a:lnTo>
                  <a:lnTo>
                    <a:pt x="5189" y="4829"/>
                  </a:lnTo>
                  <a:lnTo>
                    <a:pt x="5160" y="4825"/>
                  </a:lnTo>
                  <a:lnTo>
                    <a:pt x="5132" y="4821"/>
                  </a:lnTo>
                  <a:lnTo>
                    <a:pt x="5104" y="4819"/>
                  </a:lnTo>
                  <a:lnTo>
                    <a:pt x="5113" y="4827"/>
                  </a:lnTo>
                  <a:lnTo>
                    <a:pt x="5122" y="4832"/>
                  </a:lnTo>
                  <a:lnTo>
                    <a:pt x="5131" y="4839"/>
                  </a:lnTo>
                  <a:lnTo>
                    <a:pt x="5142" y="4845"/>
                  </a:lnTo>
                  <a:lnTo>
                    <a:pt x="5165" y="4856"/>
                  </a:lnTo>
                  <a:lnTo>
                    <a:pt x="5190" y="4869"/>
                  </a:lnTo>
                  <a:lnTo>
                    <a:pt x="5251" y="4895"/>
                  </a:lnTo>
                  <a:lnTo>
                    <a:pt x="5321" y="4927"/>
                  </a:lnTo>
                  <a:lnTo>
                    <a:pt x="5359" y="4948"/>
                  </a:lnTo>
                  <a:lnTo>
                    <a:pt x="5400" y="4970"/>
                  </a:lnTo>
                  <a:lnTo>
                    <a:pt x="5422" y="4983"/>
                  </a:lnTo>
                  <a:lnTo>
                    <a:pt x="5445" y="4997"/>
                  </a:lnTo>
                  <a:lnTo>
                    <a:pt x="5466" y="5012"/>
                  </a:lnTo>
                  <a:lnTo>
                    <a:pt x="5490" y="5027"/>
                  </a:lnTo>
                  <a:lnTo>
                    <a:pt x="5513" y="5044"/>
                  </a:lnTo>
                  <a:lnTo>
                    <a:pt x="5537" y="5063"/>
                  </a:lnTo>
                  <a:lnTo>
                    <a:pt x="5562" y="5082"/>
                  </a:lnTo>
                  <a:lnTo>
                    <a:pt x="5587" y="5104"/>
                  </a:lnTo>
                  <a:lnTo>
                    <a:pt x="5613" y="5125"/>
                  </a:lnTo>
                  <a:lnTo>
                    <a:pt x="5638" y="5149"/>
                  </a:lnTo>
                  <a:lnTo>
                    <a:pt x="5664" y="5174"/>
                  </a:lnTo>
                  <a:lnTo>
                    <a:pt x="5691" y="5201"/>
                  </a:lnTo>
                  <a:lnTo>
                    <a:pt x="5716" y="5228"/>
                  </a:lnTo>
                  <a:lnTo>
                    <a:pt x="5742" y="5259"/>
                  </a:lnTo>
                  <a:lnTo>
                    <a:pt x="5755" y="5276"/>
                  </a:lnTo>
                  <a:lnTo>
                    <a:pt x="5768" y="5293"/>
                  </a:lnTo>
                  <a:lnTo>
                    <a:pt x="5781" y="5313"/>
                  </a:lnTo>
                  <a:lnTo>
                    <a:pt x="5792" y="5332"/>
                  </a:lnTo>
                  <a:lnTo>
                    <a:pt x="5804" y="5351"/>
                  </a:lnTo>
                  <a:lnTo>
                    <a:pt x="5816" y="5373"/>
                  </a:lnTo>
                  <a:lnTo>
                    <a:pt x="5827" y="5393"/>
                  </a:lnTo>
                  <a:lnTo>
                    <a:pt x="5837" y="5416"/>
                  </a:lnTo>
                  <a:lnTo>
                    <a:pt x="5846" y="5438"/>
                  </a:lnTo>
                  <a:lnTo>
                    <a:pt x="5854" y="5460"/>
                  </a:lnTo>
                  <a:lnTo>
                    <a:pt x="5860" y="5484"/>
                  </a:lnTo>
                  <a:lnTo>
                    <a:pt x="5867" y="5507"/>
                  </a:lnTo>
                  <a:lnTo>
                    <a:pt x="5873" y="5540"/>
                  </a:lnTo>
                  <a:lnTo>
                    <a:pt x="5877" y="5572"/>
                  </a:lnTo>
                  <a:lnTo>
                    <a:pt x="5880" y="5604"/>
                  </a:lnTo>
                  <a:lnTo>
                    <a:pt x="5882" y="5634"/>
                  </a:lnTo>
                  <a:lnTo>
                    <a:pt x="5882" y="5664"/>
                  </a:lnTo>
                  <a:lnTo>
                    <a:pt x="5882" y="5693"/>
                  </a:lnTo>
                  <a:lnTo>
                    <a:pt x="5881" y="5722"/>
                  </a:lnTo>
                  <a:lnTo>
                    <a:pt x="5879" y="5750"/>
                  </a:lnTo>
                  <a:lnTo>
                    <a:pt x="5874" y="5806"/>
                  </a:lnTo>
                  <a:lnTo>
                    <a:pt x="5871" y="5862"/>
                  </a:lnTo>
                  <a:lnTo>
                    <a:pt x="5870" y="5891"/>
                  </a:lnTo>
                  <a:lnTo>
                    <a:pt x="5869" y="5919"/>
                  </a:lnTo>
                  <a:lnTo>
                    <a:pt x="5870" y="5948"/>
                  </a:lnTo>
                  <a:lnTo>
                    <a:pt x="5872" y="5978"/>
                  </a:lnTo>
                  <a:close/>
                  <a:moveTo>
                    <a:pt x="3452" y="6102"/>
                  </a:moveTo>
                  <a:lnTo>
                    <a:pt x="3434" y="6102"/>
                  </a:lnTo>
                  <a:lnTo>
                    <a:pt x="3413" y="6099"/>
                  </a:lnTo>
                  <a:lnTo>
                    <a:pt x="3387" y="6094"/>
                  </a:lnTo>
                  <a:lnTo>
                    <a:pt x="3358" y="6088"/>
                  </a:lnTo>
                  <a:lnTo>
                    <a:pt x="3325" y="6081"/>
                  </a:lnTo>
                  <a:lnTo>
                    <a:pt x="3290" y="6074"/>
                  </a:lnTo>
                  <a:lnTo>
                    <a:pt x="3253" y="6068"/>
                  </a:lnTo>
                  <a:lnTo>
                    <a:pt x="3216" y="6062"/>
                  </a:lnTo>
                  <a:lnTo>
                    <a:pt x="3196" y="6060"/>
                  </a:lnTo>
                  <a:lnTo>
                    <a:pt x="3176" y="6058"/>
                  </a:lnTo>
                  <a:lnTo>
                    <a:pt x="3156" y="6057"/>
                  </a:lnTo>
                  <a:lnTo>
                    <a:pt x="3136" y="6056"/>
                  </a:lnTo>
                  <a:lnTo>
                    <a:pt x="3117" y="6056"/>
                  </a:lnTo>
                  <a:lnTo>
                    <a:pt x="3096" y="6057"/>
                  </a:lnTo>
                  <a:lnTo>
                    <a:pt x="3077" y="6059"/>
                  </a:lnTo>
                  <a:lnTo>
                    <a:pt x="3057" y="6061"/>
                  </a:lnTo>
                  <a:lnTo>
                    <a:pt x="3038" y="6066"/>
                  </a:lnTo>
                  <a:lnTo>
                    <a:pt x="3020" y="6070"/>
                  </a:lnTo>
                  <a:lnTo>
                    <a:pt x="3001" y="6075"/>
                  </a:lnTo>
                  <a:lnTo>
                    <a:pt x="2983" y="6083"/>
                  </a:lnTo>
                  <a:lnTo>
                    <a:pt x="2966" y="6090"/>
                  </a:lnTo>
                  <a:lnTo>
                    <a:pt x="2949" y="6100"/>
                  </a:lnTo>
                  <a:lnTo>
                    <a:pt x="2932" y="6111"/>
                  </a:lnTo>
                  <a:lnTo>
                    <a:pt x="2916" y="6124"/>
                  </a:lnTo>
                  <a:lnTo>
                    <a:pt x="2992" y="6120"/>
                  </a:lnTo>
                  <a:lnTo>
                    <a:pt x="3056" y="6117"/>
                  </a:lnTo>
                  <a:lnTo>
                    <a:pt x="3085" y="6117"/>
                  </a:lnTo>
                  <a:lnTo>
                    <a:pt x="3112" y="6118"/>
                  </a:lnTo>
                  <a:lnTo>
                    <a:pt x="3138" y="6121"/>
                  </a:lnTo>
                  <a:lnTo>
                    <a:pt x="3162" y="6124"/>
                  </a:lnTo>
                  <a:lnTo>
                    <a:pt x="3185" y="6129"/>
                  </a:lnTo>
                  <a:lnTo>
                    <a:pt x="3208" y="6136"/>
                  </a:lnTo>
                  <a:lnTo>
                    <a:pt x="3231" y="6144"/>
                  </a:lnTo>
                  <a:lnTo>
                    <a:pt x="3253" y="6155"/>
                  </a:lnTo>
                  <a:lnTo>
                    <a:pt x="3275" y="6168"/>
                  </a:lnTo>
                  <a:lnTo>
                    <a:pt x="3299" y="6184"/>
                  </a:lnTo>
                  <a:lnTo>
                    <a:pt x="3322" y="6202"/>
                  </a:lnTo>
                  <a:lnTo>
                    <a:pt x="3346" y="6223"/>
                  </a:lnTo>
                  <a:lnTo>
                    <a:pt x="3366" y="6242"/>
                  </a:lnTo>
                  <a:lnTo>
                    <a:pt x="3383" y="6260"/>
                  </a:lnTo>
                  <a:lnTo>
                    <a:pt x="3395" y="6276"/>
                  </a:lnTo>
                  <a:lnTo>
                    <a:pt x="3406" y="6293"/>
                  </a:lnTo>
                  <a:lnTo>
                    <a:pt x="3415" y="6309"/>
                  </a:lnTo>
                  <a:lnTo>
                    <a:pt x="3422" y="6326"/>
                  </a:lnTo>
                  <a:lnTo>
                    <a:pt x="3429" y="6345"/>
                  </a:lnTo>
                  <a:lnTo>
                    <a:pt x="3434" y="6364"/>
                  </a:lnTo>
                  <a:lnTo>
                    <a:pt x="3445" y="6408"/>
                  </a:lnTo>
                  <a:lnTo>
                    <a:pt x="3460" y="6463"/>
                  </a:lnTo>
                  <a:lnTo>
                    <a:pt x="3471" y="6495"/>
                  </a:lnTo>
                  <a:lnTo>
                    <a:pt x="3483" y="6532"/>
                  </a:lnTo>
                  <a:lnTo>
                    <a:pt x="3498" y="6573"/>
                  </a:lnTo>
                  <a:lnTo>
                    <a:pt x="3516" y="6618"/>
                  </a:lnTo>
                  <a:lnTo>
                    <a:pt x="3532" y="6653"/>
                  </a:lnTo>
                  <a:lnTo>
                    <a:pt x="3549" y="6687"/>
                  </a:lnTo>
                  <a:lnTo>
                    <a:pt x="3568" y="6722"/>
                  </a:lnTo>
                  <a:lnTo>
                    <a:pt x="3587" y="6757"/>
                  </a:lnTo>
                  <a:lnTo>
                    <a:pt x="3628" y="6827"/>
                  </a:lnTo>
                  <a:lnTo>
                    <a:pt x="3668" y="6899"/>
                  </a:lnTo>
                  <a:lnTo>
                    <a:pt x="3688" y="6936"/>
                  </a:lnTo>
                  <a:lnTo>
                    <a:pt x="3707" y="6972"/>
                  </a:lnTo>
                  <a:lnTo>
                    <a:pt x="3724" y="7008"/>
                  </a:lnTo>
                  <a:lnTo>
                    <a:pt x="3740" y="7045"/>
                  </a:lnTo>
                  <a:lnTo>
                    <a:pt x="3754" y="7083"/>
                  </a:lnTo>
                  <a:lnTo>
                    <a:pt x="3767" y="7119"/>
                  </a:lnTo>
                  <a:lnTo>
                    <a:pt x="3771" y="7139"/>
                  </a:lnTo>
                  <a:lnTo>
                    <a:pt x="3776" y="7157"/>
                  </a:lnTo>
                  <a:lnTo>
                    <a:pt x="3780" y="7175"/>
                  </a:lnTo>
                  <a:lnTo>
                    <a:pt x="3783" y="7195"/>
                  </a:lnTo>
                  <a:lnTo>
                    <a:pt x="3785" y="7214"/>
                  </a:lnTo>
                  <a:lnTo>
                    <a:pt x="3785" y="7232"/>
                  </a:lnTo>
                  <a:lnTo>
                    <a:pt x="3785" y="7249"/>
                  </a:lnTo>
                  <a:lnTo>
                    <a:pt x="3785" y="7267"/>
                  </a:lnTo>
                  <a:lnTo>
                    <a:pt x="3783" y="7282"/>
                  </a:lnTo>
                  <a:lnTo>
                    <a:pt x="3781" y="7298"/>
                  </a:lnTo>
                  <a:lnTo>
                    <a:pt x="3778" y="7312"/>
                  </a:lnTo>
                  <a:lnTo>
                    <a:pt x="3773" y="7327"/>
                  </a:lnTo>
                  <a:lnTo>
                    <a:pt x="3765" y="7355"/>
                  </a:lnTo>
                  <a:lnTo>
                    <a:pt x="3754" y="7382"/>
                  </a:lnTo>
                  <a:lnTo>
                    <a:pt x="3743" y="7410"/>
                  </a:lnTo>
                  <a:lnTo>
                    <a:pt x="3732" y="7438"/>
                  </a:lnTo>
                  <a:lnTo>
                    <a:pt x="3743" y="7434"/>
                  </a:lnTo>
                  <a:lnTo>
                    <a:pt x="3753" y="7429"/>
                  </a:lnTo>
                  <a:lnTo>
                    <a:pt x="3762" y="7424"/>
                  </a:lnTo>
                  <a:lnTo>
                    <a:pt x="3769" y="7419"/>
                  </a:lnTo>
                  <a:lnTo>
                    <a:pt x="3777" y="7412"/>
                  </a:lnTo>
                  <a:lnTo>
                    <a:pt x="3784" y="7406"/>
                  </a:lnTo>
                  <a:lnTo>
                    <a:pt x="3791" y="7398"/>
                  </a:lnTo>
                  <a:lnTo>
                    <a:pt x="3797" y="7391"/>
                  </a:lnTo>
                  <a:lnTo>
                    <a:pt x="3809" y="7376"/>
                  </a:lnTo>
                  <a:lnTo>
                    <a:pt x="3819" y="7358"/>
                  </a:lnTo>
                  <a:lnTo>
                    <a:pt x="3828" y="7340"/>
                  </a:lnTo>
                  <a:lnTo>
                    <a:pt x="3838" y="7322"/>
                  </a:lnTo>
                  <a:lnTo>
                    <a:pt x="3847" y="7303"/>
                  </a:lnTo>
                  <a:lnTo>
                    <a:pt x="3856" y="7285"/>
                  </a:lnTo>
                  <a:lnTo>
                    <a:pt x="3866" y="7268"/>
                  </a:lnTo>
                  <a:lnTo>
                    <a:pt x="3878" y="7251"/>
                  </a:lnTo>
                  <a:lnTo>
                    <a:pt x="3883" y="7242"/>
                  </a:lnTo>
                  <a:lnTo>
                    <a:pt x="3890" y="7234"/>
                  </a:lnTo>
                  <a:lnTo>
                    <a:pt x="3897" y="7227"/>
                  </a:lnTo>
                  <a:lnTo>
                    <a:pt x="3905" y="7219"/>
                  </a:lnTo>
                  <a:lnTo>
                    <a:pt x="3912" y="7213"/>
                  </a:lnTo>
                  <a:lnTo>
                    <a:pt x="3921" y="7206"/>
                  </a:lnTo>
                  <a:lnTo>
                    <a:pt x="3931" y="7201"/>
                  </a:lnTo>
                  <a:lnTo>
                    <a:pt x="3940" y="7196"/>
                  </a:lnTo>
                  <a:lnTo>
                    <a:pt x="3952" y="7190"/>
                  </a:lnTo>
                  <a:lnTo>
                    <a:pt x="3965" y="7186"/>
                  </a:lnTo>
                  <a:lnTo>
                    <a:pt x="3978" y="7182"/>
                  </a:lnTo>
                  <a:lnTo>
                    <a:pt x="3991" y="7179"/>
                  </a:lnTo>
                  <a:lnTo>
                    <a:pt x="4004" y="7177"/>
                  </a:lnTo>
                  <a:lnTo>
                    <a:pt x="4017" y="7175"/>
                  </a:lnTo>
                  <a:lnTo>
                    <a:pt x="4030" y="7175"/>
                  </a:lnTo>
                  <a:lnTo>
                    <a:pt x="4043" y="7175"/>
                  </a:lnTo>
                  <a:lnTo>
                    <a:pt x="4069" y="7176"/>
                  </a:lnTo>
                  <a:lnTo>
                    <a:pt x="4096" y="7178"/>
                  </a:lnTo>
                  <a:lnTo>
                    <a:pt x="4123" y="7183"/>
                  </a:lnTo>
                  <a:lnTo>
                    <a:pt x="4150" y="7187"/>
                  </a:lnTo>
                  <a:lnTo>
                    <a:pt x="4178" y="7191"/>
                  </a:lnTo>
                  <a:lnTo>
                    <a:pt x="4205" y="7196"/>
                  </a:lnTo>
                  <a:lnTo>
                    <a:pt x="4232" y="7199"/>
                  </a:lnTo>
                  <a:lnTo>
                    <a:pt x="4259" y="7200"/>
                  </a:lnTo>
                  <a:lnTo>
                    <a:pt x="4272" y="7200"/>
                  </a:lnTo>
                  <a:lnTo>
                    <a:pt x="4286" y="7200"/>
                  </a:lnTo>
                  <a:lnTo>
                    <a:pt x="4299" y="7199"/>
                  </a:lnTo>
                  <a:lnTo>
                    <a:pt x="4312" y="7197"/>
                  </a:lnTo>
                  <a:lnTo>
                    <a:pt x="4325" y="7195"/>
                  </a:lnTo>
                  <a:lnTo>
                    <a:pt x="4338" y="7191"/>
                  </a:lnTo>
                  <a:lnTo>
                    <a:pt x="4351" y="7187"/>
                  </a:lnTo>
                  <a:lnTo>
                    <a:pt x="4363" y="7183"/>
                  </a:lnTo>
                  <a:lnTo>
                    <a:pt x="4360" y="7181"/>
                  </a:lnTo>
                  <a:lnTo>
                    <a:pt x="4358" y="7178"/>
                  </a:lnTo>
                  <a:lnTo>
                    <a:pt x="4356" y="7177"/>
                  </a:lnTo>
                  <a:lnTo>
                    <a:pt x="4354" y="7178"/>
                  </a:lnTo>
                  <a:lnTo>
                    <a:pt x="4284" y="7160"/>
                  </a:lnTo>
                  <a:lnTo>
                    <a:pt x="4260" y="7157"/>
                  </a:lnTo>
                  <a:lnTo>
                    <a:pt x="4237" y="7154"/>
                  </a:lnTo>
                  <a:lnTo>
                    <a:pt x="4214" y="7149"/>
                  </a:lnTo>
                  <a:lnTo>
                    <a:pt x="4192" y="7146"/>
                  </a:lnTo>
                  <a:lnTo>
                    <a:pt x="4170" y="7142"/>
                  </a:lnTo>
                  <a:lnTo>
                    <a:pt x="4149" y="7137"/>
                  </a:lnTo>
                  <a:lnTo>
                    <a:pt x="4129" y="7132"/>
                  </a:lnTo>
                  <a:lnTo>
                    <a:pt x="4110" y="7127"/>
                  </a:lnTo>
                  <a:lnTo>
                    <a:pt x="4091" y="7121"/>
                  </a:lnTo>
                  <a:lnTo>
                    <a:pt x="4073" y="7115"/>
                  </a:lnTo>
                  <a:lnTo>
                    <a:pt x="4054" y="7107"/>
                  </a:lnTo>
                  <a:lnTo>
                    <a:pt x="4036" y="7099"/>
                  </a:lnTo>
                  <a:lnTo>
                    <a:pt x="4008" y="7085"/>
                  </a:lnTo>
                  <a:lnTo>
                    <a:pt x="3981" y="7071"/>
                  </a:lnTo>
                  <a:lnTo>
                    <a:pt x="3955" y="7055"/>
                  </a:lnTo>
                  <a:lnTo>
                    <a:pt x="3930" y="7037"/>
                  </a:lnTo>
                  <a:lnTo>
                    <a:pt x="3905" y="7019"/>
                  </a:lnTo>
                  <a:lnTo>
                    <a:pt x="3881" y="7000"/>
                  </a:lnTo>
                  <a:lnTo>
                    <a:pt x="3858" y="6980"/>
                  </a:lnTo>
                  <a:lnTo>
                    <a:pt x="3836" y="6959"/>
                  </a:lnTo>
                  <a:lnTo>
                    <a:pt x="3815" y="6936"/>
                  </a:lnTo>
                  <a:lnTo>
                    <a:pt x="3795" y="6913"/>
                  </a:lnTo>
                  <a:lnTo>
                    <a:pt x="3776" y="6890"/>
                  </a:lnTo>
                  <a:lnTo>
                    <a:pt x="3757" y="6865"/>
                  </a:lnTo>
                  <a:lnTo>
                    <a:pt x="3740" y="6840"/>
                  </a:lnTo>
                  <a:lnTo>
                    <a:pt x="3723" y="6813"/>
                  </a:lnTo>
                  <a:lnTo>
                    <a:pt x="3708" y="6787"/>
                  </a:lnTo>
                  <a:lnTo>
                    <a:pt x="3693" y="6759"/>
                  </a:lnTo>
                  <a:lnTo>
                    <a:pt x="3679" y="6731"/>
                  </a:lnTo>
                  <a:lnTo>
                    <a:pt x="3667" y="6703"/>
                  </a:lnTo>
                  <a:lnTo>
                    <a:pt x="3655" y="6674"/>
                  </a:lnTo>
                  <a:lnTo>
                    <a:pt x="3644" y="6644"/>
                  </a:lnTo>
                  <a:lnTo>
                    <a:pt x="3634" y="6614"/>
                  </a:lnTo>
                  <a:lnTo>
                    <a:pt x="3627" y="6584"/>
                  </a:lnTo>
                  <a:lnTo>
                    <a:pt x="3619" y="6554"/>
                  </a:lnTo>
                  <a:lnTo>
                    <a:pt x="3613" y="6522"/>
                  </a:lnTo>
                  <a:lnTo>
                    <a:pt x="3608" y="6491"/>
                  </a:lnTo>
                  <a:lnTo>
                    <a:pt x="3604" y="6460"/>
                  </a:lnTo>
                  <a:lnTo>
                    <a:pt x="3601" y="6428"/>
                  </a:lnTo>
                  <a:lnTo>
                    <a:pt x="3599" y="6395"/>
                  </a:lnTo>
                  <a:lnTo>
                    <a:pt x="3599" y="6364"/>
                  </a:lnTo>
                  <a:lnTo>
                    <a:pt x="3600" y="6332"/>
                  </a:lnTo>
                  <a:lnTo>
                    <a:pt x="3601" y="6299"/>
                  </a:lnTo>
                  <a:lnTo>
                    <a:pt x="3604" y="6267"/>
                  </a:lnTo>
                  <a:lnTo>
                    <a:pt x="3614" y="6185"/>
                  </a:lnTo>
                  <a:lnTo>
                    <a:pt x="3625" y="6095"/>
                  </a:lnTo>
                  <a:lnTo>
                    <a:pt x="3631" y="6048"/>
                  </a:lnTo>
                  <a:lnTo>
                    <a:pt x="3639" y="6001"/>
                  </a:lnTo>
                  <a:lnTo>
                    <a:pt x="3646" y="5953"/>
                  </a:lnTo>
                  <a:lnTo>
                    <a:pt x="3655" y="5905"/>
                  </a:lnTo>
                  <a:lnTo>
                    <a:pt x="3665" y="5859"/>
                  </a:lnTo>
                  <a:lnTo>
                    <a:pt x="3675" y="5814"/>
                  </a:lnTo>
                  <a:lnTo>
                    <a:pt x="3688" y="5769"/>
                  </a:lnTo>
                  <a:lnTo>
                    <a:pt x="3702" y="5728"/>
                  </a:lnTo>
                  <a:lnTo>
                    <a:pt x="3710" y="5708"/>
                  </a:lnTo>
                  <a:lnTo>
                    <a:pt x="3717" y="5690"/>
                  </a:lnTo>
                  <a:lnTo>
                    <a:pt x="3726" y="5671"/>
                  </a:lnTo>
                  <a:lnTo>
                    <a:pt x="3735" y="5654"/>
                  </a:lnTo>
                  <a:lnTo>
                    <a:pt x="3743" y="5638"/>
                  </a:lnTo>
                  <a:lnTo>
                    <a:pt x="3753" y="5623"/>
                  </a:lnTo>
                  <a:lnTo>
                    <a:pt x="3764" y="5608"/>
                  </a:lnTo>
                  <a:lnTo>
                    <a:pt x="3773" y="5595"/>
                  </a:lnTo>
                  <a:lnTo>
                    <a:pt x="3794" y="5573"/>
                  </a:lnTo>
                  <a:lnTo>
                    <a:pt x="3818" y="5550"/>
                  </a:lnTo>
                  <a:lnTo>
                    <a:pt x="3843" y="5526"/>
                  </a:lnTo>
                  <a:lnTo>
                    <a:pt x="3871" y="5500"/>
                  </a:lnTo>
                  <a:lnTo>
                    <a:pt x="3900" y="5473"/>
                  </a:lnTo>
                  <a:lnTo>
                    <a:pt x="3930" y="5444"/>
                  </a:lnTo>
                  <a:lnTo>
                    <a:pt x="3959" y="5415"/>
                  </a:lnTo>
                  <a:lnTo>
                    <a:pt x="3987" y="5384"/>
                  </a:lnTo>
                  <a:lnTo>
                    <a:pt x="4000" y="5368"/>
                  </a:lnTo>
                  <a:lnTo>
                    <a:pt x="4012" y="5351"/>
                  </a:lnTo>
                  <a:lnTo>
                    <a:pt x="4025" y="5334"/>
                  </a:lnTo>
                  <a:lnTo>
                    <a:pt x="4037" y="5317"/>
                  </a:lnTo>
                  <a:lnTo>
                    <a:pt x="4048" y="5299"/>
                  </a:lnTo>
                  <a:lnTo>
                    <a:pt x="4058" y="5280"/>
                  </a:lnTo>
                  <a:lnTo>
                    <a:pt x="4067" y="5262"/>
                  </a:lnTo>
                  <a:lnTo>
                    <a:pt x="4075" y="5243"/>
                  </a:lnTo>
                  <a:lnTo>
                    <a:pt x="4082" y="5223"/>
                  </a:lnTo>
                  <a:lnTo>
                    <a:pt x="4088" y="5204"/>
                  </a:lnTo>
                  <a:lnTo>
                    <a:pt x="4092" y="5183"/>
                  </a:lnTo>
                  <a:lnTo>
                    <a:pt x="4095" y="5162"/>
                  </a:lnTo>
                  <a:lnTo>
                    <a:pt x="4097" y="5141"/>
                  </a:lnTo>
                  <a:lnTo>
                    <a:pt x="4097" y="5119"/>
                  </a:lnTo>
                  <a:lnTo>
                    <a:pt x="4096" y="5097"/>
                  </a:lnTo>
                  <a:lnTo>
                    <a:pt x="4093" y="5074"/>
                  </a:lnTo>
                  <a:lnTo>
                    <a:pt x="4087" y="5085"/>
                  </a:lnTo>
                  <a:lnTo>
                    <a:pt x="4080" y="5098"/>
                  </a:lnTo>
                  <a:lnTo>
                    <a:pt x="4074" y="5111"/>
                  </a:lnTo>
                  <a:lnTo>
                    <a:pt x="4067" y="5125"/>
                  </a:lnTo>
                  <a:lnTo>
                    <a:pt x="4055" y="5156"/>
                  </a:lnTo>
                  <a:lnTo>
                    <a:pt x="4040" y="5190"/>
                  </a:lnTo>
                  <a:lnTo>
                    <a:pt x="4033" y="5207"/>
                  </a:lnTo>
                  <a:lnTo>
                    <a:pt x="4023" y="5224"/>
                  </a:lnTo>
                  <a:lnTo>
                    <a:pt x="4013" y="5242"/>
                  </a:lnTo>
                  <a:lnTo>
                    <a:pt x="4002" y="5260"/>
                  </a:lnTo>
                  <a:lnTo>
                    <a:pt x="3989" y="5277"/>
                  </a:lnTo>
                  <a:lnTo>
                    <a:pt x="3975" y="5295"/>
                  </a:lnTo>
                  <a:lnTo>
                    <a:pt x="3959" y="5313"/>
                  </a:lnTo>
                  <a:lnTo>
                    <a:pt x="3941" y="5330"/>
                  </a:lnTo>
                  <a:lnTo>
                    <a:pt x="3925" y="5343"/>
                  </a:lnTo>
                  <a:lnTo>
                    <a:pt x="3909" y="5356"/>
                  </a:lnTo>
                  <a:lnTo>
                    <a:pt x="3894" y="5369"/>
                  </a:lnTo>
                  <a:lnTo>
                    <a:pt x="3878" y="5379"/>
                  </a:lnTo>
                  <a:lnTo>
                    <a:pt x="3847" y="5401"/>
                  </a:lnTo>
                  <a:lnTo>
                    <a:pt x="3816" y="5420"/>
                  </a:lnTo>
                  <a:lnTo>
                    <a:pt x="3785" y="5440"/>
                  </a:lnTo>
                  <a:lnTo>
                    <a:pt x="3755" y="5459"/>
                  </a:lnTo>
                  <a:lnTo>
                    <a:pt x="3724" y="5481"/>
                  </a:lnTo>
                  <a:lnTo>
                    <a:pt x="3694" y="5503"/>
                  </a:lnTo>
                  <a:lnTo>
                    <a:pt x="3683" y="5512"/>
                  </a:lnTo>
                  <a:lnTo>
                    <a:pt x="3673" y="5522"/>
                  </a:lnTo>
                  <a:lnTo>
                    <a:pt x="3665" y="5531"/>
                  </a:lnTo>
                  <a:lnTo>
                    <a:pt x="3656" y="5541"/>
                  </a:lnTo>
                  <a:lnTo>
                    <a:pt x="3647" y="5553"/>
                  </a:lnTo>
                  <a:lnTo>
                    <a:pt x="3639" y="5564"/>
                  </a:lnTo>
                  <a:lnTo>
                    <a:pt x="3631" y="5577"/>
                  </a:lnTo>
                  <a:lnTo>
                    <a:pt x="3624" y="5588"/>
                  </a:lnTo>
                  <a:lnTo>
                    <a:pt x="3611" y="5615"/>
                  </a:lnTo>
                  <a:lnTo>
                    <a:pt x="3598" y="5643"/>
                  </a:lnTo>
                  <a:lnTo>
                    <a:pt x="3587" y="5672"/>
                  </a:lnTo>
                  <a:lnTo>
                    <a:pt x="3576" y="5703"/>
                  </a:lnTo>
                  <a:lnTo>
                    <a:pt x="3567" y="5734"/>
                  </a:lnTo>
                  <a:lnTo>
                    <a:pt x="3558" y="5765"/>
                  </a:lnTo>
                  <a:lnTo>
                    <a:pt x="3550" y="5797"/>
                  </a:lnTo>
                  <a:lnTo>
                    <a:pt x="3543" y="5830"/>
                  </a:lnTo>
                  <a:lnTo>
                    <a:pt x="3530" y="5892"/>
                  </a:lnTo>
                  <a:lnTo>
                    <a:pt x="3517" y="5954"/>
                  </a:lnTo>
                  <a:lnTo>
                    <a:pt x="3511" y="5984"/>
                  </a:lnTo>
                  <a:lnTo>
                    <a:pt x="3506" y="6006"/>
                  </a:lnTo>
                  <a:lnTo>
                    <a:pt x="3501" y="6025"/>
                  </a:lnTo>
                  <a:lnTo>
                    <a:pt x="3496" y="6040"/>
                  </a:lnTo>
                  <a:lnTo>
                    <a:pt x="3489" y="6053"/>
                  </a:lnTo>
                  <a:lnTo>
                    <a:pt x="3479" y="6067"/>
                  </a:lnTo>
                  <a:lnTo>
                    <a:pt x="3468" y="6083"/>
                  </a:lnTo>
                  <a:lnTo>
                    <a:pt x="3452" y="6102"/>
                  </a:lnTo>
                  <a:close/>
                  <a:moveTo>
                    <a:pt x="5735" y="2529"/>
                  </a:moveTo>
                  <a:lnTo>
                    <a:pt x="5807" y="2495"/>
                  </a:lnTo>
                  <a:lnTo>
                    <a:pt x="5885" y="2459"/>
                  </a:lnTo>
                  <a:lnTo>
                    <a:pt x="5925" y="2443"/>
                  </a:lnTo>
                  <a:lnTo>
                    <a:pt x="5967" y="2427"/>
                  </a:lnTo>
                  <a:lnTo>
                    <a:pt x="6009" y="2412"/>
                  </a:lnTo>
                  <a:lnTo>
                    <a:pt x="6052" y="2398"/>
                  </a:lnTo>
                  <a:lnTo>
                    <a:pt x="6073" y="2392"/>
                  </a:lnTo>
                  <a:lnTo>
                    <a:pt x="6096" y="2387"/>
                  </a:lnTo>
                  <a:lnTo>
                    <a:pt x="6118" y="2382"/>
                  </a:lnTo>
                  <a:lnTo>
                    <a:pt x="6140" y="2376"/>
                  </a:lnTo>
                  <a:lnTo>
                    <a:pt x="6163" y="2373"/>
                  </a:lnTo>
                  <a:lnTo>
                    <a:pt x="6185" y="2370"/>
                  </a:lnTo>
                  <a:lnTo>
                    <a:pt x="6208" y="2367"/>
                  </a:lnTo>
                  <a:lnTo>
                    <a:pt x="6232" y="2364"/>
                  </a:lnTo>
                  <a:lnTo>
                    <a:pt x="6254" y="2363"/>
                  </a:lnTo>
                  <a:lnTo>
                    <a:pt x="6278" y="2363"/>
                  </a:lnTo>
                  <a:lnTo>
                    <a:pt x="6301" y="2363"/>
                  </a:lnTo>
                  <a:lnTo>
                    <a:pt x="6324" y="2364"/>
                  </a:lnTo>
                  <a:lnTo>
                    <a:pt x="6348" y="2367"/>
                  </a:lnTo>
                  <a:lnTo>
                    <a:pt x="6372" y="2370"/>
                  </a:lnTo>
                  <a:lnTo>
                    <a:pt x="6395" y="2374"/>
                  </a:lnTo>
                  <a:lnTo>
                    <a:pt x="6419" y="2378"/>
                  </a:lnTo>
                  <a:lnTo>
                    <a:pt x="6444" y="2386"/>
                  </a:lnTo>
                  <a:lnTo>
                    <a:pt x="6466" y="2396"/>
                  </a:lnTo>
                  <a:lnTo>
                    <a:pt x="6486" y="2405"/>
                  </a:lnTo>
                  <a:lnTo>
                    <a:pt x="6502" y="2418"/>
                  </a:lnTo>
                  <a:lnTo>
                    <a:pt x="6515" y="2431"/>
                  </a:lnTo>
                  <a:lnTo>
                    <a:pt x="6527" y="2446"/>
                  </a:lnTo>
                  <a:lnTo>
                    <a:pt x="6535" y="2462"/>
                  </a:lnTo>
                  <a:lnTo>
                    <a:pt x="6542" y="2480"/>
                  </a:lnTo>
                  <a:lnTo>
                    <a:pt x="6547" y="2498"/>
                  </a:lnTo>
                  <a:lnTo>
                    <a:pt x="6550" y="2517"/>
                  </a:lnTo>
                  <a:lnTo>
                    <a:pt x="6553" y="2537"/>
                  </a:lnTo>
                  <a:lnTo>
                    <a:pt x="6554" y="2558"/>
                  </a:lnTo>
                  <a:lnTo>
                    <a:pt x="6554" y="2601"/>
                  </a:lnTo>
                  <a:lnTo>
                    <a:pt x="6551" y="2647"/>
                  </a:lnTo>
                  <a:lnTo>
                    <a:pt x="6550" y="2693"/>
                  </a:lnTo>
                  <a:lnTo>
                    <a:pt x="6550" y="2739"/>
                  </a:lnTo>
                  <a:lnTo>
                    <a:pt x="6551" y="2762"/>
                  </a:lnTo>
                  <a:lnTo>
                    <a:pt x="6555" y="2785"/>
                  </a:lnTo>
                  <a:lnTo>
                    <a:pt x="6558" y="2807"/>
                  </a:lnTo>
                  <a:lnTo>
                    <a:pt x="6563" y="2830"/>
                  </a:lnTo>
                  <a:lnTo>
                    <a:pt x="6571" y="2850"/>
                  </a:lnTo>
                  <a:lnTo>
                    <a:pt x="6581" y="2872"/>
                  </a:lnTo>
                  <a:lnTo>
                    <a:pt x="6592" y="2892"/>
                  </a:lnTo>
                  <a:lnTo>
                    <a:pt x="6606" y="2912"/>
                  </a:lnTo>
                  <a:lnTo>
                    <a:pt x="6624" y="2930"/>
                  </a:lnTo>
                  <a:lnTo>
                    <a:pt x="6644" y="2947"/>
                  </a:lnTo>
                  <a:lnTo>
                    <a:pt x="6667" y="2963"/>
                  </a:lnTo>
                  <a:lnTo>
                    <a:pt x="6694" y="2978"/>
                  </a:lnTo>
                  <a:lnTo>
                    <a:pt x="6673" y="2893"/>
                  </a:lnTo>
                  <a:lnTo>
                    <a:pt x="6655" y="2825"/>
                  </a:lnTo>
                  <a:lnTo>
                    <a:pt x="6647" y="2796"/>
                  </a:lnTo>
                  <a:lnTo>
                    <a:pt x="6642" y="2768"/>
                  </a:lnTo>
                  <a:lnTo>
                    <a:pt x="6640" y="2755"/>
                  </a:lnTo>
                  <a:lnTo>
                    <a:pt x="6638" y="2743"/>
                  </a:lnTo>
                  <a:lnTo>
                    <a:pt x="6637" y="2729"/>
                  </a:lnTo>
                  <a:lnTo>
                    <a:pt x="6637" y="2716"/>
                  </a:lnTo>
                  <a:lnTo>
                    <a:pt x="6637" y="2702"/>
                  </a:lnTo>
                  <a:lnTo>
                    <a:pt x="6638" y="2688"/>
                  </a:lnTo>
                  <a:lnTo>
                    <a:pt x="6639" y="2674"/>
                  </a:lnTo>
                  <a:lnTo>
                    <a:pt x="6642" y="2658"/>
                  </a:lnTo>
                  <a:lnTo>
                    <a:pt x="6645" y="2643"/>
                  </a:lnTo>
                  <a:lnTo>
                    <a:pt x="6648" y="2627"/>
                  </a:lnTo>
                  <a:lnTo>
                    <a:pt x="6654" y="2610"/>
                  </a:lnTo>
                  <a:lnTo>
                    <a:pt x="6659" y="2592"/>
                  </a:lnTo>
                  <a:lnTo>
                    <a:pt x="6674" y="2553"/>
                  </a:lnTo>
                  <a:lnTo>
                    <a:pt x="6693" y="2508"/>
                  </a:lnTo>
                  <a:lnTo>
                    <a:pt x="6715" y="2457"/>
                  </a:lnTo>
                  <a:lnTo>
                    <a:pt x="6743" y="2400"/>
                  </a:lnTo>
                  <a:lnTo>
                    <a:pt x="6760" y="2368"/>
                  </a:lnTo>
                  <a:lnTo>
                    <a:pt x="6777" y="2341"/>
                  </a:lnTo>
                  <a:lnTo>
                    <a:pt x="6794" y="2316"/>
                  </a:lnTo>
                  <a:lnTo>
                    <a:pt x="6811" y="2295"/>
                  </a:lnTo>
                  <a:lnTo>
                    <a:pt x="6828" y="2277"/>
                  </a:lnTo>
                  <a:lnTo>
                    <a:pt x="6847" y="2260"/>
                  </a:lnTo>
                  <a:lnTo>
                    <a:pt x="6865" y="2244"/>
                  </a:lnTo>
                  <a:lnTo>
                    <a:pt x="6883" y="2228"/>
                  </a:lnTo>
                  <a:lnTo>
                    <a:pt x="6904" y="2210"/>
                  </a:lnTo>
                  <a:lnTo>
                    <a:pt x="6925" y="2192"/>
                  </a:lnTo>
                  <a:lnTo>
                    <a:pt x="6947" y="2173"/>
                  </a:lnTo>
                  <a:lnTo>
                    <a:pt x="6970" y="2149"/>
                  </a:lnTo>
                  <a:lnTo>
                    <a:pt x="6995" y="2123"/>
                  </a:lnTo>
                  <a:lnTo>
                    <a:pt x="7021" y="2092"/>
                  </a:lnTo>
                  <a:lnTo>
                    <a:pt x="7049" y="2056"/>
                  </a:lnTo>
                  <a:lnTo>
                    <a:pt x="7079" y="2014"/>
                  </a:lnTo>
                  <a:lnTo>
                    <a:pt x="7097" y="1986"/>
                  </a:lnTo>
                  <a:lnTo>
                    <a:pt x="7115" y="1962"/>
                  </a:lnTo>
                  <a:lnTo>
                    <a:pt x="7132" y="1937"/>
                  </a:lnTo>
                  <a:lnTo>
                    <a:pt x="7152" y="1908"/>
                  </a:lnTo>
                  <a:lnTo>
                    <a:pt x="7186" y="1861"/>
                  </a:lnTo>
                  <a:lnTo>
                    <a:pt x="7216" y="1816"/>
                  </a:lnTo>
                  <a:lnTo>
                    <a:pt x="7245" y="1774"/>
                  </a:lnTo>
                  <a:lnTo>
                    <a:pt x="7274" y="1735"/>
                  </a:lnTo>
                  <a:lnTo>
                    <a:pt x="7289" y="1717"/>
                  </a:lnTo>
                  <a:lnTo>
                    <a:pt x="7305" y="1700"/>
                  </a:lnTo>
                  <a:lnTo>
                    <a:pt x="7320" y="1685"/>
                  </a:lnTo>
                  <a:lnTo>
                    <a:pt x="7338" y="1670"/>
                  </a:lnTo>
                  <a:lnTo>
                    <a:pt x="7355" y="1657"/>
                  </a:lnTo>
                  <a:lnTo>
                    <a:pt x="7373" y="1645"/>
                  </a:lnTo>
                  <a:lnTo>
                    <a:pt x="7392" y="1635"/>
                  </a:lnTo>
                  <a:lnTo>
                    <a:pt x="7413" y="1627"/>
                  </a:lnTo>
                  <a:lnTo>
                    <a:pt x="7427" y="1623"/>
                  </a:lnTo>
                  <a:lnTo>
                    <a:pt x="7440" y="1619"/>
                  </a:lnTo>
                  <a:lnTo>
                    <a:pt x="7454" y="1617"/>
                  </a:lnTo>
                  <a:lnTo>
                    <a:pt x="7468" y="1614"/>
                  </a:lnTo>
                  <a:lnTo>
                    <a:pt x="7497" y="1611"/>
                  </a:lnTo>
                  <a:lnTo>
                    <a:pt x="7527" y="1609"/>
                  </a:lnTo>
                  <a:lnTo>
                    <a:pt x="7592" y="1608"/>
                  </a:lnTo>
                  <a:lnTo>
                    <a:pt x="7662" y="1606"/>
                  </a:lnTo>
                  <a:lnTo>
                    <a:pt x="7699" y="1604"/>
                  </a:lnTo>
                  <a:lnTo>
                    <a:pt x="7739" y="1601"/>
                  </a:lnTo>
                  <a:lnTo>
                    <a:pt x="7760" y="1597"/>
                  </a:lnTo>
                  <a:lnTo>
                    <a:pt x="7781" y="1594"/>
                  </a:lnTo>
                  <a:lnTo>
                    <a:pt x="7803" y="1590"/>
                  </a:lnTo>
                  <a:lnTo>
                    <a:pt x="7824" y="1586"/>
                  </a:lnTo>
                  <a:lnTo>
                    <a:pt x="7848" y="1580"/>
                  </a:lnTo>
                  <a:lnTo>
                    <a:pt x="7871" y="1574"/>
                  </a:lnTo>
                  <a:lnTo>
                    <a:pt x="7894" y="1566"/>
                  </a:lnTo>
                  <a:lnTo>
                    <a:pt x="7919" y="1558"/>
                  </a:lnTo>
                  <a:lnTo>
                    <a:pt x="7944" y="1548"/>
                  </a:lnTo>
                  <a:lnTo>
                    <a:pt x="7970" y="1538"/>
                  </a:lnTo>
                  <a:lnTo>
                    <a:pt x="7995" y="1526"/>
                  </a:lnTo>
                  <a:lnTo>
                    <a:pt x="8022" y="1513"/>
                  </a:lnTo>
                  <a:lnTo>
                    <a:pt x="8015" y="1510"/>
                  </a:lnTo>
                  <a:lnTo>
                    <a:pt x="8004" y="1508"/>
                  </a:lnTo>
                  <a:lnTo>
                    <a:pt x="7990" y="1507"/>
                  </a:lnTo>
                  <a:lnTo>
                    <a:pt x="7974" y="1508"/>
                  </a:lnTo>
                  <a:lnTo>
                    <a:pt x="7935" y="1510"/>
                  </a:lnTo>
                  <a:lnTo>
                    <a:pt x="7888" y="1516"/>
                  </a:lnTo>
                  <a:lnTo>
                    <a:pt x="7836" y="1521"/>
                  </a:lnTo>
                  <a:lnTo>
                    <a:pt x="7781" y="1525"/>
                  </a:lnTo>
                  <a:lnTo>
                    <a:pt x="7753" y="1527"/>
                  </a:lnTo>
                  <a:lnTo>
                    <a:pt x="7725" y="1529"/>
                  </a:lnTo>
                  <a:lnTo>
                    <a:pt x="7698" y="1529"/>
                  </a:lnTo>
                  <a:lnTo>
                    <a:pt x="7671" y="1529"/>
                  </a:lnTo>
                  <a:lnTo>
                    <a:pt x="7627" y="1527"/>
                  </a:lnTo>
                  <a:lnTo>
                    <a:pt x="7586" y="1527"/>
                  </a:lnTo>
                  <a:lnTo>
                    <a:pt x="7549" y="1529"/>
                  </a:lnTo>
                  <a:lnTo>
                    <a:pt x="7514" y="1530"/>
                  </a:lnTo>
                  <a:lnTo>
                    <a:pt x="7482" y="1533"/>
                  </a:lnTo>
                  <a:lnTo>
                    <a:pt x="7453" y="1536"/>
                  </a:lnTo>
                  <a:lnTo>
                    <a:pt x="7426" y="1539"/>
                  </a:lnTo>
                  <a:lnTo>
                    <a:pt x="7402" y="1544"/>
                  </a:lnTo>
                  <a:lnTo>
                    <a:pt x="7380" y="1548"/>
                  </a:lnTo>
                  <a:lnTo>
                    <a:pt x="7359" y="1553"/>
                  </a:lnTo>
                  <a:lnTo>
                    <a:pt x="7340" y="1559"/>
                  </a:lnTo>
                  <a:lnTo>
                    <a:pt x="7322" y="1563"/>
                  </a:lnTo>
                  <a:lnTo>
                    <a:pt x="7292" y="1574"/>
                  </a:lnTo>
                  <a:lnTo>
                    <a:pt x="7265" y="1582"/>
                  </a:lnTo>
                  <a:lnTo>
                    <a:pt x="7242" y="1590"/>
                  </a:lnTo>
                  <a:lnTo>
                    <a:pt x="7219" y="1594"/>
                  </a:lnTo>
                  <a:lnTo>
                    <a:pt x="7208" y="1595"/>
                  </a:lnTo>
                  <a:lnTo>
                    <a:pt x="7196" y="1596"/>
                  </a:lnTo>
                  <a:lnTo>
                    <a:pt x="7185" y="1595"/>
                  </a:lnTo>
                  <a:lnTo>
                    <a:pt x="7172" y="1593"/>
                  </a:lnTo>
                  <a:lnTo>
                    <a:pt x="7159" y="1590"/>
                  </a:lnTo>
                  <a:lnTo>
                    <a:pt x="7145" y="1586"/>
                  </a:lnTo>
                  <a:lnTo>
                    <a:pt x="7130" y="1580"/>
                  </a:lnTo>
                  <a:lnTo>
                    <a:pt x="7113" y="1573"/>
                  </a:lnTo>
                  <a:lnTo>
                    <a:pt x="7095" y="1563"/>
                  </a:lnTo>
                  <a:lnTo>
                    <a:pt x="7075" y="1552"/>
                  </a:lnTo>
                  <a:lnTo>
                    <a:pt x="7053" y="1540"/>
                  </a:lnTo>
                  <a:lnTo>
                    <a:pt x="7031" y="1525"/>
                  </a:lnTo>
                  <a:lnTo>
                    <a:pt x="7012" y="1515"/>
                  </a:lnTo>
                  <a:lnTo>
                    <a:pt x="6995" y="1505"/>
                  </a:lnTo>
                  <a:lnTo>
                    <a:pt x="6977" y="1496"/>
                  </a:lnTo>
                  <a:lnTo>
                    <a:pt x="6960" y="1488"/>
                  </a:lnTo>
                  <a:lnTo>
                    <a:pt x="6941" y="1480"/>
                  </a:lnTo>
                  <a:lnTo>
                    <a:pt x="6923" y="1474"/>
                  </a:lnTo>
                  <a:lnTo>
                    <a:pt x="6904" y="1467"/>
                  </a:lnTo>
                  <a:lnTo>
                    <a:pt x="6884" y="1463"/>
                  </a:lnTo>
                  <a:lnTo>
                    <a:pt x="6865" y="1459"/>
                  </a:lnTo>
                  <a:lnTo>
                    <a:pt x="6845" y="1455"/>
                  </a:lnTo>
                  <a:lnTo>
                    <a:pt x="6824" y="1453"/>
                  </a:lnTo>
                  <a:lnTo>
                    <a:pt x="6802" y="1452"/>
                  </a:lnTo>
                  <a:lnTo>
                    <a:pt x="6781" y="1451"/>
                  </a:lnTo>
                  <a:lnTo>
                    <a:pt x="6758" y="1452"/>
                  </a:lnTo>
                  <a:lnTo>
                    <a:pt x="6735" y="1453"/>
                  </a:lnTo>
                  <a:lnTo>
                    <a:pt x="6710" y="1456"/>
                  </a:lnTo>
                  <a:lnTo>
                    <a:pt x="6745" y="1464"/>
                  </a:lnTo>
                  <a:lnTo>
                    <a:pt x="6780" y="1473"/>
                  </a:lnTo>
                  <a:lnTo>
                    <a:pt x="6813" y="1481"/>
                  </a:lnTo>
                  <a:lnTo>
                    <a:pt x="6844" y="1492"/>
                  </a:lnTo>
                  <a:lnTo>
                    <a:pt x="6876" y="1505"/>
                  </a:lnTo>
                  <a:lnTo>
                    <a:pt x="6904" y="1518"/>
                  </a:lnTo>
                  <a:lnTo>
                    <a:pt x="6918" y="1525"/>
                  </a:lnTo>
                  <a:lnTo>
                    <a:pt x="6932" y="1534"/>
                  </a:lnTo>
                  <a:lnTo>
                    <a:pt x="6945" y="1543"/>
                  </a:lnTo>
                  <a:lnTo>
                    <a:pt x="6957" y="1551"/>
                  </a:lnTo>
                  <a:lnTo>
                    <a:pt x="6970" y="1561"/>
                  </a:lnTo>
                  <a:lnTo>
                    <a:pt x="6982" y="1571"/>
                  </a:lnTo>
                  <a:lnTo>
                    <a:pt x="6994" y="1581"/>
                  </a:lnTo>
                  <a:lnTo>
                    <a:pt x="7005" y="1591"/>
                  </a:lnTo>
                  <a:lnTo>
                    <a:pt x="7016" y="1603"/>
                  </a:lnTo>
                  <a:lnTo>
                    <a:pt x="7025" y="1614"/>
                  </a:lnTo>
                  <a:lnTo>
                    <a:pt x="7034" y="1627"/>
                  </a:lnTo>
                  <a:lnTo>
                    <a:pt x="7041" y="1638"/>
                  </a:lnTo>
                  <a:lnTo>
                    <a:pt x="7048" y="1652"/>
                  </a:lnTo>
                  <a:lnTo>
                    <a:pt x="7053" y="1667"/>
                  </a:lnTo>
                  <a:lnTo>
                    <a:pt x="7058" y="1683"/>
                  </a:lnTo>
                  <a:lnTo>
                    <a:pt x="7061" y="1699"/>
                  </a:lnTo>
                  <a:lnTo>
                    <a:pt x="7062" y="1716"/>
                  </a:lnTo>
                  <a:lnTo>
                    <a:pt x="7062" y="1734"/>
                  </a:lnTo>
                  <a:lnTo>
                    <a:pt x="7060" y="1755"/>
                  </a:lnTo>
                  <a:lnTo>
                    <a:pt x="7055" y="1775"/>
                  </a:lnTo>
                  <a:lnTo>
                    <a:pt x="7052" y="1792"/>
                  </a:lnTo>
                  <a:lnTo>
                    <a:pt x="7048" y="1809"/>
                  </a:lnTo>
                  <a:lnTo>
                    <a:pt x="7043" y="1825"/>
                  </a:lnTo>
                  <a:lnTo>
                    <a:pt x="7037" y="1842"/>
                  </a:lnTo>
                  <a:lnTo>
                    <a:pt x="7024" y="1874"/>
                  </a:lnTo>
                  <a:lnTo>
                    <a:pt x="7009" y="1907"/>
                  </a:lnTo>
                  <a:lnTo>
                    <a:pt x="6993" y="1939"/>
                  </a:lnTo>
                  <a:lnTo>
                    <a:pt x="6976" y="1970"/>
                  </a:lnTo>
                  <a:lnTo>
                    <a:pt x="6957" y="2000"/>
                  </a:lnTo>
                  <a:lnTo>
                    <a:pt x="6938" y="2029"/>
                  </a:lnTo>
                  <a:lnTo>
                    <a:pt x="6919" y="2057"/>
                  </a:lnTo>
                  <a:lnTo>
                    <a:pt x="6898" y="2084"/>
                  </a:lnTo>
                  <a:lnTo>
                    <a:pt x="6878" y="2110"/>
                  </a:lnTo>
                  <a:lnTo>
                    <a:pt x="6857" y="2134"/>
                  </a:lnTo>
                  <a:lnTo>
                    <a:pt x="6837" y="2155"/>
                  </a:lnTo>
                  <a:lnTo>
                    <a:pt x="6817" y="2176"/>
                  </a:lnTo>
                  <a:lnTo>
                    <a:pt x="6798" y="2194"/>
                  </a:lnTo>
                  <a:lnTo>
                    <a:pt x="6781" y="2209"/>
                  </a:lnTo>
                  <a:lnTo>
                    <a:pt x="6761" y="2225"/>
                  </a:lnTo>
                  <a:lnTo>
                    <a:pt x="6742" y="2239"/>
                  </a:lnTo>
                  <a:lnTo>
                    <a:pt x="6725" y="2251"/>
                  </a:lnTo>
                  <a:lnTo>
                    <a:pt x="6708" y="2261"/>
                  </a:lnTo>
                  <a:lnTo>
                    <a:pt x="6691" y="2270"/>
                  </a:lnTo>
                  <a:lnTo>
                    <a:pt x="6675" y="2276"/>
                  </a:lnTo>
                  <a:lnTo>
                    <a:pt x="6660" y="2280"/>
                  </a:lnTo>
                  <a:lnTo>
                    <a:pt x="6645" y="2285"/>
                  </a:lnTo>
                  <a:lnTo>
                    <a:pt x="6631" y="2287"/>
                  </a:lnTo>
                  <a:lnTo>
                    <a:pt x="6616" y="2288"/>
                  </a:lnTo>
                  <a:lnTo>
                    <a:pt x="6602" y="2289"/>
                  </a:lnTo>
                  <a:lnTo>
                    <a:pt x="6588" y="2288"/>
                  </a:lnTo>
                  <a:lnTo>
                    <a:pt x="6559" y="2285"/>
                  </a:lnTo>
                  <a:lnTo>
                    <a:pt x="6529" y="2279"/>
                  </a:lnTo>
                  <a:lnTo>
                    <a:pt x="6498" y="2272"/>
                  </a:lnTo>
                  <a:lnTo>
                    <a:pt x="6464" y="2265"/>
                  </a:lnTo>
                  <a:lnTo>
                    <a:pt x="6428" y="2258"/>
                  </a:lnTo>
                  <a:lnTo>
                    <a:pt x="6388" y="2253"/>
                  </a:lnTo>
                  <a:lnTo>
                    <a:pt x="6366" y="2251"/>
                  </a:lnTo>
                  <a:lnTo>
                    <a:pt x="6343" y="2250"/>
                  </a:lnTo>
                  <a:lnTo>
                    <a:pt x="6319" y="2250"/>
                  </a:lnTo>
                  <a:lnTo>
                    <a:pt x="6293" y="2251"/>
                  </a:lnTo>
                  <a:lnTo>
                    <a:pt x="6266" y="2252"/>
                  </a:lnTo>
                  <a:lnTo>
                    <a:pt x="6238" y="2256"/>
                  </a:lnTo>
                  <a:lnTo>
                    <a:pt x="6208" y="2261"/>
                  </a:lnTo>
                  <a:lnTo>
                    <a:pt x="6176" y="2266"/>
                  </a:lnTo>
                  <a:lnTo>
                    <a:pt x="6148" y="2273"/>
                  </a:lnTo>
                  <a:lnTo>
                    <a:pt x="6116" y="2283"/>
                  </a:lnTo>
                  <a:lnTo>
                    <a:pt x="6084" y="2293"/>
                  </a:lnTo>
                  <a:lnTo>
                    <a:pt x="6052" y="2306"/>
                  </a:lnTo>
                  <a:lnTo>
                    <a:pt x="6017" y="2320"/>
                  </a:lnTo>
                  <a:lnTo>
                    <a:pt x="5984" y="2336"/>
                  </a:lnTo>
                  <a:lnTo>
                    <a:pt x="5950" y="2353"/>
                  </a:lnTo>
                  <a:lnTo>
                    <a:pt x="5917" y="2371"/>
                  </a:lnTo>
                  <a:lnTo>
                    <a:pt x="5885" y="2390"/>
                  </a:lnTo>
                  <a:lnTo>
                    <a:pt x="5855" y="2410"/>
                  </a:lnTo>
                  <a:lnTo>
                    <a:pt x="5827" y="2429"/>
                  </a:lnTo>
                  <a:lnTo>
                    <a:pt x="5802" y="2450"/>
                  </a:lnTo>
                  <a:lnTo>
                    <a:pt x="5790" y="2460"/>
                  </a:lnTo>
                  <a:lnTo>
                    <a:pt x="5779" y="2470"/>
                  </a:lnTo>
                  <a:lnTo>
                    <a:pt x="5770" y="2480"/>
                  </a:lnTo>
                  <a:lnTo>
                    <a:pt x="5760" y="2490"/>
                  </a:lnTo>
                  <a:lnTo>
                    <a:pt x="5753" y="2500"/>
                  </a:lnTo>
                  <a:lnTo>
                    <a:pt x="5746" y="2510"/>
                  </a:lnTo>
                  <a:lnTo>
                    <a:pt x="5740" y="2520"/>
                  </a:lnTo>
                  <a:lnTo>
                    <a:pt x="5735" y="2529"/>
                  </a:lnTo>
                  <a:close/>
                  <a:moveTo>
                    <a:pt x="5174" y="892"/>
                  </a:moveTo>
                  <a:lnTo>
                    <a:pt x="5145" y="892"/>
                  </a:lnTo>
                  <a:lnTo>
                    <a:pt x="5114" y="893"/>
                  </a:lnTo>
                  <a:lnTo>
                    <a:pt x="5083" y="895"/>
                  </a:lnTo>
                  <a:lnTo>
                    <a:pt x="5049" y="898"/>
                  </a:lnTo>
                  <a:lnTo>
                    <a:pt x="5017" y="904"/>
                  </a:lnTo>
                  <a:lnTo>
                    <a:pt x="4984" y="909"/>
                  </a:lnTo>
                  <a:lnTo>
                    <a:pt x="4950" y="916"/>
                  </a:lnTo>
                  <a:lnTo>
                    <a:pt x="4919" y="924"/>
                  </a:lnTo>
                  <a:lnTo>
                    <a:pt x="4888" y="933"/>
                  </a:lnTo>
                  <a:lnTo>
                    <a:pt x="4860" y="944"/>
                  </a:lnTo>
                  <a:lnTo>
                    <a:pt x="4846" y="949"/>
                  </a:lnTo>
                  <a:lnTo>
                    <a:pt x="4833" y="954"/>
                  </a:lnTo>
                  <a:lnTo>
                    <a:pt x="4820" y="961"/>
                  </a:lnTo>
                  <a:lnTo>
                    <a:pt x="4808" y="967"/>
                  </a:lnTo>
                  <a:lnTo>
                    <a:pt x="4797" y="975"/>
                  </a:lnTo>
                  <a:lnTo>
                    <a:pt x="4788" y="981"/>
                  </a:lnTo>
                  <a:lnTo>
                    <a:pt x="4778" y="989"/>
                  </a:lnTo>
                  <a:lnTo>
                    <a:pt x="4769" y="996"/>
                  </a:lnTo>
                  <a:lnTo>
                    <a:pt x="4762" y="1005"/>
                  </a:lnTo>
                  <a:lnTo>
                    <a:pt x="4755" y="1014"/>
                  </a:lnTo>
                  <a:lnTo>
                    <a:pt x="4750" y="1022"/>
                  </a:lnTo>
                  <a:lnTo>
                    <a:pt x="4746" y="1031"/>
                  </a:lnTo>
                  <a:lnTo>
                    <a:pt x="4770" y="1024"/>
                  </a:lnTo>
                  <a:lnTo>
                    <a:pt x="4794" y="1018"/>
                  </a:lnTo>
                  <a:lnTo>
                    <a:pt x="4816" y="1011"/>
                  </a:lnTo>
                  <a:lnTo>
                    <a:pt x="4837" y="1005"/>
                  </a:lnTo>
                  <a:lnTo>
                    <a:pt x="4860" y="1000"/>
                  </a:lnTo>
                  <a:lnTo>
                    <a:pt x="4884" y="994"/>
                  </a:lnTo>
                  <a:lnTo>
                    <a:pt x="4912" y="990"/>
                  </a:lnTo>
                  <a:lnTo>
                    <a:pt x="4943" y="986"/>
                  </a:lnTo>
                  <a:lnTo>
                    <a:pt x="4969" y="983"/>
                  </a:lnTo>
                  <a:lnTo>
                    <a:pt x="4993" y="981"/>
                  </a:lnTo>
                  <a:lnTo>
                    <a:pt x="5017" y="980"/>
                  </a:lnTo>
                  <a:lnTo>
                    <a:pt x="5040" y="980"/>
                  </a:lnTo>
                  <a:lnTo>
                    <a:pt x="5061" y="981"/>
                  </a:lnTo>
                  <a:lnTo>
                    <a:pt x="5083" y="982"/>
                  </a:lnTo>
                  <a:lnTo>
                    <a:pt x="5102" y="985"/>
                  </a:lnTo>
                  <a:lnTo>
                    <a:pt x="5122" y="987"/>
                  </a:lnTo>
                  <a:lnTo>
                    <a:pt x="5141" y="990"/>
                  </a:lnTo>
                  <a:lnTo>
                    <a:pt x="5158" y="994"/>
                  </a:lnTo>
                  <a:lnTo>
                    <a:pt x="5175" y="999"/>
                  </a:lnTo>
                  <a:lnTo>
                    <a:pt x="5192" y="1004"/>
                  </a:lnTo>
                  <a:lnTo>
                    <a:pt x="5208" y="1009"/>
                  </a:lnTo>
                  <a:lnTo>
                    <a:pt x="5223" y="1016"/>
                  </a:lnTo>
                  <a:lnTo>
                    <a:pt x="5238" y="1022"/>
                  </a:lnTo>
                  <a:lnTo>
                    <a:pt x="5253" y="1030"/>
                  </a:lnTo>
                  <a:lnTo>
                    <a:pt x="5267" y="1038"/>
                  </a:lnTo>
                  <a:lnTo>
                    <a:pt x="5280" y="1046"/>
                  </a:lnTo>
                  <a:lnTo>
                    <a:pt x="5293" y="1056"/>
                  </a:lnTo>
                  <a:lnTo>
                    <a:pt x="5306" y="1064"/>
                  </a:lnTo>
                  <a:lnTo>
                    <a:pt x="5330" y="1085"/>
                  </a:lnTo>
                  <a:lnTo>
                    <a:pt x="5355" y="1106"/>
                  </a:lnTo>
                  <a:lnTo>
                    <a:pt x="5379" y="1129"/>
                  </a:lnTo>
                  <a:lnTo>
                    <a:pt x="5403" y="1154"/>
                  </a:lnTo>
                  <a:lnTo>
                    <a:pt x="5426" y="1180"/>
                  </a:lnTo>
                  <a:lnTo>
                    <a:pt x="5451" y="1206"/>
                  </a:lnTo>
                  <a:lnTo>
                    <a:pt x="5455" y="1173"/>
                  </a:lnTo>
                  <a:lnTo>
                    <a:pt x="5461" y="1143"/>
                  </a:lnTo>
                  <a:lnTo>
                    <a:pt x="5467" y="1115"/>
                  </a:lnTo>
                  <a:lnTo>
                    <a:pt x="5474" y="1088"/>
                  </a:lnTo>
                  <a:lnTo>
                    <a:pt x="5481" y="1062"/>
                  </a:lnTo>
                  <a:lnTo>
                    <a:pt x="5490" y="1038"/>
                  </a:lnTo>
                  <a:lnTo>
                    <a:pt x="5499" y="1015"/>
                  </a:lnTo>
                  <a:lnTo>
                    <a:pt x="5510" y="992"/>
                  </a:lnTo>
                  <a:lnTo>
                    <a:pt x="5522" y="969"/>
                  </a:lnTo>
                  <a:lnTo>
                    <a:pt x="5535" y="946"/>
                  </a:lnTo>
                  <a:lnTo>
                    <a:pt x="5549" y="923"/>
                  </a:lnTo>
                  <a:lnTo>
                    <a:pt x="5565" y="898"/>
                  </a:lnTo>
                  <a:lnTo>
                    <a:pt x="5602" y="846"/>
                  </a:lnTo>
                  <a:lnTo>
                    <a:pt x="5646" y="785"/>
                  </a:lnTo>
                  <a:lnTo>
                    <a:pt x="5660" y="766"/>
                  </a:lnTo>
                  <a:lnTo>
                    <a:pt x="5675" y="746"/>
                  </a:lnTo>
                  <a:lnTo>
                    <a:pt x="5691" y="727"/>
                  </a:lnTo>
                  <a:lnTo>
                    <a:pt x="5707" y="707"/>
                  </a:lnTo>
                  <a:lnTo>
                    <a:pt x="5726" y="686"/>
                  </a:lnTo>
                  <a:lnTo>
                    <a:pt x="5745" y="667"/>
                  </a:lnTo>
                  <a:lnTo>
                    <a:pt x="5764" y="647"/>
                  </a:lnTo>
                  <a:lnTo>
                    <a:pt x="5785" y="629"/>
                  </a:lnTo>
                  <a:lnTo>
                    <a:pt x="5806" y="611"/>
                  </a:lnTo>
                  <a:lnTo>
                    <a:pt x="5829" y="594"/>
                  </a:lnTo>
                  <a:lnTo>
                    <a:pt x="5852" y="577"/>
                  </a:lnTo>
                  <a:lnTo>
                    <a:pt x="5876" y="562"/>
                  </a:lnTo>
                  <a:lnTo>
                    <a:pt x="5901" y="549"/>
                  </a:lnTo>
                  <a:lnTo>
                    <a:pt x="5927" y="538"/>
                  </a:lnTo>
                  <a:lnTo>
                    <a:pt x="5953" y="527"/>
                  </a:lnTo>
                  <a:lnTo>
                    <a:pt x="5981" y="519"/>
                  </a:lnTo>
                  <a:lnTo>
                    <a:pt x="5956" y="517"/>
                  </a:lnTo>
                  <a:lnTo>
                    <a:pt x="5931" y="518"/>
                  </a:lnTo>
                  <a:lnTo>
                    <a:pt x="5908" y="520"/>
                  </a:lnTo>
                  <a:lnTo>
                    <a:pt x="5885" y="524"/>
                  </a:lnTo>
                  <a:lnTo>
                    <a:pt x="5862" y="529"/>
                  </a:lnTo>
                  <a:lnTo>
                    <a:pt x="5840" y="535"/>
                  </a:lnTo>
                  <a:lnTo>
                    <a:pt x="5819" y="543"/>
                  </a:lnTo>
                  <a:lnTo>
                    <a:pt x="5798" y="550"/>
                  </a:lnTo>
                  <a:lnTo>
                    <a:pt x="5778" y="560"/>
                  </a:lnTo>
                  <a:lnTo>
                    <a:pt x="5759" y="570"/>
                  </a:lnTo>
                  <a:lnTo>
                    <a:pt x="5741" y="581"/>
                  </a:lnTo>
                  <a:lnTo>
                    <a:pt x="5723" y="591"/>
                  </a:lnTo>
                  <a:lnTo>
                    <a:pt x="5707" y="603"/>
                  </a:lnTo>
                  <a:lnTo>
                    <a:pt x="5692" y="614"/>
                  </a:lnTo>
                  <a:lnTo>
                    <a:pt x="5678" y="626"/>
                  </a:lnTo>
                  <a:lnTo>
                    <a:pt x="5665" y="637"/>
                  </a:lnTo>
                  <a:lnTo>
                    <a:pt x="5652" y="650"/>
                  </a:lnTo>
                  <a:lnTo>
                    <a:pt x="5641" y="664"/>
                  </a:lnTo>
                  <a:lnTo>
                    <a:pt x="5629" y="679"/>
                  </a:lnTo>
                  <a:lnTo>
                    <a:pt x="5617" y="695"/>
                  </a:lnTo>
                  <a:lnTo>
                    <a:pt x="5593" y="729"/>
                  </a:lnTo>
                  <a:lnTo>
                    <a:pt x="5569" y="764"/>
                  </a:lnTo>
                  <a:lnTo>
                    <a:pt x="5557" y="781"/>
                  </a:lnTo>
                  <a:lnTo>
                    <a:pt x="5544" y="796"/>
                  </a:lnTo>
                  <a:lnTo>
                    <a:pt x="5530" y="811"/>
                  </a:lnTo>
                  <a:lnTo>
                    <a:pt x="5513" y="824"/>
                  </a:lnTo>
                  <a:lnTo>
                    <a:pt x="5506" y="831"/>
                  </a:lnTo>
                  <a:lnTo>
                    <a:pt x="5497" y="836"/>
                  </a:lnTo>
                  <a:lnTo>
                    <a:pt x="5489" y="841"/>
                  </a:lnTo>
                  <a:lnTo>
                    <a:pt x="5479" y="846"/>
                  </a:lnTo>
                  <a:lnTo>
                    <a:pt x="5470" y="849"/>
                  </a:lnTo>
                  <a:lnTo>
                    <a:pt x="5460" y="852"/>
                  </a:lnTo>
                  <a:lnTo>
                    <a:pt x="5450" y="855"/>
                  </a:lnTo>
                  <a:lnTo>
                    <a:pt x="5439" y="857"/>
                  </a:lnTo>
                  <a:lnTo>
                    <a:pt x="5427" y="859"/>
                  </a:lnTo>
                  <a:lnTo>
                    <a:pt x="5414" y="859"/>
                  </a:lnTo>
                  <a:lnTo>
                    <a:pt x="5404" y="859"/>
                  </a:lnTo>
                  <a:lnTo>
                    <a:pt x="5392" y="859"/>
                  </a:lnTo>
                  <a:lnTo>
                    <a:pt x="5381" y="856"/>
                  </a:lnTo>
                  <a:lnTo>
                    <a:pt x="5370" y="854"/>
                  </a:lnTo>
                  <a:lnTo>
                    <a:pt x="5361" y="851"/>
                  </a:lnTo>
                  <a:lnTo>
                    <a:pt x="5351" y="848"/>
                  </a:lnTo>
                  <a:lnTo>
                    <a:pt x="5341" y="845"/>
                  </a:lnTo>
                  <a:lnTo>
                    <a:pt x="5331" y="839"/>
                  </a:lnTo>
                  <a:lnTo>
                    <a:pt x="5323" y="834"/>
                  </a:lnTo>
                  <a:lnTo>
                    <a:pt x="5315" y="828"/>
                  </a:lnTo>
                  <a:lnTo>
                    <a:pt x="5307" y="822"/>
                  </a:lnTo>
                  <a:lnTo>
                    <a:pt x="5299" y="815"/>
                  </a:lnTo>
                  <a:lnTo>
                    <a:pt x="5292" y="808"/>
                  </a:lnTo>
                  <a:lnTo>
                    <a:pt x="5285" y="800"/>
                  </a:lnTo>
                  <a:lnTo>
                    <a:pt x="5272" y="784"/>
                  </a:lnTo>
                  <a:lnTo>
                    <a:pt x="5261" y="766"/>
                  </a:lnTo>
                  <a:lnTo>
                    <a:pt x="5252" y="745"/>
                  </a:lnTo>
                  <a:lnTo>
                    <a:pt x="5244" y="725"/>
                  </a:lnTo>
                  <a:lnTo>
                    <a:pt x="5238" y="703"/>
                  </a:lnTo>
                  <a:lnTo>
                    <a:pt x="5232" y="680"/>
                  </a:lnTo>
                  <a:lnTo>
                    <a:pt x="5229" y="656"/>
                  </a:lnTo>
                  <a:lnTo>
                    <a:pt x="5227" y="632"/>
                  </a:lnTo>
                  <a:lnTo>
                    <a:pt x="5227" y="610"/>
                  </a:lnTo>
                  <a:lnTo>
                    <a:pt x="5229" y="586"/>
                  </a:lnTo>
                  <a:lnTo>
                    <a:pt x="5232" y="563"/>
                  </a:lnTo>
                  <a:lnTo>
                    <a:pt x="5238" y="541"/>
                  </a:lnTo>
                  <a:lnTo>
                    <a:pt x="5243" y="518"/>
                  </a:lnTo>
                  <a:lnTo>
                    <a:pt x="5251" y="497"/>
                  </a:lnTo>
                  <a:lnTo>
                    <a:pt x="5259" y="475"/>
                  </a:lnTo>
                  <a:lnTo>
                    <a:pt x="5269" y="453"/>
                  </a:lnTo>
                  <a:lnTo>
                    <a:pt x="5279" y="434"/>
                  </a:lnTo>
                  <a:lnTo>
                    <a:pt x="5289" y="415"/>
                  </a:lnTo>
                  <a:lnTo>
                    <a:pt x="5300" y="396"/>
                  </a:lnTo>
                  <a:lnTo>
                    <a:pt x="5311" y="379"/>
                  </a:lnTo>
                  <a:lnTo>
                    <a:pt x="5322" y="363"/>
                  </a:lnTo>
                  <a:lnTo>
                    <a:pt x="5333" y="349"/>
                  </a:lnTo>
                  <a:lnTo>
                    <a:pt x="5343" y="335"/>
                  </a:lnTo>
                  <a:lnTo>
                    <a:pt x="5353" y="324"/>
                  </a:lnTo>
                  <a:lnTo>
                    <a:pt x="5339" y="333"/>
                  </a:lnTo>
                  <a:lnTo>
                    <a:pt x="5325" y="343"/>
                  </a:lnTo>
                  <a:lnTo>
                    <a:pt x="5312" y="353"/>
                  </a:lnTo>
                  <a:lnTo>
                    <a:pt x="5298" y="365"/>
                  </a:lnTo>
                  <a:lnTo>
                    <a:pt x="5285" y="377"/>
                  </a:lnTo>
                  <a:lnTo>
                    <a:pt x="5272" y="390"/>
                  </a:lnTo>
                  <a:lnTo>
                    <a:pt x="5259" y="403"/>
                  </a:lnTo>
                  <a:lnTo>
                    <a:pt x="5248" y="417"/>
                  </a:lnTo>
                  <a:lnTo>
                    <a:pt x="5236" y="431"/>
                  </a:lnTo>
                  <a:lnTo>
                    <a:pt x="5225" y="446"/>
                  </a:lnTo>
                  <a:lnTo>
                    <a:pt x="5214" y="462"/>
                  </a:lnTo>
                  <a:lnTo>
                    <a:pt x="5203" y="478"/>
                  </a:lnTo>
                  <a:lnTo>
                    <a:pt x="5195" y="496"/>
                  </a:lnTo>
                  <a:lnTo>
                    <a:pt x="5185" y="513"/>
                  </a:lnTo>
                  <a:lnTo>
                    <a:pt x="5178" y="531"/>
                  </a:lnTo>
                  <a:lnTo>
                    <a:pt x="5169" y="549"/>
                  </a:lnTo>
                  <a:lnTo>
                    <a:pt x="5162" y="568"/>
                  </a:lnTo>
                  <a:lnTo>
                    <a:pt x="5156" y="587"/>
                  </a:lnTo>
                  <a:lnTo>
                    <a:pt x="5152" y="606"/>
                  </a:lnTo>
                  <a:lnTo>
                    <a:pt x="5146" y="627"/>
                  </a:lnTo>
                  <a:lnTo>
                    <a:pt x="5143" y="647"/>
                  </a:lnTo>
                  <a:lnTo>
                    <a:pt x="5141" y="668"/>
                  </a:lnTo>
                  <a:lnTo>
                    <a:pt x="5139" y="689"/>
                  </a:lnTo>
                  <a:lnTo>
                    <a:pt x="5139" y="711"/>
                  </a:lnTo>
                  <a:lnTo>
                    <a:pt x="5139" y="732"/>
                  </a:lnTo>
                  <a:lnTo>
                    <a:pt x="5140" y="754"/>
                  </a:lnTo>
                  <a:lnTo>
                    <a:pt x="5143" y="777"/>
                  </a:lnTo>
                  <a:lnTo>
                    <a:pt x="5146" y="799"/>
                  </a:lnTo>
                  <a:lnTo>
                    <a:pt x="5152" y="822"/>
                  </a:lnTo>
                  <a:lnTo>
                    <a:pt x="5158" y="846"/>
                  </a:lnTo>
                  <a:lnTo>
                    <a:pt x="5165" y="868"/>
                  </a:lnTo>
                  <a:lnTo>
                    <a:pt x="5174" y="892"/>
                  </a:lnTo>
                  <a:close/>
                  <a:moveTo>
                    <a:pt x="1284" y="3152"/>
                  </a:moveTo>
                  <a:lnTo>
                    <a:pt x="1267" y="3158"/>
                  </a:lnTo>
                  <a:lnTo>
                    <a:pt x="1249" y="3165"/>
                  </a:lnTo>
                  <a:lnTo>
                    <a:pt x="1232" y="3173"/>
                  </a:lnTo>
                  <a:lnTo>
                    <a:pt x="1215" y="3182"/>
                  </a:lnTo>
                  <a:lnTo>
                    <a:pt x="1197" y="3192"/>
                  </a:lnTo>
                  <a:lnTo>
                    <a:pt x="1178" y="3201"/>
                  </a:lnTo>
                  <a:lnTo>
                    <a:pt x="1160" y="3212"/>
                  </a:lnTo>
                  <a:lnTo>
                    <a:pt x="1142" y="3224"/>
                  </a:lnTo>
                  <a:lnTo>
                    <a:pt x="1104" y="3250"/>
                  </a:lnTo>
                  <a:lnTo>
                    <a:pt x="1067" y="3278"/>
                  </a:lnTo>
                  <a:lnTo>
                    <a:pt x="1031" y="3307"/>
                  </a:lnTo>
                  <a:lnTo>
                    <a:pt x="996" y="3339"/>
                  </a:lnTo>
                  <a:lnTo>
                    <a:pt x="979" y="3355"/>
                  </a:lnTo>
                  <a:lnTo>
                    <a:pt x="963" y="3372"/>
                  </a:lnTo>
                  <a:lnTo>
                    <a:pt x="947" y="3389"/>
                  </a:lnTo>
                  <a:lnTo>
                    <a:pt x="932" y="3406"/>
                  </a:lnTo>
                  <a:lnTo>
                    <a:pt x="917" y="3423"/>
                  </a:lnTo>
                  <a:lnTo>
                    <a:pt x="903" y="3442"/>
                  </a:lnTo>
                  <a:lnTo>
                    <a:pt x="890" y="3459"/>
                  </a:lnTo>
                  <a:lnTo>
                    <a:pt x="877" y="3477"/>
                  </a:lnTo>
                  <a:lnTo>
                    <a:pt x="865" y="3495"/>
                  </a:lnTo>
                  <a:lnTo>
                    <a:pt x="854" y="3514"/>
                  </a:lnTo>
                  <a:lnTo>
                    <a:pt x="845" y="3532"/>
                  </a:lnTo>
                  <a:lnTo>
                    <a:pt x="836" y="3549"/>
                  </a:lnTo>
                  <a:lnTo>
                    <a:pt x="827" y="3568"/>
                  </a:lnTo>
                  <a:lnTo>
                    <a:pt x="821" y="3586"/>
                  </a:lnTo>
                  <a:lnTo>
                    <a:pt x="815" y="3604"/>
                  </a:lnTo>
                  <a:lnTo>
                    <a:pt x="811" y="3622"/>
                  </a:lnTo>
                  <a:lnTo>
                    <a:pt x="819" y="3617"/>
                  </a:lnTo>
                  <a:lnTo>
                    <a:pt x="827" y="3611"/>
                  </a:lnTo>
                  <a:lnTo>
                    <a:pt x="837" y="3603"/>
                  </a:lnTo>
                  <a:lnTo>
                    <a:pt x="847" y="3596"/>
                  </a:lnTo>
                  <a:lnTo>
                    <a:pt x="866" y="3577"/>
                  </a:lnTo>
                  <a:lnTo>
                    <a:pt x="888" y="3557"/>
                  </a:lnTo>
                  <a:lnTo>
                    <a:pt x="909" y="3535"/>
                  </a:lnTo>
                  <a:lnTo>
                    <a:pt x="931" y="3515"/>
                  </a:lnTo>
                  <a:lnTo>
                    <a:pt x="951" y="3495"/>
                  </a:lnTo>
                  <a:lnTo>
                    <a:pt x="972" y="3478"/>
                  </a:lnTo>
                  <a:lnTo>
                    <a:pt x="1007" y="3450"/>
                  </a:lnTo>
                  <a:lnTo>
                    <a:pt x="1044" y="3424"/>
                  </a:lnTo>
                  <a:lnTo>
                    <a:pt x="1080" y="3399"/>
                  </a:lnTo>
                  <a:lnTo>
                    <a:pt x="1117" y="3375"/>
                  </a:lnTo>
                  <a:lnTo>
                    <a:pt x="1155" y="3352"/>
                  </a:lnTo>
                  <a:lnTo>
                    <a:pt x="1193" y="3332"/>
                  </a:lnTo>
                  <a:lnTo>
                    <a:pt x="1232" y="3311"/>
                  </a:lnTo>
                  <a:lnTo>
                    <a:pt x="1272" y="3293"/>
                  </a:lnTo>
                  <a:lnTo>
                    <a:pt x="1312" y="3277"/>
                  </a:lnTo>
                  <a:lnTo>
                    <a:pt x="1353" y="3261"/>
                  </a:lnTo>
                  <a:lnTo>
                    <a:pt x="1395" y="3247"/>
                  </a:lnTo>
                  <a:lnTo>
                    <a:pt x="1438" y="3235"/>
                  </a:lnTo>
                  <a:lnTo>
                    <a:pt x="1482" y="3224"/>
                  </a:lnTo>
                  <a:lnTo>
                    <a:pt x="1527" y="3214"/>
                  </a:lnTo>
                  <a:lnTo>
                    <a:pt x="1573" y="3207"/>
                  </a:lnTo>
                  <a:lnTo>
                    <a:pt x="1621" y="3200"/>
                  </a:lnTo>
                  <a:lnTo>
                    <a:pt x="1606" y="3186"/>
                  </a:lnTo>
                  <a:lnTo>
                    <a:pt x="1590" y="3176"/>
                  </a:lnTo>
                  <a:lnTo>
                    <a:pt x="1573" y="3166"/>
                  </a:lnTo>
                  <a:lnTo>
                    <a:pt x="1556" y="3156"/>
                  </a:lnTo>
                  <a:lnTo>
                    <a:pt x="1521" y="3138"/>
                  </a:lnTo>
                  <a:lnTo>
                    <a:pt x="1483" y="3116"/>
                  </a:lnTo>
                  <a:lnTo>
                    <a:pt x="1463" y="3103"/>
                  </a:lnTo>
                  <a:lnTo>
                    <a:pt x="1441" y="3087"/>
                  </a:lnTo>
                  <a:lnTo>
                    <a:pt x="1418" y="3069"/>
                  </a:lnTo>
                  <a:lnTo>
                    <a:pt x="1395" y="3046"/>
                  </a:lnTo>
                  <a:lnTo>
                    <a:pt x="1383" y="3033"/>
                  </a:lnTo>
                  <a:lnTo>
                    <a:pt x="1370" y="3020"/>
                  </a:lnTo>
                  <a:lnTo>
                    <a:pt x="1357" y="3005"/>
                  </a:lnTo>
                  <a:lnTo>
                    <a:pt x="1344" y="2989"/>
                  </a:lnTo>
                  <a:lnTo>
                    <a:pt x="1331" y="2972"/>
                  </a:lnTo>
                  <a:lnTo>
                    <a:pt x="1317" y="2953"/>
                  </a:lnTo>
                  <a:lnTo>
                    <a:pt x="1303" y="2933"/>
                  </a:lnTo>
                  <a:lnTo>
                    <a:pt x="1289" y="2911"/>
                  </a:lnTo>
                  <a:lnTo>
                    <a:pt x="1278" y="2892"/>
                  </a:lnTo>
                  <a:lnTo>
                    <a:pt x="1269" y="2874"/>
                  </a:lnTo>
                  <a:lnTo>
                    <a:pt x="1260" y="2856"/>
                  </a:lnTo>
                  <a:lnTo>
                    <a:pt x="1253" y="2837"/>
                  </a:lnTo>
                  <a:lnTo>
                    <a:pt x="1246" y="2820"/>
                  </a:lnTo>
                  <a:lnTo>
                    <a:pt x="1239" y="2803"/>
                  </a:lnTo>
                  <a:lnTo>
                    <a:pt x="1230" y="2787"/>
                  </a:lnTo>
                  <a:lnTo>
                    <a:pt x="1220" y="2772"/>
                  </a:lnTo>
                  <a:lnTo>
                    <a:pt x="1215" y="2800"/>
                  </a:lnTo>
                  <a:lnTo>
                    <a:pt x="1211" y="2827"/>
                  </a:lnTo>
                  <a:lnTo>
                    <a:pt x="1207" y="2853"/>
                  </a:lnTo>
                  <a:lnTo>
                    <a:pt x="1204" y="2880"/>
                  </a:lnTo>
                  <a:lnTo>
                    <a:pt x="1202" y="2906"/>
                  </a:lnTo>
                  <a:lnTo>
                    <a:pt x="1202" y="2934"/>
                  </a:lnTo>
                  <a:lnTo>
                    <a:pt x="1204" y="2962"/>
                  </a:lnTo>
                  <a:lnTo>
                    <a:pt x="1207" y="2991"/>
                  </a:lnTo>
                  <a:lnTo>
                    <a:pt x="1211" y="3009"/>
                  </a:lnTo>
                  <a:lnTo>
                    <a:pt x="1214" y="3024"/>
                  </a:lnTo>
                  <a:lnTo>
                    <a:pt x="1218" y="3038"/>
                  </a:lnTo>
                  <a:lnTo>
                    <a:pt x="1222" y="3050"/>
                  </a:lnTo>
                  <a:lnTo>
                    <a:pt x="1227" y="3060"/>
                  </a:lnTo>
                  <a:lnTo>
                    <a:pt x="1231" y="3071"/>
                  </a:lnTo>
                  <a:lnTo>
                    <a:pt x="1236" y="3080"/>
                  </a:lnTo>
                  <a:lnTo>
                    <a:pt x="1242" y="3088"/>
                  </a:lnTo>
                  <a:lnTo>
                    <a:pt x="1253" y="3103"/>
                  </a:lnTo>
                  <a:lnTo>
                    <a:pt x="1263" y="3118"/>
                  </a:lnTo>
                  <a:lnTo>
                    <a:pt x="1273" y="3134"/>
                  </a:lnTo>
                  <a:lnTo>
                    <a:pt x="1284" y="3152"/>
                  </a:lnTo>
                  <a:close/>
                  <a:moveTo>
                    <a:pt x="7363" y="6033"/>
                  </a:moveTo>
                  <a:lnTo>
                    <a:pt x="7371" y="6043"/>
                  </a:lnTo>
                  <a:lnTo>
                    <a:pt x="7380" y="6053"/>
                  </a:lnTo>
                  <a:lnTo>
                    <a:pt x="7389" y="6061"/>
                  </a:lnTo>
                  <a:lnTo>
                    <a:pt x="7399" y="6069"/>
                  </a:lnTo>
                  <a:lnTo>
                    <a:pt x="7410" y="6076"/>
                  </a:lnTo>
                  <a:lnTo>
                    <a:pt x="7422" y="6084"/>
                  </a:lnTo>
                  <a:lnTo>
                    <a:pt x="7433" y="6091"/>
                  </a:lnTo>
                  <a:lnTo>
                    <a:pt x="7445" y="6098"/>
                  </a:lnTo>
                  <a:lnTo>
                    <a:pt x="7472" y="6110"/>
                  </a:lnTo>
                  <a:lnTo>
                    <a:pt x="7500" y="6121"/>
                  </a:lnTo>
                  <a:lnTo>
                    <a:pt x="7529" y="6129"/>
                  </a:lnTo>
                  <a:lnTo>
                    <a:pt x="7559" y="6137"/>
                  </a:lnTo>
                  <a:lnTo>
                    <a:pt x="7590" y="6142"/>
                  </a:lnTo>
                  <a:lnTo>
                    <a:pt x="7620" y="6148"/>
                  </a:lnTo>
                  <a:lnTo>
                    <a:pt x="7650" y="6151"/>
                  </a:lnTo>
                  <a:lnTo>
                    <a:pt x="7679" y="6152"/>
                  </a:lnTo>
                  <a:lnTo>
                    <a:pt x="7707" y="6153"/>
                  </a:lnTo>
                  <a:lnTo>
                    <a:pt x="7734" y="6153"/>
                  </a:lnTo>
                  <a:lnTo>
                    <a:pt x="7759" y="6151"/>
                  </a:lnTo>
                  <a:lnTo>
                    <a:pt x="7780" y="6148"/>
                  </a:lnTo>
                  <a:lnTo>
                    <a:pt x="7807" y="6144"/>
                  </a:lnTo>
                  <a:lnTo>
                    <a:pt x="7831" y="6141"/>
                  </a:lnTo>
                  <a:lnTo>
                    <a:pt x="7854" y="6139"/>
                  </a:lnTo>
                  <a:lnTo>
                    <a:pt x="7875" y="6138"/>
                  </a:lnTo>
                  <a:lnTo>
                    <a:pt x="7895" y="6137"/>
                  </a:lnTo>
                  <a:lnTo>
                    <a:pt x="7914" y="6137"/>
                  </a:lnTo>
                  <a:lnTo>
                    <a:pt x="7930" y="6138"/>
                  </a:lnTo>
                  <a:lnTo>
                    <a:pt x="7946" y="6140"/>
                  </a:lnTo>
                  <a:lnTo>
                    <a:pt x="7960" y="6142"/>
                  </a:lnTo>
                  <a:lnTo>
                    <a:pt x="7974" y="6144"/>
                  </a:lnTo>
                  <a:lnTo>
                    <a:pt x="7987" y="6148"/>
                  </a:lnTo>
                  <a:lnTo>
                    <a:pt x="7999" y="6151"/>
                  </a:lnTo>
                  <a:lnTo>
                    <a:pt x="8020" y="6159"/>
                  </a:lnTo>
                  <a:lnTo>
                    <a:pt x="8040" y="6169"/>
                  </a:lnTo>
                  <a:lnTo>
                    <a:pt x="8075" y="6191"/>
                  </a:lnTo>
                  <a:lnTo>
                    <a:pt x="8113" y="6212"/>
                  </a:lnTo>
                  <a:lnTo>
                    <a:pt x="8133" y="6222"/>
                  </a:lnTo>
                  <a:lnTo>
                    <a:pt x="8157" y="6232"/>
                  </a:lnTo>
                  <a:lnTo>
                    <a:pt x="8170" y="6235"/>
                  </a:lnTo>
                  <a:lnTo>
                    <a:pt x="8184" y="6239"/>
                  </a:lnTo>
                  <a:lnTo>
                    <a:pt x="8198" y="6242"/>
                  </a:lnTo>
                  <a:lnTo>
                    <a:pt x="8214" y="6244"/>
                  </a:lnTo>
                  <a:lnTo>
                    <a:pt x="8186" y="6218"/>
                  </a:lnTo>
                  <a:lnTo>
                    <a:pt x="8154" y="6185"/>
                  </a:lnTo>
                  <a:lnTo>
                    <a:pt x="8138" y="6168"/>
                  </a:lnTo>
                  <a:lnTo>
                    <a:pt x="8124" y="6149"/>
                  </a:lnTo>
                  <a:lnTo>
                    <a:pt x="8117" y="6140"/>
                  </a:lnTo>
                  <a:lnTo>
                    <a:pt x="8112" y="6130"/>
                  </a:lnTo>
                  <a:lnTo>
                    <a:pt x="8106" y="6121"/>
                  </a:lnTo>
                  <a:lnTo>
                    <a:pt x="8103" y="6111"/>
                  </a:lnTo>
                  <a:lnTo>
                    <a:pt x="8100" y="6101"/>
                  </a:lnTo>
                  <a:lnTo>
                    <a:pt x="8098" y="6091"/>
                  </a:lnTo>
                  <a:lnTo>
                    <a:pt x="8097" y="6082"/>
                  </a:lnTo>
                  <a:lnTo>
                    <a:pt x="8097" y="6072"/>
                  </a:lnTo>
                  <a:lnTo>
                    <a:pt x="8099" y="6062"/>
                  </a:lnTo>
                  <a:lnTo>
                    <a:pt x="8101" y="6054"/>
                  </a:lnTo>
                  <a:lnTo>
                    <a:pt x="8106" y="6044"/>
                  </a:lnTo>
                  <a:lnTo>
                    <a:pt x="8113" y="6035"/>
                  </a:lnTo>
                  <a:lnTo>
                    <a:pt x="8120" y="6027"/>
                  </a:lnTo>
                  <a:lnTo>
                    <a:pt x="8130" y="6018"/>
                  </a:lnTo>
                  <a:lnTo>
                    <a:pt x="8142" y="6011"/>
                  </a:lnTo>
                  <a:lnTo>
                    <a:pt x="8156" y="6003"/>
                  </a:lnTo>
                  <a:lnTo>
                    <a:pt x="8172" y="5996"/>
                  </a:lnTo>
                  <a:lnTo>
                    <a:pt x="8190" y="5989"/>
                  </a:lnTo>
                  <a:lnTo>
                    <a:pt x="8211" y="5983"/>
                  </a:lnTo>
                  <a:lnTo>
                    <a:pt x="8233" y="5976"/>
                  </a:lnTo>
                  <a:lnTo>
                    <a:pt x="8376" y="5937"/>
                  </a:lnTo>
                  <a:lnTo>
                    <a:pt x="8335" y="5932"/>
                  </a:lnTo>
                  <a:lnTo>
                    <a:pt x="8297" y="5928"/>
                  </a:lnTo>
                  <a:lnTo>
                    <a:pt x="8261" y="5925"/>
                  </a:lnTo>
                  <a:lnTo>
                    <a:pt x="8228" y="5923"/>
                  </a:lnTo>
                  <a:lnTo>
                    <a:pt x="8198" y="5923"/>
                  </a:lnTo>
                  <a:lnTo>
                    <a:pt x="8168" y="5925"/>
                  </a:lnTo>
                  <a:lnTo>
                    <a:pt x="8140" y="5927"/>
                  </a:lnTo>
                  <a:lnTo>
                    <a:pt x="8113" y="5931"/>
                  </a:lnTo>
                  <a:lnTo>
                    <a:pt x="8086" y="5936"/>
                  </a:lnTo>
                  <a:lnTo>
                    <a:pt x="8059" y="5943"/>
                  </a:lnTo>
                  <a:lnTo>
                    <a:pt x="8032" y="5950"/>
                  </a:lnTo>
                  <a:lnTo>
                    <a:pt x="8004" y="5959"/>
                  </a:lnTo>
                  <a:lnTo>
                    <a:pt x="7946" y="5979"/>
                  </a:lnTo>
                  <a:lnTo>
                    <a:pt x="7880" y="6005"/>
                  </a:lnTo>
                  <a:lnTo>
                    <a:pt x="7838" y="6023"/>
                  </a:lnTo>
                  <a:lnTo>
                    <a:pt x="7799" y="6037"/>
                  </a:lnTo>
                  <a:lnTo>
                    <a:pt x="7766" y="6049"/>
                  </a:lnTo>
                  <a:lnTo>
                    <a:pt x="7735" y="6059"/>
                  </a:lnTo>
                  <a:lnTo>
                    <a:pt x="7706" y="6068"/>
                  </a:lnTo>
                  <a:lnTo>
                    <a:pt x="7679" y="6074"/>
                  </a:lnTo>
                  <a:lnTo>
                    <a:pt x="7652" y="6079"/>
                  </a:lnTo>
                  <a:lnTo>
                    <a:pt x="7627" y="6081"/>
                  </a:lnTo>
                  <a:lnTo>
                    <a:pt x="7601" y="6081"/>
                  </a:lnTo>
                  <a:lnTo>
                    <a:pt x="7574" y="6080"/>
                  </a:lnTo>
                  <a:lnTo>
                    <a:pt x="7546" y="6076"/>
                  </a:lnTo>
                  <a:lnTo>
                    <a:pt x="7516" y="6071"/>
                  </a:lnTo>
                  <a:lnTo>
                    <a:pt x="7484" y="6065"/>
                  </a:lnTo>
                  <a:lnTo>
                    <a:pt x="7447" y="6056"/>
                  </a:lnTo>
                  <a:lnTo>
                    <a:pt x="7408" y="6045"/>
                  </a:lnTo>
                  <a:lnTo>
                    <a:pt x="7363" y="6033"/>
                  </a:lnTo>
                  <a:close/>
                </a:path>
              </a:pathLst>
            </a:cu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8"/>
          <p:cNvGrpSpPr>
            <a:grpSpLocks/>
          </p:cNvGrpSpPr>
          <p:nvPr userDrawn="1"/>
        </p:nvGrpSpPr>
        <p:grpSpPr bwMode="auto">
          <a:xfrm rot="10800000">
            <a:off x="6435725" y="4922838"/>
            <a:ext cx="2708275" cy="1947862"/>
            <a:chOff x="0" y="1"/>
            <a:chExt cx="4175760" cy="3002280"/>
          </a:xfrm>
        </p:grpSpPr>
        <p:sp>
          <p:nvSpPr>
            <p:cNvPr id="10" name="Freeform 9"/>
            <p:cNvSpPr>
              <a:spLocks noChangeArrowheads="1"/>
            </p:cNvSpPr>
            <p:nvPr userDrawn="1"/>
          </p:nvSpPr>
          <p:spPr bwMode="auto">
            <a:xfrm>
              <a:off x="0" y="1"/>
              <a:ext cx="4175760" cy="3002280"/>
            </a:xfrm>
            <a:custGeom>
              <a:avLst/>
              <a:gdLst>
                <a:gd name="T0" fmla="*/ 0 w 5318760"/>
                <a:gd name="T1" fmla="*/ 0 h 2268770"/>
                <a:gd name="T2" fmla="*/ 3278390 w 5318760"/>
                <a:gd name="T3" fmla="*/ 0 h 2268770"/>
                <a:gd name="T4" fmla="*/ 0 w 5318760"/>
                <a:gd name="T5" fmla="*/ 3972939 h 2268770"/>
                <a:gd name="T6" fmla="*/ 0 w 5318760"/>
                <a:gd name="T7" fmla="*/ 0 h 22687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8760"/>
                <a:gd name="T13" fmla="*/ 0 h 2268770"/>
                <a:gd name="T14" fmla="*/ 5318760 w 5318760"/>
                <a:gd name="T15" fmla="*/ 2268770 h 22687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8760" h="2268770">
                  <a:moveTo>
                    <a:pt x="0" y="0"/>
                  </a:moveTo>
                  <a:lnTo>
                    <a:pt x="5318760" y="0"/>
                  </a:lnTo>
                  <a:cubicBezTo>
                    <a:pt x="2722880" y="182562"/>
                    <a:pt x="982980" y="1139825"/>
                    <a:pt x="0" y="22687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ChangeArrowheads="1"/>
            </p:cNvSpPr>
            <p:nvPr userDrawn="1"/>
          </p:nvSpPr>
          <p:spPr bwMode="auto">
            <a:xfrm>
              <a:off x="4895" y="4895"/>
              <a:ext cx="4175760" cy="2576529"/>
            </a:xfrm>
            <a:custGeom>
              <a:avLst/>
              <a:gdLst>
                <a:gd name="T0" fmla="*/ 0 w 5318760"/>
                <a:gd name="T1" fmla="*/ 0 h 2268770"/>
                <a:gd name="T2" fmla="*/ 3278390 w 5318760"/>
                <a:gd name="T3" fmla="*/ 0 h 2268770"/>
                <a:gd name="T4" fmla="*/ 0 w 5318760"/>
                <a:gd name="T5" fmla="*/ 2926036 h 2268770"/>
                <a:gd name="T6" fmla="*/ 0 w 5318760"/>
                <a:gd name="T7" fmla="*/ 0 h 22687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8760"/>
                <a:gd name="T13" fmla="*/ 0 h 2268770"/>
                <a:gd name="T14" fmla="*/ 5318760 w 5318760"/>
                <a:gd name="T15" fmla="*/ 2268770 h 22687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8760" h="2268770">
                  <a:moveTo>
                    <a:pt x="0" y="0"/>
                  </a:moveTo>
                  <a:lnTo>
                    <a:pt x="5318760" y="0"/>
                  </a:lnTo>
                  <a:cubicBezTo>
                    <a:pt x="2722880" y="182562"/>
                    <a:pt x="982980" y="1139825"/>
                    <a:pt x="0" y="22687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CDE5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1866900" y="1289050"/>
            <a:ext cx="52228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0" y="0"/>
            <a:ext cx="4175125" cy="3001963"/>
            <a:chOff x="0" y="1"/>
            <a:chExt cx="4175760" cy="3002280"/>
          </a:xfrm>
        </p:grpSpPr>
        <p:sp>
          <p:nvSpPr>
            <p:cNvPr id="14" name="Freeform 13"/>
            <p:cNvSpPr>
              <a:spLocks noChangeArrowheads="1"/>
            </p:cNvSpPr>
            <p:nvPr userDrawn="1"/>
          </p:nvSpPr>
          <p:spPr bwMode="auto">
            <a:xfrm>
              <a:off x="0" y="1"/>
              <a:ext cx="4175760" cy="3002280"/>
            </a:xfrm>
            <a:custGeom>
              <a:avLst/>
              <a:gdLst>
                <a:gd name="T0" fmla="*/ 0 w 5318760"/>
                <a:gd name="T1" fmla="*/ 0 h 2268770"/>
                <a:gd name="T2" fmla="*/ 3278390 w 5318760"/>
                <a:gd name="T3" fmla="*/ 0 h 2268770"/>
                <a:gd name="T4" fmla="*/ 0 w 5318760"/>
                <a:gd name="T5" fmla="*/ 3972939 h 2268770"/>
                <a:gd name="T6" fmla="*/ 0 w 5318760"/>
                <a:gd name="T7" fmla="*/ 0 h 22687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8760"/>
                <a:gd name="T13" fmla="*/ 0 h 2268770"/>
                <a:gd name="T14" fmla="*/ 5318760 w 5318760"/>
                <a:gd name="T15" fmla="*/ 2268770 h 22687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8760" h="2268770">
                  <a:moveTo>
                    <a:pt x="0" y="0"/>
                  </a:moveTo>
                  <a:lnTo>
                    <a:pt x="5318760" y="0"/>
                  </a:lnTo>
                  <a:cubicBezTo>
                    <a:pt x="2722880" y="182562"/>
                    <a:pt x="982980" y="1139825"/>
                    <a:pt x="0" y="22687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ChangeArrowheads="1"/>
            </p:cNvSpPr>
            <p:nvPr userDrawn="1"/>
          </p:nvSpPr>
          <p:spPr bwMode="auto">
            <a:xfrm>
              <a:off x="0" y="1"/>
              <a:ext cx="4175760" cy="2575197"/>
            </a:xfrm>
            <a:custGeom>
              <a:avLst/>
              <a:gdLst>
                <a:gd name="T0" fmla="*/ 0 w 5318760"/>
                <a:gd name="T1" fmla="*/ 0 h 2268770"/>
                <a:gd name="T2" fmla="*/ 3278390 w 5318760"/>
                <a:gd name="T3" fmla="*/ 0 h 2268770"/>
                <a:gd name="T4" fmla="*/ 0 w 5318760"/>
                <a:gd name="T5" fmla="*/ 2923011 h 2268770"/>
                <a:gd name="T6" fmla="*/ 0 w 5318760"/>
                <a:gd name="T7" fmla="*/ 0 h 22687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8760"/>
                <a:gd name="T13" fmla="*/ 0 h 2268770"/>
                <a:gd name="T14" fmla="*/ 5318760 w 5318760"/>
                <a:gd name="T15" fmla="*/ 2268770 h 22687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8760" h="2268770">
                  <a:moveTo>
                    <a:pt x="0" y="0"/>
                  </a:moveTo>
                  <a:lnTo>
                    <a:pt x="5318760" y="0"/>
                  </a:lnTo>
                  <a:cubicBezTo>
                    <a:pt x="2722880" y="182562"/>
                    <a:pt x="982980" y="1139825"/>
                    <a:pt x="0" y="22687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CDE5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16" name="Picture 2" descr="E:\JOB\Dr_Handry\Leflet Bali\IDAI.w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01613"/>
            <a:ext cx="10366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525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C5056-190F-4D30-BD9A-8EE0AD27B4DA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15C7F-5248-4468-BCF3-1C7616529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33311-B0FE-43C6-BD10-7DFB2CCB3AF3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CC183-B02A-42B2-BA35-22904FF03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DA593-925D-44B5-9F47-D8C2F99AE962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89A8-1805-47DC-99A4-04883C95D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8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C8BFA-8749-4A7B-B669-20041E96700C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EC901-8FA4-4367-A9A1-5DC2E1D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DF599-D3B8-42A2-B37C-6E1C6E9E324E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F2B9-F117-440D-8AB1-F6300DBBF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89095-04F0-4982-BD0A-F758F2974B70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1F6FA-8A60-4570-96D4-F0F4F0869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5AD3A-2CDA-4441-874B-5C4B8D51675E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1883B-1D38-4018-881F-1BEE1A441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3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AFC2C-8C75-46BC-8093-018FA00CFF80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43348-56FE-4A98-87C7-D6F971927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238B1-56D6-44EA-8708-3DF3B58202B3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2C5E9-DE6C-4FA2-97DD-8BA732EEF3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A86B0-D53E-4B1D-BF1C-D91691A66215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35D6-1693-4C11-A0C9-BF47B1301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8DFF08-FE92-4F5C-9BDB-AF6E2DEA6005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687C-D8C0-4AA7-8C0F-440196B846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8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0249E-6A2D-457C-8D32-B6761123CB9F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EF083-D275-4D69-B8F5-8E0BB57F3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8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027" name="Group 18"/>
          <p:cNvGrpSpPr>
            <a:grpSpLocks/>
          </p:cNvGrpSpPr>
          <p:nvPr userDrawn="1"/>
        </p:nvGrpSpPr>
        <p:grpSpPr bwMode="auto">
          <a:xfrm>
            <a:off x="0" y="0"/>
            <a:ext cx="2979738" cy="2476500"/>
            <a:chOff x="0" y="0"/>
            <a:chExt cx="4937760" cy="3566160"/>
          </a:xfrm>
        </p:grpSpPr>
        <p:sp>
          <p:nvSpPr>
            <p:cNvPr id="15" name="Freeform 14"/>
            <p:cNvSpPr>
              <a:spLocks noChangeArrowheads="1"/>
            </p:cNvSpPr>
            <p:nvPr userDrawn="1"/>
          </p:nvSpPr>
          <p:spPr bwMode="auto">
            <a:xfrm>
              <a:off x="0" y="0"/>
              <a:ext cx="4937760" cy="3566160"/>
            </a:xfrm>
            <a:custGeom>
              <a:avLst/>
              <a:gdLst>
                <a:gd name="T0" fmla="*/ 0 w 5318760"/>
                <a:gd name="T1" fmla="*/ 0 h 2268770"/>
                <a:gd name="T2" fmla="*/ 4584052 w 5318760"/>
                <a:gd name="T3" fmla="*/ 0 h 2268770"/>
                <a:gd name="T4" fmla="*/ 0 w 5318760"/>
                <a:gd name="T5" fmla="*/ 5605459 h 2268770"/>
                <a:gd name="T6" fmla="*/ 0 w 5318760"/>
                <a:gd name="T7" fmla="*/ 0 h 22687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8760"/>
                <a:gd name="T13" fmla="*/ 0 h 2268770"/>
                <a:gd name="T14" fmla="*/ 5318760 w 5318760"/>
                <a:gd name="T15" fmla="*/ 2268770 h 22687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8760" h="2268770">
                  <a:moveTo>
                    <a:pt x="0" y="0"/>
                  </a:moveTo>
                  <a:lnTo>
                    <a:pt x="5318760" y="0"/>
                  </a:lnTo>
                  <a:cubicBezTo>
                    <a:pt x="2722880" y="182562"/>
                    <a:pt x="982980" y="1139825"/>
                    <a:pt x="0" y="22687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ChangeArrowheads="1"/>
            </p:cNvSpPr>
            <p:nvPr userDrawn="1"/>
          </p:nvSpPr>
          <p:spPr bwMode="auto">
            <a:xfrm>
              <a:off x="0" y="0"/>
              <a:ext cx="4708891" cy="2971800"/>
            </a:xfrm>
            <a:custGeom>
              <a:avLst/>
              <a:gdLst>
                <a:gd name="T0" fmla="*/ 0 w 5318760"/>
                <a:gd name="T1" fmla="*/ 0 h 2268770"/>
                <a:gd name="T2" fmla="*/ 4168952 w 5318760"/>
                <a:gd name="T3" fmla="*/ 0 h 2268770"/>
                <a:gd name="T4" fmla="*/ 0 w 5318760"/>
                <a:gd name="T5" fmla="*/ 3892680 h 2268770"/>
                <a:gd name="T6" fmla="*/ 0 w 5318760"/>
                <a:gd name="T7" fmla="*/ 0 h 22687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8760"/>
                <a:gd name="T13" fmla="*/ 0 h 2268770"/>
                <a:gd name="T14" fmla="*/ 5318760 w 5318760"/>
                <a:gd name="T15" fmla="*/ 2268770 h 22687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8760" h="2268770">
                  <a:moveTo>
                    <a:pt x="0" y="0"/>
                  </a:moveTo>
                  <a:lnTo>
                    <a:pt x="5318760" y="0"/>
                  </a:lnTo>
                  <a:cubicBezTo>
                    <a:pt x="2722880" y="182562"/>
                    <a:pt x="982980" y="1139825"/>
                    <a:pt x="0" y="22687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CDE5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736725" y="274638"/>
            <a:ext cx="6950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9B8FC7F-A61D-43A7-A5C6-1AB5A236D88E}" type="datetimeFigureOut">
              <a:rPr lang="en-US"/>
              <a:pPr/>
              <a:t>11/15/21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A5BAA88-EBAB-4911-AC94-DA1C6C8DAD3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2" descr="E:\JOB\Dr_Handry\Leflet Bali\IDAI.wm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84150"/>
            <a:ext cx="7127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4"/>
          <p:cNvGrpSpPr>
            <a:grpSpLocks noChangeAspect="1"/>
          </p:cNvGrpSpPr>
          <p:nvPr userDrawn="1"/>
        </p:nvGrpSpPr>
        <p:grpSpPr bwMode="auto">
          <a:xfrm>
            <a:off x="7653338" y="5408613"/>
            <a:ext cx="1371600" cy="1893887"/>
            <a:chOff x="1670" y="895"/>
            <a:chExt cx="2496" cy="3447"/>
          </a:xfrm>
        </p:grpSpPr>
        <p:sp>
          <p:nvSpPr>
            <p:cNvPr id="103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670" y="895"/>
              <a:ext cx="2496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5"/>
            <p:cNvSpPr>
              <a:spLocks noEditPoints="1"/>
            </p:cNvSpPr>
            <p:nvPr userDrawn="1"/>
          </p:nvSpPr>
          <p:spPr bwMode="auto">
            <a:xfrm>
              <a:off x="1670" y="2068"/>
              <a:ext cx="2496" cy="2274"/>
            </a:xfrm>
            <a:custGeom>
              <a:avLst/>
              <a:gdLst>
                <a:gd name="T0" fmla="*/ 54 w 12480"/>
                <a:gd name="T1" fmla="*/ 90 h 11374"/>
                <a:gd name="T2" fmla="*/ 59 w 12480"/>
                <a:gd name="T3" fmla="*/ 82 h 11374"/>
                <a:gd name="T4" fmla="*/ 68 w 12480"/>
                <a:gd name="T5" fmla="*/ 80 h 11374"/>
                <a:gd name="T6" fmla="*/ 81 w 12480"/>
                <a:gd name="T7" fmla="*/ 88 h 11374"/>
                <a:gd name="T8" fmla="*/ 102 w 12480"/>
                <a:gd name="T9" fmla="*/ 109 h 11374"/>
                <a:gd name="T10" fmla="*/ 130 w 12480"/>
                <a:gd name="T11" fmla="*/ 126 h 11374"/>
                <a:gd name="T12" fmla="*/ 169 w 12480"/>
                <a:gd name="T13" fmla="*/ 142 h 11374"/>
                <a:gd name="T14" fmla="*/ 196 w 12480"/>
                <a:gd name="T15" fmla="*/ 161 h 11374"/>
                <a:gd name="T16" fmla="*/ 220 w 12480"/>
                <a:gd name="T17" fmla="*/ 187 h 11374"/>
                <a:gd name="T18" fmla="*/ 236 w 12480"/>
                <a:gd name="T19" fmla="*/ 219 h 11374"/>
                <a:gd name="T20" fmla="*/ 240 w 12480"/>
                <a:gd name="T21" fmla="*/ 261 h 11374"/>
                <a:gd name="T22" fmla="*/ 239 w 12480"/>
                <a:gd name="T23" fmla="*/ 362 h 11374"/>
                <a:gd name="T24" fmla="*/ 142 w 12480"/>
                <a:gd name="T25" fmla="*/ 436 h 11374"/>
                <a:gd name="T26" fmla="*/ 160 w 12480"/>
                <a:gd name="T27" fmla="*/ 281 h 11374"/>
                <a:gd name="T28" fmla="*/ 160 w 12480"/>
                <a:gd name="T29" fmla="*/ 260 h 11374"/>
                <a:gd name="T30" fmla="*/ 146 w 12480"/>
                <a:gd name="T31" fmla="*/ 236 h 11374"/>
                <a:gd name="T32" fmla="*/ 111 w 12480"/>
                <a:gd name="T33" fmla="*/ 215 h 11374"/>
                <a:gd name="T34" fmla="*/ 67 w 12480"/>
                <a:gd name="T35" fmla="*/ 195 h 11374"/>
                <a:gd name="T36" fmla="*/ 42 w 12480"/>
                <a:gd name="T37" fmla="*/ 160 h 11374"/>
                <a:gd name="T38" fmla="*/ 21 w 12480"/>
                <a:gd name="T39" fmla="*/ 112 h 11374"/>
                <a:gd name="T40" fmla="*/ 10 w 12480"/>
                <a:gd name="T41" fmla="*/ 91 h 11374"/>
                <a:gd name="T42" fmla="*/ 3 w 12480"/>
                <a:gd name="T43" fmla="*/ 65 h 11374"/>
                <a:gd name="T44" fmla="*/ 0 w 12480"/>
                <a:gd name="T45" fmla="*/ 16 h 11374"/>
                <a:gd name="T46" fmla="*/ 5 w 12480"/>
                <a:gd name="T47" fmla="*/ 1 h 11374"/>
                <a:gd name="T48" fmla="*/ 12 w 12480"/>
                <a:gd name="T49" fmla="*/ 1 h 11374"/>
                <a:gd name="T50" fmla="*/ 20 w 12480"/>
                <a:gd name="T51" fmla="*/ 9 h 11374"/>
                <a:gd name="T52" fmla="*/ 25 w 12480"/>
                <a:gd name="T53" fmla="*/ 15 h 11374"/>
                <a:gd name="T54" fmla="*/ 33 w 12480"/>
                <a:gd name="T55" fmla="*/ 20 h 11374"/>
                <a:gd name="T56" fmla="*/ 35 w 12480"/>
                <a:gd name="T57" fmla="*/ 29 h 11374"/>
                <a:gd name="T58" fmla="*/ 37 w 12480"/>
                <a:gd name="T59" fmla="*/ 58 h 11374"/>
                <a:gd name="T60" fmla="*/ 53 w 12480"/>
                <a:gd name="T61" fmla="*/ 95 h 11374"/>
                <a:gd name="T62" fmla="*/ 444 w 12480"/>
                <a:gd name="T63" fmla="*/ 94 h 11374"/>
                <a:gd name="T64" fmla="*/ 444 w 12480"/>
                <a:gd name="T65" fmla="*/ 84 h 11374"/>
                <a:gd name="T66" fmla="*/ 435 w 12480"/>
                <a:gd name="T67" fmla="*/ 80 h 11374"/>
                <a:gd name="T68" fmla="*/ 423 w 12480"/>
                <a:gd name="T69" fmla="*/ 83 h 11374"/>
                <a:gd name="T70" fmla="*/ 406 w 12480"/>
                <a:gd name="T71" fmla="*/ 101 h 11374"/>
                <a:gd name="T72" fmla="*/ 383 w 12480"/>
                <a:gd name="T73" fmla="*/ 120 h 11374"/>
                <a:gd name="T74" fmla="*/ 344 w 12480"/>
                <a:gd name="T75" fmla="*/ 136 h 11374"/>
                <a:gd name="T76" fmla="*/ 312 w 12480"/>
                <a:gd name="T77" fmla="*/ 153 h 11374"/>
                <a:gd name="T78" fmla="*/ 288 w 12480"/>
                <a:gd name="T79" fmla="*/ 176 h 11374"/>
                <a:gd name="T80" fmla="*/ 268 w 12480"/>
                <a:gd name="T81" fmla="*/ 206 h 11374"/>
                <a:gd name="T82" fmla="*/ 259 w 12480"/>
                <a:gd name="T83" fmla="*/ 243 h 11374"/>
                <a:gd name="T84" fmla="*/ 260 w 12480"/>
                <a:gd name="T85" fmla="*/ 302 h 11374"/>
                <a:gd name="T86" fmla="*/ 259 w 12480"/>
                <a:gd name="T87" fmla="*/ 453 h 11374"/>
                <a:gd name="T88" fmla="*/ 345 w 12480"/>
                <a:gd name="T89" fmla="*/ 332 h 11374"/>
                <a:gd name="T90" fmla="*/ 338 w 12480"/>
                <a:gd name="T91" fmla="*/ 267 h 11374"/>
                <a:gd name="T92" fmla="*/ 346 w 12480"/>
                <a:gd name="T93" fmla="*/ 245 h 11374"/>
                <a:gd name="T94" fmla="*/ 370 w 12480"/>
                <a:gd name="T95" fmla="*/ 222 h 11374"/>
                <a:gd name="T96" fmla="*/ 421 w 12480"/>
                <a:gd name="T97" fmla="*/ 202 h 11374"/>
                <a:gd name="T98" fmla="*/ 448 w 12480"/>
                <a:gd name="T99" fmla="*/ 178 h 11374"/>
                <a:gd name="T100" fmla="*/ 468 w 12480"/>
                <a:gd name="T101" fmla="*/ 134 h 11374"/>
                <a:gd name="T102" fmla="*/ 488 w 12480"/>
                <a:gd name="T103" fmla="*/ 96 h 11374"/>
                <a:gd name="T104" fmla="*/ 495 w 12480"/>
                <a:gd name="T105" fmla="*/ 72 h 11374"/>
                <a:gd name="T106" fmla="*/ 498 w 12480"/>
                <a:gd name="T107" fmla="*/ 39 h 11374"/>
                <a:gd name="T108" fmla="*/ 498 w 12480"/>
                <a:gd name="T109" fmla="*/ 3 h 11374"/>
                <a:gd name="T110" fmla="*/ 490 w 12480"/>
                <a:gd name="T111" fmla="*/ 0 h 11374"/>
                <a:gd name="T112" fmla="*/ 483 w 12480"/>
                <a:gd name="T113" fmla="*/ 4 h 11374"/>
                <a:gd name="T114" fmla="*/ 477 w 12480"/>
                <a:gd name="T115" fmla="*/ 14 h 11374"/>
                <a:gd name="T116" fmla="*/ 468 w 12480"/>
                <a:gd name="T117" fmla="*/ 18 h 11374"/>
                <a:gd name="T118" fmla="*/ 465 w 12480"/>
                <a:gd name="T119" fmla="*/ 24 h 11374"/>
                <a:gd name="T120" fmla="*/ 463 w 12480"/>
                <a:gd name="T121" fmla="*/ 50 h 11374"/>
                <a:gd name="T122" fmla="*/ 454 w 12480"/>
                <a:gd name="T123" fmla="*/ 77 h 11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480" h="11374">
                  <a:moveTo>
                    <a:pt x="1446" y="2606"/>
                  </a:moveTo>
                  <a:lnTo>
                    <a:pt x="1439" y="2587"/>
                  </a:lnTo>
                  <a:lnTo>
                    <a:pt x="1421" y="2537"/>
                  </a:lnTo>
                  <a:lnTo>
                    <a:pt x="1411" y="2503"/>
                  </a:lnTo>
                  <a:lnTo>
                    <a:pt x="1399" y="2465"/>
                  </a:lnTo>
                  <a:lnTo>
                    <a:pt x="1388" y="2423"/>
                  </a:lnTo>
                  <a:lnTo>
                    <a:pt x="1377" y="2378"/>
                  </a:lnTo>
                  <a:lnTo>
                    <a:pt x="1373" y="2356"/>
                  </a:lnTo>
                  <a:lnTo>
                    <a:pt x="1369" y="2334"/>
                  </a:lnTo>
                  <a:lnTo>
                    <a:pt x="1365" y="2312"/>
                  </a:lnTo>
                  <a:lnTo>
                    <a:pt x="1362" y="2289"/>
                  </a:lnTo>
                  <a:lnTo>
                    <a:pt x="1361" y="2266"/>
                  </a:lnTo>
                  <a:lnTo>
                    <a:pt x="1359" y="2245"/>
                  </a:lnTo>
                  <a:lnTo>
                    <a:pt x="1359" y="2224"/>
                  </a:lnTo>
                  <a:lnTo>
                    <a:pt x="1360" y="2204"/>
                  </a:lnTo>
                  <a:lnTo>
                    <a:pt x="1361" y="2185"/>
                  </a:lnTo>
                  <a:lnTo>
                    <a:pt x="1364" y="2166"/>
                  </a:lnTo>
                  <a:lnTo>
                    <a:pt x="1369" y="2148"/>
                  </a:lnTo>
                  <a:lnTo>
                    <a:pt x="1374" y="2133"/>
                  </a:lnTo>
                  <a:lnTo>
                    <a:pt x="1382" y="2118"/>
                  </a:lnTo>
                  <a:lnTo>
                    <a:pt x="1390" y="2105"/>
                  </a:lnTo>
                  <a:lnTo>
                    <a:pt x="1400" y="2093"/>
                  </a:lnTo>
                  <a:lnTo>
                    <a:pt x="1412" y="2084"/>
                  </a:lnTo>
                  <a:lnTo>
                    <a:pt x="1438" y="2067"/>
                  </a:lnTo>
                  <a:lnTo>
                    <a:pt x="1466" y="2051"/>
                  </a:lnTo>
                  <a:lnTo>
                    <a:pt x="1481" y="2043"/>
                  </a:lnTo>
                  <a:lnTo>
                    <a:pt x="1496" y="2037"/>
                  </a:lnTo>
                  <a:lnTo>
                    <a:pt x="1511" y="2029"/>
                  </a:lnTo>
                  <a:lnTo>
                    <a:pt x="1527" y="2024"/>
                  </a:lnTo>
                  <a:lnTo>
                    <a:pt x="1543" y="2019"/>
                  </a:lnTo>
                  <a:lnTo>
                    <a:pt x="1560" y="2013"/>
                  </a:lnTo>
                  <a:lnTo>
                    <a:pt x="1577" y="2009"/>
                  </a:lnTo>
                  <a:lnTo>
                    <a:pt x="1595" y="2006"/>
                  </a:lnTo>
                  <a:lnTo>
                    <a:pt x="1613" y="2004"/>
                  </a:lnTo>
                  <a:lnTo>
                    <a:pt x="1632" y="2002"/>
                  </a:lnTo>
                  <a:lnTo>
                    <a:pt x="1652" y="2002"/>
                  </a:lnTo>
                  <a:lnTo>
                    <a:pt x="1671" y="2002"/>
                  </a:lnTo>
                  <a:lnTo>
                    <a:pt x="1692" y="2005"/>
                  </a:lnTo>
                  <a:lnTo>
                    <a:pt x="1712" y="2008"/>
                  </a:lnTo>
                  <a:lnTo>
                    <a:pt x="1734" y="2012"/>
                  </a:lnTo>
                  <a:lnTo>
                    <a:pt x="1755" y="2019"/>
                  </a:lnTo>
                  <a:lnTo>
                    <a:pt x="1777" y="2025"/>
                  </a:lnTo>
                  <a:lnTo>
                    <a:pt x="1799" y="2035"/>
                  </a:lnTo>
                  <a:lnTo>
                    <a:pt x="1823" y="2044"/>
                  </a:lnTo>
                  <a:lnTo>
                    <a:pt x="1847" y="2056"/>
                  </a:lnTo>
                  <a:lnTo>
                    <a:pt x="1871" y="2070"/>
                  </a:lnTo>
                  <a:lnTo>
                    <a:pt x="1896" y="2085"/>
                  </a:lnTo>
                  <a:lnTo>
                    <a:pt x="1922" y="2103"/>
                  </a:lnTo>
                  <a:lnTo>
                    <a:pt x="1948" y="2122"/>
                  </a:lnTo>
                  <a:lnTo>
                    <a:pt x="1975" y="2144"/>
                  </a:lnTo>
                  <a:lnTo>
                    <a:pt x="2002" y="2167"/>
                  </a:lnTo>
                  <a:lnTo>
                    <a:pt x="2030" y="2192"/>
                  </a:lnTo>
                  <a:lnTo>
                    <a:pt x="2058" y="2220"/>
                  </a:lnTo>
                  <a:lnTo>
                    <a:pt x="2087" y="2249"/>
                  </a:lnTo>
                  <a:lnTo>
                    <a:pt x="2115" y="2278"/>
                  </a:lnTo>
                  <a:lnTo>
                    <a:pt x="2142" y="2308"/>
                  </a:lnTo>
                  <a:lnTo>
                    <a:pt x="2169" y="2339"/>
                  </a:lnTo>
                  <a:lnTo>
                    <a:pt x="2224" y="2400"/>
                  </a:lnTo>
                  <a:lnTo>
                    <a:pt x="2280" y="2462"/>
                  </a:lnTo>
                  <a:lnTo>
                    <a:pt x="2338" y="2527"/>
                  </a:lnTo>
                  <a:lnTo>
                    <a:pt x="2399" y="2592"/>
                  </a:lnTo>
                  <a:lnTo>
                    <a:pt x="2432" y="2624"/>
                  </a:lnTo>
                  <a:lnTo>
                    <a:pt x="2466" y="2657"/>
                  </a:lnTo>
                  <a:lnTo>
                    <a:pt x="2501" y="2690"/>
                  </a:lnTo>
                  <a:lnTo>
                    <a:pt x="2538" y="2723"/>
                  </a:lnTo>
                  <a:lnTo>
                    <a:pt x="2578" y="2757"/>
                  </a:lnTo>
                  <a:lnTo>
                    <a:pt x="2619" y="2790"/>
                  </a:lnTo>
                  <a:lnTo>
                    <a:pt x="2662" y="2823"/>
                  </a:lnTo>
                  <a:lnTo>
                    <a:pt x="2707" y="2857"/>
                  </a:lnTo>
                  <a:lnTo>
                    <a:pt x="2754" y="2890"/>
                  </a:lnTo>
                  <a:lnTo>
                    <a:pt x="2805" y="2923"/>
                  </a:lnTo>
                  <a:lnTo>
                    <a:pt x="2858" y="2957"/>
                  </a:lnTo>
                  <a:lnTo>
                    <a:pt x="2914" y="2990"/>
                  </a:lnTo>
                  <a:lnTo>
                    <a:pt x="2973" y="3024"/>
                  </a:lnTo>
                  <a:lnTo>
                    <a:pt x="3035" y="3057"/>
                  </a:lnTo>
                  <a:lnTo>
                    <a:pt x="3101" y="3089"/>
                  </a:lnTo>
                  <a:lnTo>
                    <a:pt x="3171" y="3123"/>
                  </a:lnTo>
                  <a:lnTo>
                    <a:pt x="3244" y="3155"/>
                  </a:lnTo>
                  <a:lnTo>
                    <a:pt x="3321" y="3188"/>
                  </a:lnTo>
                  <a:lnTo>
                    <a:pt x="3402" y="3220"/>
                  </a:lnTo>
                  <a:lnTo>
                    <a:pt x="3487" y="3252"/>
                  </a:lnTo>
                  <a:lnTo>
                    <a:pt x="3573" y="3284"/>
                  </a:lnTo>
                  <a:lnTo>
                    <a:pt x="3655" y="3316"/>
                  </a:lnTo>
                  <a:lnTo>
                    <a:pt x="3734" y="3346"/>
                  </a:lnTo>
                  <a:lnTo>
                    <a:pt x="3812" y="3377"/>
                  </a:lnTo>
                  <a:lnTo>
                    <a:pt x="3886" y="3407"/>
                  </a:lnTo>
                  <a:lnTo>
                    <a:pt x="3958" y="3438"/>
                  </a:lnTo>
                  <a:lnTo>
                    <a:pt x="4028" y="3469"/>
                  </a:lnTo>
                  <a:lnTo>
                    <a:pt x="4095" y="3500"/>
                  </a:lnTo>
                  <a:lnTo>
                    <a:pt x="4161" y="3530"/>
                  </a:lnTo>
                  <a:lnTo>
                    <a:pt x="4223" y="3561"/>
                  </a:lnTo>
                  <a:lnTo>
                    <a:pt x="4285" y="3592"/>
                  </a:lnTo>
                  <a:lnTo>
                    <a:pt x="4344" y="3624"/>
                  </a:lnTo>
                  <a:lnTo>
                    <a:pt x="4401" y="3656"/>
                  </a:lnTo>
                  <a:lnTo>
                    <a:pt x="4457" y="3689"/>
                  </a:lnTo>
                  <a:lnTo>
                    <a:pt x="4512" y="3723"/>
                  </a:lnTo>
                  <a:lnTo>
                    <a:pt x="4565" y="3756"/>
                  </a:lnTo>
                  <a:lnTo>
                    <a:pt x="4616" y="3792"/>
                  </a:lnTo>
                  <a:lnTo>
                    <a:pt x="4668" y="3827"/>
                  </a:lnTo>
                  <a:lnTo>
                    <a:pt x="4717" y="3864"/>
                  </a:lnTo>
                  <a:lnTo>
                    <a:pt x="4766" y="3902"/>
                  </a:lnTo>
                  <a:lnTo>
                    <a:pt x="4814" y="3940"/>
                  </a:lnTo>
                  <a:lnTo>
                    <a:pt x="4862" y="3980"/>
                  </a:lnTo>
                  <a:lnTo>
                    <a:pt x="4908" y="4021"/>
                  </a:lnTo>
                  <a:lnTo>
                    <a:pt x="4954" y="4063"/>
                  </a:lnTo>
                  <a:lnTo>
                    <a:pt x="5001" y="4107"/>
                  </a:lnTo>
                  <a:lnTo>
                    <a:pt x="5047" y="4153"/>
                  </a:lnTo>
                  <a:lnTo>
                    <a:pt x="5092" y="4200"/>
                  </a:lnTo>
                  <a:lnTo>
                    <a:pt x="5138" y="4248"/>
                  </a:lnTo>
                  <a:lnTo>
                    <a:pt x="5184" y="4299"/>
                  </a:lnTo>
                  <a:lnTo>
                    <a:pt x="5230" y="4351"/>
                  </a:lnTo>
                  <a:lnTo>
                    <a:pt x="5276" y="4405"/>
                  </a:lnTo>
                  <a:lnTo>
                    <a:pt x="5324" y="4461"/>
                  </a:lnTo>
                  <a:lnTo>
                    <a:pt x="5370" y="4518"/>
                  </a:lnTo>
                  <a:lnTo>
                    <a:pt x="5415" y="4574"/>
                  </a:lnTo>
                  <a:lnTo>
                    <a:pt x="5458" y="4631"/>
                  </a:lnTo>
                  <a:lnTo>
                    <a:pt x="5500" y="4688"/>
                  </a:lnTo>
                  <a:lnTo>
                    <a:pt x="5540" y="4745"/>
                  </a:lnTo>
                  <a:lnTo>
                    <a:pt x="5578" y="4803"/>
                  </a:lnTo>
                  <a:lnTo>
                    <a:pt x="5614" y="4861"/>
                  </a:lnTo>
                  <a:lnTo>
                    <a:pt x="5650" y="4919"/>
                  </a:lnTo>
                  <a:lnTo>
                    <a:pt x="5683" y="4979"/>
                  </a:lnTo>
                  <a:lnTo>
                    <a:pt x="5715" y="5039"/>
                  </a:lnTo>
                  <a:lnTo>
                    <a:pt x="5745" y="5100"/>
                  </a:lnTo>
                  <a:lnTo>
                    <a:pt x="5774" y="5162"/>
                  </a:lnTo>
                  <a:lnTo>
                    <a:pt x="5801" y="5224"/>
                  </a:lnTo>
                  <a:lnTo>
                    <a:pt x="5825" y="5288"/>
                  </a:lnTo>
                  <a:lnTo>
                    <a:pt x="5849" y="5354"/>
                  </a:lnTo>
                  <a:lnTo>
                    <a:pt x="5872" y="5419"/>
                  </a:lnTo>
                  <a:lnTo>
                    <a:pt x="5891" y="5487"/>
                  </a:lnTo>
                  <a:lnTo>
                    <a:pt x="5911" y="5556"/>
                  </a:lnTo>
                  <a:lnTo>
                    <a:pt x="5928" y="5626"/>
                  </a:lnTo>
                  <a:lnTo>
                    <a:pt x="5943" y="5698"/>
                  </a:lnTo>
                  <a:lnTo>
                    <a:pt x="5957" y="5773"/>
                  </a:lnTo>
                  <a:lnTo>
                    <a:pt x="5969" y="5848"/>
                  </a:lnTo>
                  <a:lnTo>
                    <a:pt x="5978" y="5926"/>
                  </a:lnTo>
                  <a:lnTo>
                    <a:pt x="5988" y="6005"/>
                  </a:lnTo>
                  <a:lnTo>
                    <a:pt x="5994" y="6086"/>
                  </a:lnTo>
                  <a:lnTo>
                    <a:pt x="6000" y="6170"/>
                  </a:lnTo>
                  <a:lnTo>
                    <a:pt x="6004" y="6256"/>
                  </a:lnTo>
                  <a:lnTo>
                    <a:pt x="6006" y="6345"/>
                  </a:lnTo>
                  <a:lnTo>
                    <a:pt x="6006" y="6435"/>
                  </a:lnTo>
                  <a:lnTo>
                    <a:pt x="6005" y="6529"/>
                  </a:lnTo>
                  <a:lnTo>
                    <a:pt x="6003" y="6625"/>
                  </a:lnTo>
                  <a:lnTo>
                    <a:pt x="5999" y="6723"/>
                  </a:lnTo>
                  <a:lnTo>
                    <a:pt x="5993" y="6829"/>
                  </a:lnTo>
                  <a:lnTo>
                    <a:pt x="5989" y="6951"/>
                  </a:lnTo>
                  <a:lnTo>
                    <a:pt x="5986" y="7084"/>
                  </a:lnTo>
                  <a:lnTo>
                    <a:pt x="5983" y="7229"/>
                  </a:lnTo>
                  <a:lnTo>
                    <a:pt x="5979" y="7384"/>
                  </a:lnTo>
                  <a:lnTo>
                    <a:pt x="5978" y="7548"/>
                  </a:lnTo>
                  <a:lnTo>
                    <a:pt x="5976" y="7720"/>
                  </a:lnTo>
                  <a:lnTo>
                    <a:pt x="5975" y="7899"/>
                  </a:lnTo>
                  <a:lnTo>
                    <a:pt x="5974" y="8274"/>
                  </a:lnTo>
                  <a:lnTo>
                    <a:pt x="5975" y="8663"/>
                  </a:lnTo>
                  <a:lnTo>
                    <a:pt x="5977" y="9057"/>
                  </a:lnTo>
                  <a:lnTo>
                    <a:pt x="5979" y="9448"/>
                  </a:lnTo>
                  <a:lnTo>
                    <a:pt x="5984" y="9826"/>
                  </a:lnTo>
                  <a:lnTo>
                    <a:pt x="5987" y="10184"/>
                  </a:lnTo>
                  <a:lnTo>
                    <a:pt x="5991" y="10510"/>
                  </a:lnTo>
                  <a:lnTo>
                    <a:pt x="5996" y="10798"/>
                  </a:lnTo>
                  <a:lnTo>
                    <a:pt x="5999" y="11036"/>
                  </a:lnTo>
                  <a:lnTo>
                    <a:pt x="6001" y="11218"/>
                  </a:lnTo>
                  <a:lnTo>
                    <a:pt x="6003" y="11333"/>
                  </a:lnTo>
                  <a:lnTo>
                    <a:pt x="6004" y="11374"/>
                  </a:lnTo>
                  <a:lnTo>
                    <a:pt x="3502" y="11351"/>
                  </a:lnTo>
                  <a:lnTo>
                    <a:pt x="3521" y="11216"/>
                  </a:lnTo>
                  <a:lnTo>
                    <a:pt x="3540" y="11071"/>
                  </a:lnTo>
                  <a:lnTo>
                    <a:pt x="3561" y="10921"/>
                  </a:lnTo>
                  <a:lnTo>
                    <a:pt x="3581" y="10764"/>
                  </a:lnTo>
                  <a:lnTo>
                    <a:pt x="3622" y="10434"/>
                  </a:lnTo>
                  <a:lnTo>
                    <a:pt x="3662" y="10088"/>
                  </a:lnTo>
                  <a:lnTo>
                    <a:pt x="3703" y="9731"/>
                  </a:lnTo>
                  <a:lnTo>
                    <a:pt x="3743" y="9369"/>
                  </a:lnTo>
                  <a:lnTo>
                    <a:pt x="3782" y="9010"/>
                  </a:lnTo>
                  <a:lnTo>
                    <a:pt x="3819" y="8657"/>
                  </a:lnTo>
                  <a:lnTo>
                    <a:pt x="3855" y="8318"/>
                  </a:lnTo>
                  <a:lnTo>
                    <a:pt x="3888" y="7998"/>
                  </a:lnTo>
                  <a:lnTo>
                    <a:pt x="3918" y="7703"/>
                  </a:lnTo>
                  <a:lnTo>
                    <a:pt x="3946" y="7439"/>
                  </a:lnTo>
                  <a:lnTo>
                    <a:pt x="3971" y="7212"/>
                  </a:lnTo>
                  <a:lnTo>
                    <a:pt x="3992" y="7028"/>
                  </a:lnTo>
                  <a:lnTo>
                    <a:pt x="4000" y="6953"/>
                  </a:lnTo>
                  <a:lnTo>
                    <a:pt x="4008" y="6892"/>
                  </a:lnTo>
                  <a:lnTo>
                    <a:pt x="4014" y="6844"/>
                  </a:lnTo>
                  <a:lnTo>
                    <a:pt x="4020" y="6811"/>
                  </a:lnTo>
                  <a:lnTo>
                    <a:pt x="4024" y="6783"/>
                  </a:lnTo>
                  <a:lnTo>
                    <a:pt x="4026" y="6754"/>
                  </a:lnTo>
                  <a:lnTo>
                    <a:pt x="4027" y="6722"/>
                  </a:lnTo>
                  <a:lnTo>
                    <a:pt x="4026" y="6688"/>
                  </a:lnTo>
                  <a:lnTo>
                    <a:pt x="4023" y="6653"/>
                  </a:lnTo>
                  <a:lnTo>
                    <a:pt x="4019" y="6615"/>
                  </a:lnTo>
                  <a:lnTo>
                    <a:pt x="4012" y="6575"/>
                  </a:lnTo>
                  <a:lnTo>
                    <a:pt x="4004" y="6534"/>
                  </a:lnTo>
                  <a:lnTo>
                    <a:pt x="3993" y="6492"/>
                  </a:lnTo>
                  <a:lnTo>
                    <a:pt x="3981" y="6449"/>
                  </a:lnTo>
                  <a:lnTo>
                    <a:pt x="3967" y="6405"/>
                  </a:lnTo>
                  <a:lnTo>
                    <a:pt x="3950" y="6360"/>
                  </a:lnTo>
                  <a:lnTo>
                    <a:pt x="3931" y="6314"/>
                  </a:lnTo>
                  <a:lnTo>
                    <a:pt x="3911" y="6268"/>
                  </a:lnTo>
                  <a:lnTo>
                    <a:pt x="3887" y="6221"/>
                  </a:lnTo>
                  <a:lnTo>
                    <a:pt x="3861" y="6173"/>
                  </a:lnTo>
                  <a:lnTo>
                    <a:pt x="3834" y="6126"/>
                  </a:lnTo>
                  <a:lnTo>
                    <a:pt x="3804" y="6079"/>
                  </a:lnTo>
                  <a:lnTo>
                    <a:pt x="3771" y="6032"/>
                  </a:lnTo>
                  <a:lnTo>
                    <a:pt x="3736" y="5985"/>
                  </a:lnTo>
                  <a:lnTo>
                    <a:pt x="3699" y="5939"/>
                  </a:lnTo>
                  <a:lnTo>
                    <a:pt x="3658" y="5892"/>
                  </a:lnTo>
                  <a:lnTo>
                    <a:pt x="3615" y="5847"/>
                  </a:lnTo>
                  <a:lnTo>
                    <a:pt x="3570" y="5803"/>
                  </a:lnTo>
                  <a:lnTo>
                    <a:pt x="3521" y="5760"/>
                  </a:lnTo>
                  <a:lnTo>
                    <a:pt x="3469" y="5718"/>
                  </a:lnTo>
                  <a:lnTo>
                    <a:pt x="3416" y="5677"/>
                  </a:lnTo>
                  <a:lnTo>
                    <a:pt x="3359" y="5638"/>
                  </a:lnTo>
                  <a:lnTo>
                    <a:pt x="3299" y="5600"/>
                  </a:lnTo>
                  <a:lnTo>
                    <a:pt x="3236" y="5564"/>
                  </a:lnTo>
                  <a:lnTo>
                    <a:pt x="3170" y="5530"/>
                  </a:lnTo>
                  <a:lnTo>
                    <a:pt x="3101" y="5498"/>
                  </a:lnTo>
                  <a:lnTo>
                    <a:pt x="2989" y="5451"/>
                  </a:lnTo>
                  <a:lnTo>
                    <a:pt x="2883" y="5406"/>
                  </a:lnTo>
                  <a:lnTo>
                    <a:pt x="2780" y="5365"/>
                  </a:lnTo>
                  <a:lnTo>
                    <a:pt x="2681" y="5327"/>
                  </a:lnTo>
                  <a:lnTo>
                    <a:pt x="2497" y="5258"/>
                  </a:lnTo>
                  <a:lnTo>
                    <a:pt x="2328" y="5196"/>
                  </a:lnTo>
                  <a:lnTo>
                    <a:pt x="2249" y="5167"/>
                  </a:lnTo>
                  <a:lnTo>
                    <a:pt x="2174" y="5138"/>
                  </a:lnTo>
                  <a:lnTo>
                    <a:pt x="2101" y="5110"/>
                  </a:lnTo>
                  <a:lnTo>
                    <a:pt x="2031" y="5081"/>
                  </a:lnTo>
                  <a:lnTo>
                    <a:pt x="1964" y="5052"/>
                  </a:lnTo>
                  <a:lnTo>
                    <a:pt x="1901" y="5022"/>
                  </a:lnTo>
                  <a:lnTo>
                    <a:pt x="1838" y="4991"/>
                  </a:lnTo>
                  <a:lnTo>
                    <a:pt x="1779" y="4957"/>
                  </a:lnTo>
                  <a:lnTo>
                    <a:pt x="1722" y="4922"/>
                  </a:lnTo>
                  <a:lnTo>
                    <a:pt x="1667" y="4884"/>
                  </a:lnTo>
                  <a:lnTo>
                    <a:pt x="1613" y="4844"/>
                  </a:lnTo>
                  <a:lnTo>
                    <a:pt x="1562" y="4800"/>
                  </a:lnTo>
                  <a:lnTo>
                    <a:pt x="1512" y="4753"/>
                  </a:lnTo>
                  <a:lnTo>
                    <a:pt x="1463" y="4702"/>
                  </a:lnTo>
                  <a:lnTo>
                    <a:pt x="1416" y="4646"/>
                  </a:lnTo>
                  <a:lnTo>
                    <a:pt x="1370" y="4586"/>
                  </a:lnTo>
                  <a:lnTo>
                    <a:pt x="1323" y="4521"/>
                  </a:lnTo>
                  <a:lnTo>
                    <a:pt x="1278" y="4450"/>
                  </a:lnTo>
                  <a:lnTo>
                    <a:pt x="1234" y="4373"/>
                  </a:lnTo>
                  <a:lnTo>
                    <a:pt x="1190" y="4289"/>
                  </a:lnTo>
                  <a:lnTo>
                    <a:pt x="1147" y="4200"/>
                  </a:lnTo>
                  <a:lnTo>
                    <a:pt x="1103" y="4103"/>
                  </a:lnTo>
                  <a:lnTo>
                    <a:pt x="1058" y="4000"/>
                  </a:lnTo>
                  <a:lnTo>
                    <a:pt x="1014" y="3888"/>
                  </a:lnTo>
                  <a:lnTo>
                    <a:pt x="982" y="3804"/>
                  </a:lnTo>
                  <a:lnTo>
                    <a:pt x="950" y="3721"/>
                  </a:lnTo>
                  <a:lnTo>
                    <a:pt x="916" y="3640"/>
                  </a:lnTo>
                  <a:lnTo>
                    <a:pt x="884" y="3562"/>
                  </a:lnTo>
                  <a:lnTo>
                    <a:pt x="851" y="3486"/>
                  </a:lnTo>
                  <a:lnTo>
                    <a:pt x="818" y="3411"/>
                  </a:lnTo>
                  <a:lnTo>
                    <a:pt x="786" y="3339"/>
                  </a:lnTo>
                  <a:lnTo>
                    <a:pt x="755" y="3269"/>
                  </a:lnTo>
                  <a:lnTo>
                    <a:pt x="692" y="3137"/>
                  </a:lnTo>
                  <a:lnTo>
                    <a:pt x="632" y="3014"/>
                  </a:lnTo>
                  <a:lnTo>
                    <a:pt x="575" y="2901"/>
                  </a:lnTo>
                  <a:lnTo>
                    <a:pt x="521" y="2797"/>
                  </a:lnTo>
                  <a:lnTo>
                    <a:pt x="472" y="2705"/>
                  </a:lnTo>
                  <a:lnTo>
                    <a:pt x="427" y="2624"/>
                  </a:lnTo>
                  <a:lnTo>
                    <a:pt x="388" y="2554"/>
                  </a:lnTo>
                  <a:lnTo>
                    <a:pt x="353" y="2496"/>
                  </a:lnTo>
                  <a:lnTo>
                    <a:pt x="326" y="2451"/>
                  </a:lnTo>
                  <a:lnTo>
                    <a:pt x="306" y="2417"/>
                  </a:lnTo>
                  <a:lnTo>
                    <a:pt x="294" y="2397"/>
                  </a:lnTo>
                  <a:lnTo>
                    <a:pt x="290" y="2390"/>
                  </a:lnTo>
                  <a:lnTo>
                    <a:pt x="286" y="2385"/>
                  </a:lnTo>
                  <a:lnTo>
                    <a:pt x="281" y="2369"/>
                  </a:lnTo>
                  <a:lnTo>
                    <a:pt x="270" y="2343"/>
                  </a:lnTo>
                  <a:lnTo>
                    <a:pt x="257" y="2309"/>
                  </a:lnTo>
                  <a:lnTo>
                    <a:pt x="242" y="2267"/>
                  </a:lnTo>
                  <a:lnTo>
                    <a:pt x="225" y="2219"/>
                  </a:lnTo>
                  <a:lnTo>
                    <a:pt x="207" y="2164"/>
                  </a:lnTo>
                  <a:lnTo>
                    <a:pt x="187" y="2105"/>
                  </a:lnTo>
                  <a:lnTo>
                    <a:pt x="167" y="2041"/>
                  </a:lnTo>
                  <a:lnTo>
                    <a:pt x="148" y="1974"/>
                  </a:lnTo>
                  <a:lnTo>
                    <a:pt x="129" y="1906"/>
                  </a:lnTo>
                  <a:lnTo>
                    <a:pt x="112" y="1836"/>
                  </a:lnTo>
                  <a:lnTo>
                    <a:pt x="104" y="1800"/>
                  </a:lnTo>
                  <a:lnTo>
                    <a:pt x="97" y="1764"/>
                  </a:lnTo>
                  <a:lnTo>
                    <a:pt x="90" y="1729"/>
                  </a:lnTo>
                  <a:lnTo>
                    <a:pt x="84" y="1693"/>
                  </a:lnTo>
                  <a:lnTo>
                    <a:pt x="79" y="1658"/>
                  </a:lnTo>
                  <a:lnTo>
                    <a:pt x="74" y="1623"/>
                  </a:lnTo>
                  <a:lnTo>
                    <a:pt x="71" y="1590"/>
                  </a:lnTo>
                  <a:lnTo>
                    <a:pt x="68" y="1557"/>
                  </a:lnTo>
                  <a:lnTo>
                    <a:pt x="64" y="1483"/>
                  </a:lnTo>
                  <a:lnTo>
                    <a:pt x="58" y="1396"/>
                  </a:lnTo>
                  <a:lnTo>
                    <a:pt x="54" y="1298"/>
                  </a:lnTo>
                  <a:lnTo>
                    <a:pt x="47" y="1192"/>
                  </a:lnTo>
                  <a:lnTo>
                    <a:pt x="42" y="1079"/>
                  </a:lnTo>
                  <a:lnTo>
                    <a:pt x="37" y="963"/>
                  </a:lnTo>
                  <a:lnTo>
                    <a:pt x="31" y="844"/>
                  </a:lnTo>
                  <a:lnTo>
                    <a:pt x="26" y="727"/>
                  </a:lnTo>
                  <a:lnTo>
                    <a:pt x="20" y="613"/>
                  </a:lnTo>
                  <a:lnTo>
                    <a:pt x="15" y="503"/>
                  </a:lnTo>
                  <a:lnTo>
                    <a:pt x="11" y="402"/>
                  </a:lnTo>
                  <a:lnTo>
                    <a:pt x="8" y="310"/>
                  </a:lnTo>
                  <a:lnTo>
                    <a:pt x="4" y="232"/>
                  </a:lnTo>
                  <a:lnTo>
                    <a:pt x="2" y="168"/>
                  </a:lnTo>
                  <a:lnTo>
                    <a:pt x="0" y="121"/>
                  </a:lnTo>
                  <a:lnTo>
                    <a:pt x="0" y="93"/>
                  </a:lnTo>
                  <a:lnTo>
                    <a:pt x="6" y="87"/>
                  </a:lnTo>
                  <a:lnTo>
                    <a:pt x="24" y="72"/>
                  </a:lnTo>
                  <a:lnTo>
                    <a:pt x="37" y="64"/>
                  </a:lnTo>
                  <a:lnTo>
                    <a:pt x="51" y="53"/>
                  </a:lnTo>
                  <a:lnTo>
                    <a:pt x="68" y="42"/>
                  </a:lnTo>
                  <a:lnTo>
                    <a:pt x="86" y="32"/>
                  </a:lnTo>
                  <a:lnTo>
                    <a:pt x="107" y="23"/>
                  </a:lnTo>
                  <a:lnTo>
                    <a:pt x="129" y="14"/>
                  </a:lnTo>
                  <a:lnTo>
                    <a:pt x="141" y="10"/>
                  </a:lnTo>
                  <a:lnTo>
                    <a:pt x="153" y="6"/>
                  </a:lnTo>
                  <a:lnTo>
                    <a:pt x="165" y="4"/>
                  </a:lnTo>
                  <a:lnTo>
                    <a:pt x="177" y="2"/>
                  </a:lnTo>
                  <a:lnTo>
                    <a:pt x="190" y="1"/>
                  </a:lnTo>
                  <a:lnTo>
                    <a:pt x="202" y="0"/>
                  </a:lnTo>
                  <a:lnTo>
                    <a:pt x="215" y="0"/>
                  </a:lnTo>
                  <a:lnTo>
                    <a:pt x="229" y="1"/>
                  </a:lnTo>
                  <a:lnTo>
                    <a:pt x="242" y="2"/>
                  </a:lnTo>
                  <a:lnTo>
                    <a:pt x="256" y="5"/>
                  </a:lnTo>
                  <a:lnTo>
                    <a:pt x="269" y="9"/>
                  </a:lnTo>
                  <a:lnTo>
                    <a:pt x="283" y="14"/>
                  </a:lnTo>
                  <a:lnTo>
                    <a:pt x="297" y="19"/>
                  </a:lnTo>
                  <a:lnTo>
                    <a:pt x="311" y="26"/>
                  </a:lnTo>
                  <a:lnTo>
                    <a:pt x="324" y="33"/>
                  </a:lnTo>
                  <a:lnTo>
                    <a:pt x="337" y="41"/>
                  </a:lnTo>
                  <a:lnTo>
                    <a:pt x="350" y="50"/>
                  </a:lnTo>
                  <a:lnTo>
                    <a:pt x="363" y="58"/>
                  </a:lnTo>
                  <a:lnTo>
                    <a:pt x="376" y="68"/>
                  </a:lnTo>
                  <a:lnTo>
                    <a:pt x="388" y="78"/>
                  </a:lnTo>
                  <a:lnTo>
                    <a:pt x="411" y="99"/>
                  </a:lnTo>
                  <a:lnTo>
                    <a:pt x="434" y="122"/>
                  </a:lnTo>
                  <a:lnTo>
                    <a:pt x="454" y="146"/>
                  </a:lnTo>
                  <a:lnTo>
                    <a:pt x="474" y="171"/>
                  </a:lnTo>
                  <a:lnTo>
                    <a:pt x="491" y="197"/>
                  </a:lnTo>
                  <a:lnTo>
                    <a:pt x="506" y="223"/>
                  </a:lnTo>
                  <a:lnTo>
                    <a:pt x="519" y="249"/>
                  </a:lnTo>
                  <a:lnTo>
                    <a:pt x="529" y="276"/>
                  </a:lnTo>
                  <a:lnTo>
                    <a:pt x="533" y="288"/>
                  </a:lnTo>
                  <a:lnTo>
                    <a:pt x="537" y="301"/>
                  </a:lnTo>
                  <a:lnTo>
                    <a:pt x="541" y="313"/>
                  </a:lnTo>
                  <a:lnTo>
                    <a:pt x="543" y="325"/>
                  </a:lnTo>
                  <a:lnTo>
                    <a:pt x="544" y="337"/>
                  </a:lnTo>
                  <a:lnTo>
                    <a:pt x="545" y="349"/>
                  </a:lnTo>
                  <a:lnTo>
                    <a:pt x="545" y="360"/>
                  </a:lnTo>
                  <a:lnTo>
                    <a:pt x="545" y="371"/>
                  </a:lnTo>
                  <a:lnTo>
                    <a:pt x="570" y="373"/>
                  </a:lnTo>
                  <a:lnTo>
                    <a:pt x="595" y="376"/>
                  </a:lnTo>
                  <a:lnTo>
                    <a:pt x="621" y="380"/>
                  </a:lnTo>
                  <a:lnTo>
                    <a:pt x="646" y="386"/>
                  </a:lnTo>
                  <a:lnTo>
                    <a:pt x="672" y="393"/>
                  </a:lnTo>
                  <a:lnTo>
                    <a:pt x="696" y="402"/>
                  </a:lnTo>
                  <a:lnTo>
                    <a:pt x="719" y="413"/>
                  </a:lnTo>
                  <a:lnTo>
                    <a:pt x="741" y="424"/>
                  </a:lnTo>
                  <a:lnTo>
                    <a:pt x="752" y="431"/>
                  </a:lnTo>
                  <a:lnTo>
                    <a:pt x="762" y="438"/>
                  </a:lnTo>
                  <a:lnTo>
                    <a:pt x="772" y="446"/>
                  </a:lnTo>
                  <a:lnTo>
                    <a:pt x="783" y="453"/>
                  </a:lnTo>
                  <a:lnTo>
                    <a:pt x="791" y="462"/>
                  </a:lnTo>
                  <a:lnTo>
                    <a:pt x="800" y="472"/>
                  </a:lnTo>
                  <a:lnTo>
                    <a:pt x="809" y="481"/>
                  </a:lnTo>
                  <a:lnTo>
                    <a:pt x="817" y="491"/>
                  </a:lnTo>
                  <a:lnTo>
                    <a:pt x="825" y="502"/>
                  </a:lnTo>
                  <a:lnTo>
                    <a:pt x="831" y="514"/>
                  </a:lnTo>
                  <a:lnTo>
                    <a:pt x="838" y="525"/>
                  </a:lnTo>
                  <a:lnTo>
                    <a:pt x="844" y="537"/>
                  </a:lnTo>
                  <a:lnTo>
                    <a:pt x="850" y="550"/>
                  </a:lnTo>
                  <a:lnTo>
                    <a:pt x="854" y="563"/>
                  </a:lnTo>
                  <a:lnTo>
                    <a:pt x="858" y="577"/>
                  </a:lnTo>
                  <a:lnTo>
                    <a:pt x="861" y="592"/>
                  </a:lnTo>
                  <a:lnTo>
                    <a:pt x="865" y="609"/>
                  </a:lnTo>
                  <a:lnTo>
                    <a:pt x="868" y="627"/>
                  </a:lnTo>
                  <a:lnTo>
                    <a:pt x="870" y="647"/>
                  </a:lnTo>
                  <a:lnTo>
                    <a:pt x="872" y="670"/>
                  </a:lnTo>
                  <a:lnTo>
                    <a:pt x="875" y="721"/>
                  </a:lnTo>
                  <a:lnTo>
                    <a:pt x="879" y="777"/>
                  </a:lnTo>
                  <a:lnTo>
                    <a:pt x="881" y="839"/>
                  </a:lnTo>
                  <a:lnTo>
                    <a:pt x="883" y="904"/>
                  </a:lnTo>
                  <a:lnTo>
                    <a:pt x="885" y="973"/>
                  </a:lnTo>
                  <a:lnTo>
                    <a:pt x="887" y="1042"/>
                  </a:lnTo>
                  <a:lnTo>
                    <a:pt x="889" y="1112"/>
                  </a:lnTo>
                  <a:lnTo>
                    <a:pt x="893" y="1179"/>
                  </a:lnTo>
                  <a:lnTo>
                    <a:pt x="896" y="1246"/>
                  </a:lnTo>
                  <a:lnTo>
                    <a:pt x="900" y="1309"/>
                  </a:lnTo>
                  <a:lnTo>
                    <a:pt x="906" y="1366"/>
                  </a:lnTo>
                  <a:lnTo>
                    <a:pt x="912" y="1419"/>
                  </a:lnTo>
                  <a:lnTo>
                    <a:pt x="916" y="1441"/>
                  </a:lnTo>
                  <a:lnTo>
                    <a:pt x="920" y="1463"/>
                  </a:lnTo>
                  <a:lnTo>
                    <a:pt x="925" y="1482"/>
                  </a:lnTo>
                  <a:lnTo>
                    <a:pt x="929" y="1499"/>
                  </a:lnTo>
                  <a:lnTo>
                    <a:pt x="945" y="1540"/>
                  </a:lnTo>
                  <a:lnTo>
                    <a:pt x="968" y="1596"/>
                  </a:lnTo>
                  <a:lnTo>
                    <a:pt x="998" y="1665"/>
                  </a:lnTo>
                  <a:lnTo>
                    <a:pt x="1035" y="1744"/>
                  </a:lnTo>
                  <a:lnTo>
                    <a:pt x="1075" y="1831"/>
                  </a:lnTo>
                  <a:lnTo>
                    <a:pt x="1118" y="1924"/>
                  </a:lnTo>
                  <a:lnTo>
                    <a:pt x="1163" y="2020"/>
                  </a:lnTo>
                  <a:lnTo>
                    <a:pt x="1209" y="2117"/>
                  </a:lnTo>
                  <a:lnTo>
                    <a:pt x="1254" y="2210"/>
                  </a:lnTo>
                  <a:lnTo>
                    <a:pt x="1298" y="2301"/>
                  </a:lnTo>
                  <a:lnTo>
                    <a:pt x="1337" y="2384"/>
                  </a:lnTo>
                  <a:lnTo>
                    <a:pt x="1373" y="2457"/>
                  </a:lnTo>
                  <a:lnTo>
                    <a:pt x="1403" y="2518"/>
                  </a:lnTo>
                  <a:lnTo>
                    <a:pt x="1426" y="2565"/>
                  </a:lnTo>
                  <a:lnTo>
                    <a:pt x="1441" y="2595"/>
                  </a:lnTo>
                  <a:lnTo>
                    <a:pt x="1446" y="2606"/>
                  </a:lnTo>
                  <a:close/>
                  <a:moveTo>
                    <a:pt x="11034" y="2606"/>
                  </a:moveTo>
                  <a:lnTo>
                    <a:pt x="11041" y="2587"/>
                  </a:lnTo>
                  <a:lnTo>
                    <a:pt x="11059" y="2537"/>
                  </a:lnTo>
                  <a:lnTo>
                    <a:pt x="11069" y="2503"/>
                  </a:lnTo>
                  <a:lnTo>
                    <a:pt x="11081" y="2465"/>
                  </a:lnTo>
                  <a:lnTo>
                    <a:pt x="11092" y="2423"/>
                  </a:lnTo>
                  <a:lnTo>
                    <a:pt x="11103" y="2378"/>
                  </a:lnTo>
                  <a:lnTo>
                    <a:pt x="11107" y="2356"/>
                  </a:lnTo>
                  <a:lnTo>
                    <a:pt x="11111" y="2334"/>
                  </a:lnTo>
                  <a:lnTo>
                    <a:pt x="11115" y="2312"/>
                  </a:lnTo>
                  <a:lnTo>
                    <a:pt x="11118" y="2289"/>
                  </a:lnTo>
                  <a:lnTo>
                    <a:pt x="11119" y="2266"/>
                  </a:lnTo>
                  <a:lnTo>
                    <a:pt x="11121" y="2245"/>
                  </a:lnTo>
                  <a:lnTo>
                    <a:pt x="11121" y="2224"/>
                  </a:lnTo>
                  <a:lnTo>
                    <a:pt x="11120" y="2204"/>
                  </a:lnTo>
                  <a:lnTo>
                    <a:pt x="11119" y="2185"/>
                  </a:lnTo>
                  <a:lnTo>
                    <a:pt x="11116" y="2166"/>
                  </a:lnTo>
                  <a:lnTo>
                    <a:pt x="11111" y="2148"/>
                  </a:lnTo>
                  <a:lnTo>
                    <a:pt x="11106" y="2133"/>
                  </a:lnTo>
                  <a:lnTo>
                    <a:pt x="11098" y="2118"/>
                  </a:lnTo>
                  <a:lnTo>
                    <a:pt x="11090" y="2105"/>
                  </a:lnTo>
                  <a:lnTo>
                    <a:pt x="11080" y="2093"/>
                  </a:lnTo>
                  <a:lnTo>
                    <a:pt x="11068" y="2084"/>
                  </a:lnTo>
                  <a:lnTo>
                    <a:pt x="11042" y="2067"/>
                  </a:lnTo>
                  <a:lnTo>
                    <a:pt x="11014" y="2051"/>
                  </a:lnTo>
                  <a:lnTo>
                    <a:pt x="10999" y="2043"/>
                  </a:lnTo>
                  <a:lnTo>
                    <a:pt x="10984" y="2037"/>
                  </a:lnTo>
                  <a:lnTo>
                    <a:pt x="10969" y="2029"/>
                  </a:lnTo>
                  <a:lnTo>
                    <a:pt x="10953" y="2024"/>
                  </a:lnTo>
                  <a:lnTo>
                    <a:pt x="10937" y="2019"/>
                  </a:lnTo>
                  <a:lnTo>
                    <a:pt x="10920" y="2013"/>
                  </a:lnTo>
                  <a:lnTo>
                    <a:pt x="10903" y="2009"/>
                  </a:lnTo>
                  <a:lnTo>
                    <a:pt x="10885" y="2006"/>
                  </a:lnTo>
                  <a:lnTo>
                    <a:pt x="10867" y="2004"/>
                  </a:lnTo>
                  <a:lnTo>
                    <a:pt x="10848" y="2002"/>
                  </a:lnTo>
                  <a:lnTo>
                    <a:pt x="10828" y="2002"/>
                  </a:lnTo>
                  <a:lnTo>
                    <a:pt x="10809" y="2002"/>
                  </a:lnTo>
                  <a:lnTo>
                    <a:pt x="10788" y="2005"/>
                  </a:lnTo>
                  <a:lnTo>
                    <a:pt x="10768" y="2008"/>
                  </a:lnTo>
                  <a:lnTo>
                    <a:pt x="10746" y="2012"/>
                  </a:lnTo>
                  <a:lnTo>
                    <a:pt x="10725" y="2019"/>
                  </a:lnTo>
                  <a:lnTo>
                    <a:pt x="10703" y="2025"/>
                  </a:lnTo>
                  <a:lnTo>
                    <a:pt x="10681" y="2035"/>
                  </a:lnTo>
                  <a:lnTo>
                    <a:pt x="10657" y="2044"/>
                  </a:lnTo>
                  <a:lnTo>
                    <a:pt x="10633" y="2056"/>
                  </a:lnTo>
                  <a:lnTo>
                    <a:pt x="10609" y="2070"/>
                  </a:lnTo>
                  <a:lnTo>
                    <a:pt x="10584" y="2085"/>
                  </a:lnTo>
                  <a:lnTo>
                    <a:pt x="10558" y="2103"/>
                  </a:lnTo>
                  <a:lnTo>
                    <a:pt x="10532" y="2122"/>
                  </a:lnTo>
                  <a:lnTo>
                    <a:pt x="10505" y="2144"/>
                  </a:lnTo>
                  <a:lnTo>
                    <a:pt x="10478" y="2167"/>
                  </a:lnTo>
                  <a:lnTo>
                    <a:pt x="10450" y="2192"/>
                  </a:lnTo>
                  <a:lnTo>
                    <a:pt x="10422" y="2220"/>
                  </a:lnTo>
                  <a:lnTo>
                    <a:pt x="10393" y="2249"/>
                  </a:lnTo>
                  <a:lnTo>
                    <a:pt x="10365" y="2278"/>
                  </a:lnTo>
                  <a:lnTo>
                    <a:pt x="10338" y="2308"/>
                  </a:lnTo>
                  <a:lnTo>
                    <a:pt x="10311" y="2339"/>
                  </a:lnTo>
                  <a:lnTo>
                    <a:pt x="10256" y="2400"/>
                  </a:lnTo>
                  <a:lnTo>
                    <a:pt x="10200" y="2462"/>
                  </a:lnTo>
                  <a:lnTo>
                    <a:pt x="10142" y="2527"/>
                  </a:lnTo>
                  <a:lnTo>
                    <a:pt x="10081" y="2592"/>
                  </a:lnTo>
                  <a:lnTo>
                    <a:pt x="10048" y="2624"/>
                  </a:lnTo>
                  <a:lnTo>
                    <a:pt x="10014" y="2657"/>
                  </a:lnTo>
                  <a:lnTo>
                    <a:pt x="9979" y="2690"/>
                  </a:lnTo>
                  <a:lnTo>
                    <a:pt x="9942" y="2723"/>
                  </a:lnTo>
                  <a:lnTo>
                    <a:pt x="9902" y="2757"/>
                  </a:lnTo>
                  <a:lnTo>
                    <a:pt x="9861" y="2790"/>
                  </a:lnTo>
                  <a:lnTo>
                    <a:pt x="9818" y="2823"/>
                  </a:lnTo>
                  <a:lnTo>
                    <a:pt x="9773" y="2857"/>
                  </a:lnTo>
                  <a:lnTo>
                    <a:pt x="9726" y="2890"/>
                  </a:lnTo>
                  <a:lnTo>
                    <a:pt x="9675" y="2923"/>
                  </a:lnTo>
                  <a:lnTo>
                    <a:pt x="9622" y="2957"/>
                  </a:lnTo>
                  <a:lnTo>
                    <a:pt x="9566" y="2990"/>
                  </a:lnTo>
                  <a:lnTo>
                    <a:pt x="9507" y="3024"/>
                  </a:lnTo>
                  <a:lnTo>
                    <a:pt x="9445" y="3057"/>
                  </a:lnTo>
                  <a:lnTo>
                    <a:pt x="9379" y="3089"/>
                  </a:lnTo>
                  <a:lnTo>
                    <a:pt x="9309" y="3123"/>
                  </a:lnTo>
                  <a:lnTo>
                    <a:pt x="9236" y="3155"/>
                  </a:lnTo>
                  <a:lnTo>
                    <a:pt x="9159" y="3188"/>
                  </a:lnTo>
                  <a:lnTo>
                    <a:pt x="9078" y="3220"/>
                  </a:lnTo>
                  <a:lnTo>
                    <a:pt x="8993" y="3252"/>
                  </a:lnTo>
                  <a:lnTo>
                    <a:pt x="8907" y="3284"/>
                  </a:lnTo>
                  <a:lnTo>
                    <a:pt x="8825" y="3316"/>
                  </a:lnTo>
                  <a:lnTo>
                    <a:pt x="8746" y="3346"/>
                  </a:lnTo>
                  <a:lnTo>
                    <a:pt x="8668" y="3377"/>
                  </a:lnTo>
                  <a:lnTo>
                    <a:pt x="8594" y="3407"/>
                  </a:lnTo>
                  <a:lnTo>
                    <a:pt x="8522" y="3438"/>
                  </a:lnTo>
                  <a:lnTo>
                    <a:pt x="8452" y="3469"/>
                  </a:lnTo>
                  <a:lnTo>
                    <a:pt x="8385" y="3500"/>
                  </a:lnTo>
                  <a:lnTo>
                    <a:pt x="8319" y="3530"/>
                  </a:lnTo>
                  <a:lnTo>
                    <a:pt x="8257" y="3561"/>
                  </a:lnTo>
                  <a:lnTo>
                    <a:pt x="8195" y="3592"/>
                  </a:lnTo>
                  <a:lnTo>
                    <a:pt x="8136" y="3624"/>
                  </a:lnTo>
                  <a:lnTo>
                    <a:pt x="8079" y="3656"/>
                  </a:lnTo>
                  <a:lnTo>
                    <a:pt x="8023" y="3689"/>
                  </a:lnTo>
                  <a:lnTo>
                    <a:pt x="7968" y="3723"/>
                  </a:lnTo>
                  <a:lnTo>
                    <a:pt x="7915" y="3756"/>
                  </a:lnTo>
                  <a:lnTo>
                    <a:pt x="7864" y="3792"/>
                  </a:lnTo>
                  <a:lnTo>
                    <a:pt x="7812" y="3827"/>
                  </a:lnTo>
                  <a:lnTo>
                    <a:pt x="7763" y="3864"/>
                  </a:lnTo>
                  <a:lnTo>
                    <a:pt x="7714" y="3902"/>
                  </a:lnTo>
                  <a:lnTo>
                    <a:pt x="7666" y="3940"/>
                  </a:lnTo>
                  <a:lnTo>
                    <a:pt x="7618" y="3980"/>
                  </a:lnTo>
                  <a:lnTo>
                    <a:pt x="7572" y="4021"/>
                  </a:lnTo>
                  <a:lnTo>
                    <a:pt x="7526" y="4063"/>
                  </a:lnTo>
                  <a:lnTo>
                    <a:pt x="7479" y="4107"/>
                  </a:lnTo>
                  <a:lnTo>
                    <a:pt x="7433" y="4153"/>
                  </a:lnTo>
                  <a:lnTo>
                    <a:pt x="7388" y="4200"/>
                  </a:lnTo>
                  <a:lnTo>
                    <a:pt x="7342" y="4248"/>
                  </a:lnTo>
                  <a:lnTo>
                    <a:pt x="7296" y="4299"/>
                  </a:lnTo>
                  <a:lnTo>
                    <a:pt x="7250" y="4351"/>
                  </a:lnTo>
                  <a:lnTo>
                    <a:pt x="7204" y="4405"/>
                  </a:lnTo>
                  <a:lnTo>
                    <a:pt x="7156" y="4461"/>
                  </a:lnTo>
                  <a:lnTo>
                    <a:pt x="7110" y="4518"/>
                  </a:lnTo>
                  <a:lnTo>
                    <a:pt x="7065" y="4574"/>
                  </a:lnTo>
                  <a:lnTo>
                    <a:pt x="7022" y="4631"/>
                  </a:lnTo>
                  <a:lnTo>
                    <a:pt x="6980" y="4688"/>
                  </a:lnTo>
                  <a:lnTo>
                    <a:pt x="6940" y="4745"/>
                  </a:lnTo>
                  <a:lnTo>
                    <a:pt x="6902" y="4803"/>
                  </a:lnTo>
                  <a:lnTo>
                    <a:pt x="6866" y="4861"/>
                  </a:lnTo>
                  <a:lnTo>
                    <a:pt x="6830" y="4919"/>
                  </a:lnTo>
                  <a:lnTo>
                    <a:pt x="6797" y="4979"/>
                  </a:lnTo>
                  <a:lnTo>
                    <a:pt x="6765" y="5039"/>
                  </a:lnTo>
                  <a:lnTo>
                    <a:pt x="6735" y="5100"/>
                  </a:lnTo>
                  <a:lnTo>
                    <a:pt x="6706" y="5162"/>
                  </a:lnTo>
                  <a:lnTo>
                    <a:pt x="6679" y="5224"/>
                  </a:lnTo>
                  <a:lnTo>
                    <a:pt x="6655" y="5288"/>
                  </a:lnTo>
                  <a:lnTo>
                    <a:pt x="6631" y="5354"/>
                  </a:lnTo>
                  <a:lnTo>
                    <a:pt x="6608" y="5419"/>
                  </a:lnTo>
                  <a:lnTo>
                    <a:pt x="6589" y="5487"/>
                  </a:lnTo>
                  <a:lnTo>
                    <a:pt x="6569" y="5556"/>
                  </a:lnTo>
                  <a:lnTo>
                    <a:pt x="6552" y="5626"/>
                  </a:lnTo>
                  <a:lnTo>
                    <a:pt x="6537" y="5698"/>
                  </a:lnTo>
                  <a:lnTo>
                    <a:pt x="6523" y="5773"/>
                  </a:lnTo>
                  <a:lnTo>
                    <a:pt x="6511" y="5848"/>
                  </a:lnTo>
                  <a:lnTo>
                    <a:pt x="6502" y="5926"/>
                  </a:lnTo>
                  <a:lnTo>
                    <a:pt x="6492" y="6005"/>
                  </a:lnTo>
                  <a:lnTo>
                    <a:pt x="6486" y="6086"/>
                  </a:lnTo>
                  <a:lnTo>
                    <a:pt x="6480" y="6170"/>
                  </a:lnTo>
                  <a:lnTo>
                    <a:pt x="6476" y="6256"/>
                  </a:lnTo>
                  <a:lnTo>
                    <a:pt x="6474" y="6345"/>
                  </a:lnTo>
                  <a:lnTo>
                    <a:pt x="6474" y="6435"/>
                  </a:lnTo>
                  <a:lnTo>
                    <a:pt x="6475" y="6529"/>
                  </a:lnTo>
                  <a:lnTo>
                    <a:pt x="6477" y="6625"/>
                  </a:lnTo>
                  <a:lnTo>
                    <a:pt x="6481" y="6723"/>
                  </a:lnTo>
                  <a:lnTo>
                    <a:pt x="6487" y="6829"/>
                  </a:lnTo>
                  <a:lnTo>
                    <a:pt x="6491" y="6951"/>
                  </a:lnTo>
                  <a:lnTo>
                    <a:pt x="6494" y="7084"/>
                  </a:lnTo>
                  <a:lnTo>
                    <a:pt x="6497" y="7229"/>
                  </a:lnTo>
                  <a:lnTo>
                    <a:pt x="6501" y="7384"/>
                  </a:lnTo>
                  <a:lnTo>
                    <a:pt x="6502" y="7548"/>
                  </a:lnTo>
                  <a:lnTo>
                    <a:pt x="6504" y="7720"/>
                  </a:lnTo>
                  <a:lnTo>
                    <a:pt x="6505" y="7899"/>
                  </a:lnTo>
                  <a:lnTo>
                    <a:pt x="6506" y="8274"/>
                  </a:lnTo>
                  <a:lnTo>
                    <a:pt x="6505" y="8663"/>
                  </a:lnTo>
                  <a:lnTo>
                    <a:pt x="6503" y="9057"/>
                  </a:lnTo>
                  <a:lnTo>
                    <a:pt x="6501" y="9448"/>
                  </a:lnTo>
                  <a:lnTo>
                    <a:pt x="6496" y="9826"/>
                  </a:lnTo>
                  <a:lnTo>
                    <a:pt x="6493" y="10184"/>
                  </a:lnTo>
                  <a:lnTo>
                    <a:pt x="6489" y="10510"/>
                  </a:lnTo>
                  <a:lnTo>
                    <a:pt x="6484" y="10798"/>
                  </a:lnTo>
                  <a:lnTo>
                    <a:pt x="6481" y="11036"/>
                  </a:lnTo>
                  <a:lnTo>
                    <a:pt x="6479" y="11218"/>
                  </a:lnTo>
                  <a:lnTo>
                    <a:pt x="6477" y="11333"/>
                  </a:lnTo>
                  <a:lnTo>
                    <a:pt x="6476" y="11374"/>
                  </a:lnTo>
                  <a:lnTo>
                    <a:pt x="8978" y="11351"/>
                  </a:lnTo>
                  <a:lnTo>
                    <a:pt x="8959" y="11216"/>
                  </a:lnTo>
                  <a:lnTo>
                    <a:pt x="8940" y="11071"/>
                  </a:lnTo>
                  <a:lnTo>
                    <a:pt x="8919" y="10921"/>
                  </a:lnTo>
                  <a:lnTo>
                    <a:pt x="8899" y="10764"/>
                  </a:lnTo>
                  <a:lnTo>
                    <a:pt x="8858" y="10434"/>
                  </a:lnTo>
                  <a:lnTo>
                    <a:pt x="8818" y="10088"/>
                  </a:lnTo>
                  <a:lnTo>
                    <a:pt x="8777" y="9731"/>
                  </a:lnTo>
                  <a:lnTo>
                    <a:pt x="8737" y="9369"/>
                  </a:lnTo>
                  <a:lnTo>
                    <a:pt x="8698" y="9010"/>
                  </a:lnTo>
                  <a:lnTo>
                    <a:pt x="8661" y="8657"/>
                  </a:lnTo>
                  <a:lnTo>
                    <a:pt x="8625" y="8318"/>
                  </a:lnTo>
                  <a:lnTo>
                    <a:pt x="8592" y="7998"/>
                  </a:lnTo>
                  <a:lnTo>
                    <a:pt x="8562" y="7703"/>
                  </a:lnTo>
                  <a:lnTo>
                    <a:pt x="8534" y="7439"/>
                  </a:lnTo>
                  <a:lnTo>
                    <a:pt x="8509" y="7212"/>
                  </a:lnTo>
                  <a:lnTo>
                    <a:pt x="8488" y="7028"/>
                  </a:lnTo>
                  <a:lnTo>
                    <a:pt x="8480" y="6953"/>
                  </a:lnTo>
                  <a:lnTo>
                    <a:pt x="8472" y="6892"/>
                  </a:lnTo>
                  <a:lnTo>
                    <a:pt x="8466" y="6844"/>
                  </a:lnTo>
                  <a:lnTo>
                    <a:pt x="8460" y="6811"/>
                  </a:lnTo>
                  <a:lnTo>
                    <a:pt x="8456" y="6783"/>
                  </a:lnTo>
                  <a:lnTo>
                    <a:pt x="8454" y="6754"/>
                  </a:lnTo>
                  <a:lnTo>
                    <a:pt x="8453" y="6722"/>
                  </a:lnTo>
                  <a:lnTo>
                    <a:pt x="8454" y="6688"/>
                  </a:lnTo>
                  <a:lnTo>
                    <a:pt x="8457" y="6653"/>
                  </a:lnTo>
                  <a:lnTo>
                    <a:pt x="8461" y="6615"/>
                  </a:lnTo>
                  <a:lnTo>
                    <a:pt x="8468" y="6575"/>
                  </a:lnTo>
                  <a:lnTo>
                    <a:pt x="8476" y="6534"/>
                  </a:lnTo>
                  <a:lnTo>
                    <a:pt x="8487" y="6492"/>
                  </a:lnTo>
                  <a:lnTo>
                    <a:pt x="8499" y="6449"/>
                  </a:lnTo>
                  <a:lnTo>
                    <a:pt x="8513" y="6405"/>
                  </a:lnTo>
                  <a:lnTo>
                    <a:pt x="8530" y="6360"/>
                  </a:lnTo>
                  <a:lnTo>
                    <a:pt x="8549" y="6314"/>
                  </a:lnTo>
                  <a:lnTo>
                    <a:pt x="8569" y="6268"/>
                  </a:lnTo>
                  <a:lnTo>
                    <a:pt x="8593" y="6221"/>
                  </a:lnTo>
                  <a:lnTo>
                    <a:pt x="8619" y="6173"/>
                  </a:lnTo>
                  <a:lnTo>
                    <a:pt x="8646" y="6126"/>
                  </a:lnTo>
                  <a:lnTo>
                    <a:pt x="8676" y="6079"/>
                  </a:lnTo>
                  <a:lnTo>
                    <a:pt x="8709" y="6032"/>
                  </a:lnTo>
                  <a:lnTo>
                    <a:pt x="8744" y="5985"/>
                  </a:lnTo>
                  <a:lnTo>
                    <a:pt x="8781" y="5939"/>
                  </a:lnTo>
                  <a:lnTo>
                    <a:pt x="8822" y="5892"/>
                  </a:lnTo>
                  <a:lnTo>
                    <a:pt x="8865" y="5847"/>
                  </a:lnTo>
                  <a:lnTo>
                    <a:pt x="8910" y="5803"/>
                  </a:lnTo>
                  <a:lnTo>
                    <a:pt x="8959" y="5760"/>
                  </a:lnTo>
                  <a:lnTo>
                    <a:pt x="9011" y="5718"/>
                  </a:lnTo>
                  <a:lnTo>
                    <a:pt x="9064" y="5677"/>
                  </a:lnTo>
                  <a:lnTo>
                    <a:pt x="9121" y="5638"/>
                  </a:lnTo>
                  <a:lnTo>
                    <a:pt x="9181" y="5600"/>
                  </a:lnTo>
                  <a:lnTo>
                    <a:pt x="9244" y="5564"/>
                  </a:lnTo>
                  <a:lnTo>
                    <a:pt x="9310" y="5530"/>
                  </a:lnTo>
                  <a:lnTo>
                    <a:pt x="9379" y="5498"/>
                  </a:lnTo>
                  <a:lnTo>
                    <a:pt x="9491" y="5451"/>
                  </a:lnTo>
                  <a:lnTo>
                    <a:pt x="9597" y="5406"/>
                  </a:lnTo>
                  <a:lnTo>
                    <a:pt x="9700" y="5365"/>
                  </a:lnTo>
                  <a:lnTo>
                    <a:pt x="9799" y="5327"/>
                  </a:lnTo>
                  <a:lnTo>
                    <a:pt x="9983" y="5258"/>
                  </a:lnTo>
                  <a:lnTo>
                    <a:pt x="10152" y="5196"/>
                  </a:lnTo>
                  <a:lnTo>
                    <a:pt x="10231" y="5167"/>
                  </a:lnTo>
                  <a:lnTo>
                    <a:pt x="10306" y="5138"/>
                  </a:lnTo>
                  <a:lnTo>
                    <a:pt x="10379" y="5110"/>
                  </a:lnTo>
                  <a:lnTo>
                    <a:pt x="10449" y="5081"/>
                  </a:lnTo>
                  <a:lnTo>
                    <a:pt x="10516" y="5052"/>
                  </a:lnTo>
                  <a:lnTo>
                    <a:pt x="10579" y="5022"/>
                  </a:lnTo>
                  <a:lnTo>
                    <a:pt x="10642" y="4991"/>
                  </a:lnTo>
                  <a:lnTo>
                    <a:pt x="10701" y="4957"/>
                  </a:lnTo>
                  <a:lnTo>
                    <a:pt x="10758" y="4922"/>
                  </a:lnTo>
                  <a:lnTo>
                    <a:pt x="10813" y="4884"/>
                  </a:lnTo>
                  <a:lnTo>
                    <a:pt x="10867" y="4844"/>
                  </a:lnTo>
                  <a:lnTo>
                    <a:pt x="10918" y="4800"/>
                  </a:lnTo>
                  <a:lnTo>
                    <a:pt x="10968" y="4753"/>
                  </a:lnTo>
                  <a:lnTo>
                    <a:pt x="11017" y="4702"/>
                  </a:lnTo>
                  <a:lnTo>
                    <a:pt x="11064" y="4646"/>
                  </a:lnTo>
                  <a:lnTo>
                    <a:pt x="11110" y="4586"/>
                  </a:lnTo>
                  <a:lnTo>
                    <a:pt x="11157" y="4521"/>
                  </a:lnTo>
                  <a:lnTo>
                    <a:pt x="11202" y="4450"/>
                  </a:lnTo>
                  <a:lnTo>
                    <a:pt x="11246" y="4373"/>
                  </a:lnTo>
                  <a:lnTo>
                    <a:pt x="11290" y="4289"/>
                  </a:lnTo>
                  <a:lnTo>
                    <a:pt x="11333" y="4200"/>
                  </a:lnTo>
                  <a:lnTo>
                    <a:pt x="11377" y="4103"/>
                  </a:lnTo>
                  <a:lnTo>
                    <a:pt x="11422" y="4000"/>
                  </a:lnTo>
                  <a:lnTo>
                    <a:pt x="11466" y="3888"/>
                  </a:lnTo>
                  <a:lnTo>
                    <a:pt x="11498" y="3804"/>
                  </a:lnTo>
                  <a:lnTo>
                    <a:pt x="11530" y="3721"/>
                  </a:lnTo>
                  <a:lnTo>
                    <a:pt x="11564" y="3640"/>
                  </a:lnTo>
                  <a:lnTo>
                    <a:pt x="11596" y="3562"/>
                  </a:lnTo>
                  <a:lnTo>
                    <a:pt x="11629" y="3486"/>
                  </a:lnTo>
                  <a:lnTo>
                    <a:pt x="11662" y="3411"/>
                  </a:lnTo>
                  <a:lnTo>
                    <a:pt x="11694" y="3339"/>
                  </a:lnTo>
                  <a:lnTo>
                    <a:pt x="11725" y="3269"/>
                  </a:lnTo>
                  <a:lnTo>
                    <a:pt x="11788" y="3137"/>
                  </a:lnTo>
                  <a:lnTo>
                    <a:pt x="11848" y="3014"/>
                  </a:lnTo>
                  <a:lnTo>
                    <a:pt x="11905" y="2901"/>
                  </a:lnTo>
                  <a:lnTo>
                    <a:pt x="11959" y="2797"/>
                  </a:lnTo>
                  <a:lnTo>
                    <a:pt x="12008" y="2705"/>
                  </a:lnTo>
                  <a:lnTo>
                    <a:pt x="12053" y="2624"/>
                  </a:lnTo>
                  <a:lnTo>
                    <a:pt x="12092" y="2554"/>
                  </a:lnTo>
                  <a:lnTo>
                    <a:pt x="12127" y="2496"/>
                  </a:lnTo>
                  <a:lnTo>
                    <a:pt x="12154" y="2451"/>
                  </a:lnTo>
                  <a:lnTo>
                    <a:pt x="12174" y="2417"/>
                  </a:lnTo>
                  <a:lnTo>
                    <a:pt x="12186" y="2397"/>
                  </a:lnTo>
                  <a:lnTo>
                    <a:pt x="12190" y="2390"/>
                  </a:lnTo>
                  <a:lnTo>
                    <a:pt x="12194" y="2385"/>
                  </a:lnTo>
                  <a:lnTo>
                    <a:pt x="12199" y="2369"/>
                  </a:lnTo>
                  <a:lnTo>
                    <a:pt x="12210" y="2343"/>
                  </a:lnTo>
                  <a:lnTo>
                    <a:pt x="12223" y="2309"/>
                  </a:lnTo>
                  <a:lnTo>
                    <a:pt x="12238" y="2267"/>
                  </a:lnTo>
                  <a:lnTo>
                    <a:pt x="12255" y="2219"/>
                  </a:lnTo>
                  <a:lnTo>
                    <a:pt x="12273" y="2164"/>
                  </a:lnTo>
                  <a:lnTo>
                    <a:pt x="12293" y="2105"/>
                  </a:lnTo>
                  <a:lnTo>
                    <a:pt x="12313" y="2041"/>
                  </a:lnTo>
                  <a:lnTo>
                    <a:pt x="12332" y="1974"/>
                  </a:lnTo>
                  <a:lnTo>
                    <a:pt x="12351" y="1906"/>
                  </a:lnTo>
                  <a:lnTo>
                    <a:pt x="12368" y="1836"/>
                  </a:lnTo>
                  <a:lnTo>
                    <a:pt x="12376" y="1800"/>
                  </a:lnTo>
                  <a:lnTo>
                    <a:pt x="12383" y="1764"/>
                  </a:lnTo>
                  <a:lnTo>
                    <a:pt x="12390" y="1729"/>
                  </a:lnTo>
                  <a:lnTo>
                    <a:pt x="12396" y="1693"/>
                  </a:lnTo>
                  <a:lnTo>
                    <a:pt x="12401" y="1658"/>
                  </a:lnTo>
                  <a:lnTo>
                    <a:pt x="12406" y="1623"/>
                  </a:lnTo>
                  <a:lnTo>
                    <a:pt x="12409" y="1590"/>
                  </a:lnTo>
                  <a:lnTo>
                    <a:pt x="12412" y="1557"/>
                  </a:lnTo>
                  <a:lnTo>
                    <a:pt x="12416" y="1483"/>
                  </a:lnTo>
                  <a:lnTo>
                    <a:pt x="12422" y="1396"/>
                  </a:lnTo>
                  <a:lnTo>
                    <a:pt x="12426" y="1298"/>
                  </a:lnTo>
                  <a:lnTo>
                    <a:pt x="12433" y="1192"/>
                  </a:lnTo>
                  <a:lnTo>
                    <a:pt x="12438" y="1079"/>
                  </a:lnTo>
                  <a:lnTo>
                    <a:pt x="12443" y="963"/>
                  </a:lnTo>
                  <a:lnTo>
                    <a:pt x="12449" y="844"/>
                  </a:lnTo>
                  <a:lnTo>
                    <a:pt x="12454" y="727"/>
                  </a:lnTo>
                  <a:lnTo>
                    <a:pt x="12460" y="613"/>
                  </a:lnTo>
                  <a:lnTo>
                    <a:pt x="12465" y="503"/>
                  </a:lnTo>
                  <a:lnTo>
                    <a:pt x="12469" y="402"/>
                  </a:lnTo>
                  <a:lnTo>
                    <a:pt x="12472" y="310"/>
                  </a:lnTo>
                  <a:lnTo>
                    <a:pt x="12476" y="232"/>
                  </a:lnTo>
                  <a:lnTo>
                    <a:pt x="12478" y="168"/>
                  </a:lnTo>
                  <a:lnTo>
                    <a:pt x="12480" y="121"/>
                  </a:lnTo>
                  <a:lnTo>
                    <a:pt x="12480" y="93"/>
                  </a:lnTo>
                  <a:lnTo>
                    <a:pt x="12474" y="87"/>
                  </a:lnTo>
                  <a:lnTo>
                    <a:pt x="12456" y="72"/>
                  </a:lnTo>
                  <a:lnTo>
                    <a:pt x="12443" y="64"/>
                  </a:lnTo>
                  <a:lnTo>
                    <a:pt x="12429" y="53"/>
                  </a:lnTo>
                  <a:lnTo>
                    <a:pt x="12412" y="42"/>
                  </a:lnTo>
                  <a:lnTo>
                    <a:pt x="12394" y="32"/>
                  </a:lnTo>
                  <a:lnTo>
                    <a:pt x="12373" y="23"/>
                  </a:lnTo>
                  <a:lnTo>
                    <a:pt x="12351" y="14"/>
                  </a:lnTo>
                  <a:lnTo>
                    <a:pt x="12339" y="10"/>
                  </a:lnTo>
                  <a:lnTo>
                    <a:pt x="12327" y="6"/>
                  </a:lnTo>
                  <a:lnTo>
                    <a:pt x="12315" y="4"/>
                  </a:lnTo>
                  <a:lnTo>
                    <a:pt x="12303" y="2"/>
                  </a:lnTo>
                  <a:lnTo>
                    <a:pt x="12290" y="1"/>
                  </a:lnTo>
                  <a:lnTo>
                    <a:pt x="12278" y="0"/>
                  </a:lnTo>
                  <a:lnTo>
                    <a:pt x="12265" y="0"/>
                  </a:lnTo>
                  <a:lnTo>
                    <a:pt x="12251" y="1"/>
                  </a:lnTo>
                  <a:lnTo>
                    <a:pt x="12238" y="2"/>
                  </a:lnTo>
                  <a:lnTo>
                    <a:pt x="12224" y="5"/>
                  </a:lnTo>
                  <a:lnTo>
                    <a:pt x="12211" y="9"/>
                  </a:lnTo>
                  <a:lnTo>
                    <a:pt x="12197" y="14"/>
                  </a:lnTo>
                  <a:lnTo>
                    <a:pt x="12183" y="19"/>
                  </a:lnTo>
                  <a:lnTo>
                    <a:pt x="12169" y="26"/>
                  </a:lnTo>
                  <a:lnTo>
                    <a:pt x="12156" y="33"/>
                  </a:lnTo>
                  <a:lnTo>
                    <a:pt x="12143" y="41"/>
                  </a:lnTo>
                  <a:lnTo>
                    <a:pt x="12130" y="50"/>
                  </a:lnTo>
                  <a:lnTo>
                    <a:pt x="12117" y="58"/>
                  </a:lnTo>
                  <a:lnTo>
                    <a:pt x="12104" y="68"/>
                  </a:lnTo>
                  <a:lnTo>
                    <a:pt x="12092" y="78"/>
                  </a:lnTo>
                  <a:lnTo>
                    <a:pt x="12069" y="99"/>
                  </a:lnTo>
                  <a:lnTo>
                    <a:pt x="12046" y="122"/>
                  </a:lnTo>
                  <a:lnTo>
                    <a:pt x="12026" y="146"/>
                  </a:lnTo>
                  <a:lnTo>
                    <a:pt x="12006" y="171"/>
                  </a:lnTo>
                  <a:lnTo>
                    <a:pt x="11989" y="197"/>
                  </a:lnTo>
                  <a:lnTo>
                    <a:pt x="11974" y="223"/>
                  </a:lnTo>
                  <a:lnTo>
                    <a:pt x="11961" y="249"/>
                  </a:lnTo>
                  <a:lnTo>
                    <a:pt x="11951" y="276"/>
                  </a:lnTo>
                  <a:lnTo>
                    <a:pt x="11947" y="288"/>
                  </a:lnTo>
                  <a:lnTo>
                    <a:pt x="11943" y="301"/>
                  </a:lnTo>
                  <a:lnTo>
                    <a:pt x="11939" y="313"/>
                  </a:lnTo>
                  <a:lnTo>
                    <a:pt x="11937" y="325"/>
                  </a:lnTo>
                  <a:lnTo>
                    <a:pt x="11936" y="337"/>
                  </a:lnTo>
                  <a:lnTo>
                    <a:pt x="11935" y="349"/>
                  </a:lnTo>
                  <a:lnTo>
                    <a:pt x="11935" y="360"/>
                  </a:lnTo>
                  <a:lnTo>
                    <a:pt x="11935" y="371"/>
                  </a:lnTo>
                  <a:lnTo>
                    <a:pt x="11910" y="373"/>
                  </a:lnTo>
                  <a:lnTo>
                    <a:pt x="11885" y="376"/>
                  </a:lnTo>
                  <a:lnTo>
                    <a:pt x="11859" y="380"/>
                  </a:lnTo>
                  <a:lnTo>
                    <a:pt x="11834" y="386"/>
                  </a:lnTo>
                  <a:lnTo>
                    <a:pt x="11808" y="393"/>
                  </a:lnTo>
                  <a:lnTo>
                    <a:pt x="11784" y="402"/>
                  </a:lnTo>
                  <a:lnTo>
                    <a:pt x="11761" y="413"/>
                  </a:lnTo>
                  <a:lnTo>
                    <a:pt x="11739" y="424"/>
                  </a:lnTo>
                  <a:lnTo>
                    <a:pt x="11728" y="431"/>
                  </a:lnTo>
                  <a:lnTo>
                    <a:pt x="11718" y="438"/>
                  </a:lnTo>
                  <a:lnTo>
                    <a:pt x="11708" y="446"/>
                  </a:lnTo>
                  <a:lnTo>
                    <a:pt x="11697" y="453"/>
                  </a:lnTo>
                  <a:lnTo>
                    <a:pt x="11689" y="462"/>
                  </a:lnTo>
                  <a:lnTo>
                    <a:pt x="11680" y="472"/>
                  </a:lnTo>
                  <a:lnTo>
                    <a:pt x="11671" y="481"/>
                  </a:lnTo>
                  <a:lnTo>
                    <a:pt x="11663" y="491"/>
                  </a:lnTo>
                  <a:lnTo>
                    <a:pt x="11655" y="502"/>
                  </a:lnTo>
                  <a:lnTo>
                    <a:pt x="11649" y="514"/>
                  </a:lnTo>
                  <a:lnTo>
                    <a:pt x="11642" y="525"/>
                  </a:lnTo>
                  <a:lnTo>
                    <a:pt x="11636" y="537"/>
                  </a:lnTo>
                  <a:lnTo>
                    <a:pt x="11630" y="550"/>
                  </a:lnTo>
                  <a:lnTo>
                    <a:pt x="11626" y="563"/>
                  </a:lnTo>
                  <a:lnTo>
                    <a:pt x="11622" y="577"/>
                  </a:lnTo>
                  <a:lnTo>
                    <a:pt x="11619" y="592"/>
                  </a:lnTo>
                  <a:lnTo>
                    <a:pt x="11615" y="609"/>
                  </a:lnTo>
                  <a:lnTo>
                    <a:pt x="11612" y="627"/>
                  </a:lnTo>
                  <a:lnTo>
                    <a:pt x="11610" y="647"/>
                  </a:lnTo>
                  <a:lnTo>
                    <a:pt x="11608" y="670"/>
                  </a:lnTo>
                  <a:lnTo>
                    <a:pt x="11605" y="721"/>
                  </a:lnTo>
                  <a:lnTo>
                    <a:pt x="11601" y="777"/>
                  </a:lnTo>
                  <a:lnTo>
                    <a:pt x="11599" y="839"/>
                  </a:lnTo>
                  <a:lnTo>
                    <a:pt x="11597" y="904"/>
                  </a:lnTo>
                  <a:lnTo>
                    <a:pt x="11595" y="973"/>
                  </a:lnTo>
                  <a:lnTo>
                    <a:pt x="11593" y="1042"/>
                  </a:lnTo>
                  <a:lnTo>
                    <a:pt x="11591" y="1112"/>
                  </a:lnTo>
                  <a:lnTo>
                    <a:pt x="11587" y="1179"/>
                  </a:lnTo>
                  <a:lnTo>
                    <a:pt x="11584" y="1246"/>
                  </a:lnTo>
                  <a:lnTo>
                    <a:pt x="11580" y="1309"/>
                  </a:lnTo>
                  <a:lnTo>
                    <a:pt x="11574" y="1366"/>
                  </a:lnTo>
                  <a:lnTo>
                    <a:pt x="11568" y="1419"/>
                  </a:lnTo>
                  <a:lnTo>
                    <a:pt x="11564" y="1441"/>
                  </a:lnTo>
                  <a:lnTo>
                    <a:pt x="11560" y="1463"/>
                  </a:lnTo>
                  <a:lnTo>
                    <a:pt x="11555" y="1482"/>
                  </a:lnTo>
                  <a:lnTo>
                    <a:pt x="11551" y="1499"/>
                  </a:lnTo>
                  <a:lnTo>
                    <a:pt x="11535" y="1540"/>
                  </a:lnTo>
                  <a:lnTo>
                    <a:pt x="11512" y="1596"/>
                  </a:lnTo>
                  <a:lnTo>
                    <a:pt x="11482" y="1665"/>
                  </a:lnTo>
                  <a:lnTo>
                    <a:pt x="11445" y="1744"/>
                  </a:lnTo>
                  <a:lnTo>
                    <a:pt x="11405" y="1831"/>
                  </a:lnTo>
                  <a:lnTo>
                    <a:pt x="11362" y="1924"/>
                  </a:lnTo>
                  <a:lnTo>
                    <a:pt x="11317" y="2020"/>
                  </a:lnTo>
                  <a:lnTo>
                    <a:pt x="11271" y="2117"/>
                  </a:lnTo>
                  <a:lnTo>
                    <a:pt x="11226" y="2210"/>
                  </a:lnTo>
                  <a:lnTo>
                    <a:pt x="11182" y="2301"/>
                  </a:lnTo>
                  <a:lnTo>
                    <a:pt x="11143" y="2384"/>
                  </a:lnTo>
                  <a:lnTo>
                    <a:pt x="11107" y="2457"/>
                  </a:lnTo>
                  <a:lnTo>
                    <a:pt x="11077" y="2518"/>
                  </a:lnTo>
                  <a:lnTo>
                    <a:pt x="11054" y="2565"/>
                  </a:lnTo>
                  <a:lnTo>
                    <a:pt x="11039" y="2595"/>
                  </a:lnTo>
                  <a:lnTo>
                    <a:pt x="11034" y="2606"/>
                  </a:lnTo>
                  <a:close/>
                </a:path>
              </a:pathLst>
            </a:cu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6"/>
            <p:cNvSpPr>
              <a:spLocks noEditPoints="1"/>
            </p:cNvSpPr>
            <p:nvPr userDrawn="1"/>
          </p:nvSpPr>
          <p:spPr bwMode="auto">
            <a:xfrm>
              <a:off x="1679" y="895"/>
              <a:ext cx="2262" cy="1933"/>
            </a:xfrm>
            <a:custGeom>
              <a:avLst/>
              <a:gdLst>
                <a:gd name="T0" fmla="*/ 281 w 11302"/>
                <a:gd name="T1" fmla="*/ 323 h 9670"/>
                <a:gd name="T2" fmla="*/ 333 w 11302"/>
                <a:gd name="T3" fmla="*/ 328 h 9670"/>
                <a:gd name="T4" fmla="*/ 330 w 11302"/>
                <a:gd name="T5" fmla="*/ 314 h 9670"/>
                <a:gd name="T6" fmla="*/ 368 w 11302"/>
                <a:gd name="T7" fmla="*/ 315 h 9670"/>
                <a:gd name="T8" fmla="*/ 372 w 11302"/>
                <a:gd name="T9" fmla="*/ 297 h 9670"/>
                <a:gd name="T10" fmla="*/ 269 w 11302"/>
                <a:gd name="T11" fmla="*/ 299 h 9670"/>
                <a:gd name="T12" fmla="*/ 383 w 11302"/>
                <a:gd name="T13" fmla="*/ 289 h 9670"/>
                <a:gd name="T14" fmla="*/ 287 w 11302"/>
                <a:gd name="T15" fmla="*/ 259 h 9670"/>
                <a:gd name="T16" fmla="*/ 72 w 11302"/>
                <a:gd name="T17" fmla="*/ 231 h 9670"/>
                <a:gd name="T18" fmla="*/ 437 w 11302"/>
                <a:gd name="T19" fmla="*/ 166 h 9670"/>
                <a:gd name="T20" fmla="*/ 11 w 11302"/>
                <a:gd name="T21" fmla="*/ 148 h 9670"/>
                <a:gd name="T22" fmla="*/ 428 w 11302"/>
                <a:gd name="T23" fmla="*/ 139 h 9670"/>
                <a:gd name="T24" fmla="*/ 443 w 11302"/>
                <a:gd name="T25" fmla="*/ 215 h 9670"/>
                <a:gd name="T26" fmla="*/ 399 w 11302"/>
                <a:gd name="T27" fmla="*/ 263 h 9670"/>
                <a:gd name="T28" fmla="*/ 367 w 11302"/>
                <a:gd name="T29" fmla="*/ 260 h 9670"/>
                <a:gd name="T30" fmla="*/ 381 w 11302"/>
                <a:gd name="T31" fmla="*/ 214 h 9670"/>
                <a:gd name="T32" fmla="*/ 372 w 11302"/>
                <a:gd name="T33" fmla="*/ 180 h 9670"/>
                <a:gd name="T34" fmla="*/ 405 w 11302"/>
                <a:gd name="T35" fmla="*/ 172 h 9670"/>
                <a:gd name="T36" fmla="*/ 373 w 11302"/>
                <a:gd name="T37" fmla="*/ 86 h 9670"/>
                <a:gd name="T38" fmla="*/ 387 w 11302"/>
                <a:gd name="T39" fmla="*/ 120 h 9670"/>
                <a:gd name="T40" fmla="*/ 367 w 11302"/>
                <a:gd name="T41" fmla="*/ 80 h 9670"/>
                <a:gd name="T42" fmla="*/ 303 w 11302"/>
                <a:gd name="T43" fmla="*/ 193 h 9670"/>
                <a:gd name="T44" fmla="*/ 365 w 11302"/>
                <a:gd name="T45" fmla="*/ 225 h 9670"/>
                <a:gd name="T46" fmla="*/ 254 w 11302"/>
                <a:gd name="T47" fmla="*/ 254 h 9670"/>
                <a:gd name="T48" fmla="*/ 184 w 11302"/>
                <a:gd name="T49" fmla="*/ 275 h 9670"/>
                <a:gd name="T50" fmla="*/ 200 w 11302"/>
                <a:gd name="T51" fmla="*/ 300 h 9670"/>
                <a:gd name="T52" fmla="*/ 112 w 11302"/>
                <a:gd name="T53" fmla="*/ 219 h 9670"/>
                <a:gd name="T54" fmla="*/ 163 w 11302"/>
                <a:gd name="T55" fmla="*/ 256 h 9670"/>
                <a:gd name="T56" fmla="*/ 181 w 11302"/>
                <a:gd name="T57" fmla="*/ 215 h 9670"/>
                <a:gd name="T58" fmla="*/ 289 w 11302"/>
                <a:gd name="T59" fmla="*/ 144 h 9670"/>
                <a:gd name="T60" fmla="*/ 244 w 11302"/>
                <a:gd name="T61" fmla="*/ 117 h 9670"/>
                <a:gd name="T62" fmla="*/ 225 w 11302"/>
                <a:gd name="T63" fmla="*/ 83 h 9670"/>
                <a:gd name="T64" fmla="*/ 320 w 11302"/>
                <a:gd name="T65" fmla="*/ 28 h 9670"/>
                <a:gd name="T66" fmla="*/ 337 w 11302"/>
                <a:gd name="T67" fmla="*/ 64 h 9670"/>
                <a:gd name="T68" fmla="*/ 93 w 11302"/>
                <a:gd name="T69" fmla="*/ 44 h 9670"/>
                <a:gd name="T70" fmla="*/ 74 w 11302"/>
                <a:gd name="T71" fmla="*/ 102 h 9670"/>
                <a:gd name="T72" fmla="*/ 268 w 11302"/>
                <a:gd name="T73" fmla="*/ 15 h 9670"/>
                <a:gd name="T74" fmla="*/ 237 w 11302"/>
                <a:gd name="T75" fmla="*/ 63 h 9670"/>
                <a:gd name="T76" fmla="*/ 153 w 11302"/>
                <a:gd name="T77" fmla="*/ 178 h 9670"/>
                <a:gd name="T78" fmla="*/ 106 w 11302"/>
                <a:gd name="T79" fmla="*/ 169 h 9670"/>
                <a:gd name="T80" fmla="*/ 32 w 11302"/>
                <a:gd name="T81" fmla="*/ 203 h 9670"/>
                <a:gd name="T82" fmla="*/ 73 w 11302"/>
                <a:gd name="T83" fmla="*/ 107 h 9670"/>
                <a:gd name="T84" fmla="*/ 87 w 11302"/>
                <a:gd name="T85" fmla="*/ 92 h 9670"/>
                <a:gd name="T86" fmla="*/ 131 w 11302"/>
                <a:gd name="T87" fmla="*/ 65 h 9670"/>
                <a:gd name="T88" fmla="*/ 64 w 11302"/>
                <a:gd name="T89" fmla="*/ 153 h 9670"/>
                <a:gd name="T90" fmla="*/ 97 w 11302"/>
                <a:gd name="T91" fmla="*/ 195 h 9670"/>
                <a:gd name="T92" fmla="*/ 169 w 11302"/>
                <a:gd name="T93" fmla="*/ 135 h 9670"/>
                <a:gd name="T94" fmla="*/ 176 w 11302"/>
                <a:gd name="T95" fmla="*/ 36 h 9670"/>
                <a:gd name="T96" fmla="*/ 137 w 11302"/>
                <a:gd name="T97" fmla="*/ 40 h 9670"/>
                <a:gd name="T98" fmla="*/ 171 w 11302"/>
                <a:gd name="T99" fmla="*/ 21 h 9670"/>
                <a:gd name="T100" fmla="*/ 99 w 11302"/>
                <a:gd name="T101" fmla="*/ 253 h 9670"/>
                <a:gd name="T102" fmla="*/ 289 w 11302"/>
                <a:gd name="T103" fmla="*/ 385 h 9670"/>
                <a:gd name="T104" fmla="*/ 441 w 11302"/>
                <a:gd name="T105" fmla="*/ 261 h 9670"/>
                <a:gd name="T106" fmla="*/ 193 w 11302"/>
                <a:gd name="T107" fmla="*/ 0 h 9670"/>
                <a:gd name="T108" fmla="*/ 20 w 11302"/>
                <a:gd name="T109" fmla="*/ 217 h 9670"/>
                <a:gd name="T110" fmla="*/ 258 w 11302"/>
                <a:gd name="T111" fmla="*/ 201 h 9670"/>
                <a:gd name="T112" fmla="*/ 122 w 11302"/>
                <a:gd name="T113" fmla="*/ 244 h 9670"/>
                <a:gd name="T114" fmla="*/ 147 w 11302"/>
                <a:gd name="T115" fmla="*/ 268 h 9670"/>
                <a:gd name="T116" fmla="*/ 262 w 11302"/>
                <a:gd name="T117" fmla="*/ 99 h 9670"/>
                <a:gd name="T118" fmla="*/ 279 w 11302"/>
                <a:gd name="T119" fmla="*/ 60 h 9670"/>
                <a:gd name="T120" fmla="*/ 201 w 11302"/>
                <a:gd name="T121" fmla="*/ 39 h 9670"/>
                <a:gd name="T122" fmla="*/ 209 w 11302"/>
                <a:gd name="T123" fmla="*/ 18 h 9670"/>
                <a:gd name="T124" fmla="*/ 304 w 11302"/>
                <a:gd name="T125" fmla="*/ 245 h 96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302" h="9670">
                  <a:moveTo>
                    <a:pt x="6270" y="8212"/>
                  </a:moveTo>
                  <a:lnTo>
                    <a:pt x="6347" y="8210"/>
                  </a:lnTo>
                  <a:lnTo>
                    <a:pt x="6409" y="8207"/>
                  </a:lnTo>
                  <a:lnTo>
                    <a:pt x="6459" y="8205"/>
                  </a:lnTo>
                  <a:lnTo>
                    <a:pt x="6497" y="8204"/>
                  </a:lnTo>
                  <a:lnTo>
                    <a:pt x="6526" y="8203"/>
                  </a:lnTo>
                  <a:lnTo>
                    <a:pt x="6546" y="8204"/>
                  </a:lnTo>
                  <a:lnTo>
                    <a:pt x="6555" y="8205"/>
                  </a:lnTo>
                  <a:lnTo>
                    <a:pt x="6561" y="8207"/>
                  </a:lnTo>
                  <a:lnTo>
                    <a:pt x="6568" y="8208"/>
                  </a:lnTo>
                  <a:lnTo>
                    <a:pt x="6572" y="8211"/>
                  </a:lnTo>
                  <a:lnTo>
                    <a:pt x="6576" y="8215"/>
                  </a:lnTo>
                  <a:lnTo>
                    <a:pt x="6581" y="8218"/>
                  </a:lnTo>
                  <a:lnTo>
                    <a:pt x="6584" y="8222"/>
                  </a:lnTo>
                  <a:lnTo>
                    <a:pt x="6588" y="8228"/>
                  </a:lnTo>
                  <a:lnTo>
                    <a:pt x="6597" y="8239"/>
                  </a:lnTo>
                  <a:lnTo>
                    <a:pt x="6609" y="8254"/>
                  </a:lnTo>
                  <a:lnTo>
                    <a:pt x="6625" y="8274"/>
                  </a:lnTo>
                  <a:lnTo>
                    <a:pt x="6646" y="8295"/>
                  </a:lnTo>
                  <a:lnTo>
                    <a:pt x="6661" y="8308"/>
                  </a:lnTo>
                  <a:lnTo>
                    <a:pt x="6677" y="8322"/>
                  </a:lnTo>
                  <a:lnTo>
                    <a:pt x="6696" y="8336"/>
                  </a:lnTo>
                  <a:lnTo>
                    <a:pt x="6717" y="8353"/>
                  </a:lnTo>
                  <a:lnTo>
                    <a:pt x="6747" y="8373"/>
                  </a:lnTo>
                  <a:lnTo>
                    <a:pt x="6778" y="8391"/>
                  </a:lnTo>
                  <a:lnTo>
                    <a:pt x="6808" y="8406"/>
                  </a:lnTo>
                  <a:lnTo>
                    <a:pt x="6837" y="8418"/>
                  </a:lnTo>
                  <a:lnTo>
                    <a:pt x="6866" y="8429"/>
                  </a:lnTo>
                  <a:lnTo>
                    <a:pt x="6896" y="8438"/>
                  </a:lnTo>
                  <a:lnTo>
                    <a:pt x="6925" y="8444"/>
                  </a:lnTo>
                  <a:lnTo>
                    <a:pt x="6955" y="8449"/>
                  </a:lnTo>
                  <a:lnTo>
                    <a:pt x="6987" y="8453"/>
                  </a:lnTo>
                  <a:lnTo>
                    <a:pt x="7019" y="8455"/>
                  </a:lnTo>
                  <a:lnTo>
                    <a:pt x="7051" y="8457"/>
                  </a:lnTo>
                  <a:lnTo>
                    <a:pt x="7086" y="8457"/>
                  </a:lnTo>
                  <a:lnTo>
                    <a:pt x="7159" y="8457"/>
                  </a:lnTo>
                  <a:lnTo>
                    <a:pt x="7237" y="8456"/>
                  </a:lnTo>
                  <a:lnTo>
                    <a:pt x="7278" y="8551"/>
                  </a:lnTo>
                  <a:lnTo>
                    <a:pt x="7292" y="8587"/>
                  </a:lnTo>
                  <a:lnTo>
                    <a:pt x="7306" y="8622"/>
                  </a:lnTo>
                  <a:lnTo>
                    <a:pt x="7322" y="8654"/>
                  </a:lnTo>
                  <a:lnTo>
                    <a:pt x="7339" y="8686"/>
                  </a:lnTo>
                  <a:lnTo>
                    <a:pt x="7357" y="8717"/>
                  </a:lnTo>
                  <a:lnTo>
                    <a:pt x="7375" y="8747"/>
                  </a:lnTo>
                  <a:lnTo>
                    <a:pt x="7396" y="8778"/>
                  </a:lnTo>
                  <a:lnTo>
                    <a:pt x="7417" y="8809"/>
                  </a:lnTo>
                  <a:lnTo>
                    <a:pt x="7447" y="8851"/>
                  </a:lnTo>
                  <a:lnTo>
                    <a:pt x="7476" y="8890"/>
                  </a:lnTo>
                  <a:lnTo>
                    <a:pt x="7506" y="8928"/>
                  </a:lnTo>
                  <a:lnTo>
                    <a:pt x="7534" y="8965"/>
                  </a:lnTo>
                  <a:lnTo>
                    <a:pt x="7562" y="9001"/>
                  </a:lnTo>
                  <a:lnTo>
                    <a:pt x="7588" y="9038"/>
                  </a:lnTo>
                  <a:lnTo>
                    <a:pt x="7615" y="9074"/>
                  </a:lnTo>
                  <a:lnTo>
                    <a:pt x="7642" y="9113"/>
                  </a:lnTo>
                  <a:lnTo>
                    <a:pt x="7660" y="9139"/>
                  </a:lnTo>
                  <a:lnTo>
                    <a:pt x="7675" y="9163"/>
                  </a:lnTo>
                  <a:lnTo>
                    <a:pt x="7688" y="9186"/>
                  </a:lnTo>
                  <a:lnTo>
                    <a:pt x="7697" y="9208"/>
                  </a:lnTo>
                  <a:lnTo>
                    <a:pt x="7702" y="9219"/>
                  </a:lnTo>
                  <a:lnTo>
                    <a:pt x="7705" y="9228"/>
                  </a:lnTo>
                  <a:lnTo>
                    <a:pt x="7708" y="9239"/>
                  </a:lnTo>
                  <a:lnTo>
                    <a:pt x="7710" y="9249"/>
                  </a:lnTo>
                  <a:lnTo>
                    <a:pt x="7711" y="9258"/>
                  </a:lnTo>
                  <a:lnTo>
                    <a:pt x="7712" y="9268"/>
                  </a:lnTo>
                  <a:lnTo>
                    <a:pt x="7712" y="9278"/>
                  </a:lnTo>
                  <a:lnTo>
                    <a:pt x="7712" y="9286"/>
                  </a:lnTo>
                  <a:lnTo>
                    <a:pt x="7710" y="9296"/>
                  </a:lnTo>
                  <a:lnTo>
                    <a:pt x="7708" y="9305"/>
                  </a:lnTo>
                  <a:lnTo>
                    <a:pt x="7706" y="9314"/>
                  </a:lnTo>
                  <a:lnTo>
                    <a:pt x="7702" y="9323"/>
                  </a:lnTo>
                  <a:lnTo>
                    <a:pt x="7697" y="9333"/>
                  </a:lnTo>
                  <a:lnTo>
                    <a:pt x="7692" y="9341"/>
                  </a:lnTo>
                  <a:lnTo>
                    <a:pt x="7685" y="9351"/>
                  </a:lnTo>
                  <a:lnTo>
                    <a:pt x="7679" y="9360"/>
                  </a:lnTo>
                  <a:lnTo>
                    <a:pt x="7670" y="9369"/>
                  </a:lnTo>
                  <a:lnTo>
                    <a:pt x="7662" y="9378"/>
                  </a:lnTo>
                  <a:lnTo>
                    <a:pt x="7652" y="9388"/>
                  </a:lnTo>
                  <a:lnTo>
                    <a:pt x="7641" y="9397"/>
                  </a:lnTo>
                  <a:lnTo>
                    <a:pt x="7618" y="9417"/>
                  </a:lnTo>
                  <a:lnTo>
                    <a:pt x="7590" y="9436"/>
                  </a:lnTo>
                  <a:lnTo>
                    <a:pt x="7562" y="9453"/>
                  </a:lnTo>
                  <a:lnTo>
                    <a:pt x="7535" y="9466"/>
                  </a:lnTo>
                  <a:lnTo>
                    <a:pt x="7509" y="9475"/>
                  </a:lnTo>
                  <a:lnTo>
                    <a:pt x="7483" y="9479"/>
                  </a:lnTo>
                  <a:lnTo>
                    <a:pt x="7457" y="9480"/>
                  </a:lnTo>
                  <a:lnTo>
                    <a:pt x="7432" y="9478"/>
                  </a:lnTo>
                  <a:lnTo>
                    <a:pt x="7409" y="9473"/>
                  </a:lnTo>
                  <a:lnTo>
                    <a:pt x="7385" y="9464"/>
                  </a:lnTo>
                  <a:lnTo>
                    <a:pt x="7361" y="9452"/>
                  </a:lnTo>
                  <a:lnTo>
                    <a:pt x="7338" y="9437"/>
                  </a:lnTo>
                  <a:lnTo>
                    <a:pt x="7314" y="9421"/>
                  </a:lnTo>
                  <a:lnTo>
                    <a:pt x="7291" y="9401"/>
                  </a:lnTo>
                  <a:lnTo>
                    <a:pt x="7269" y="9379"/>
                  </a:lnTo>
                  <a:lnTo>
                    <a:pt x="7245" y="9355"/>
                  </a:lnTo>
                  <a:lnTo>
                    <a:pt x="7222" y="9328"/>
                  </a:lnTo>
                  <a:lnTo>
                    <a:pt x="7199" y="9302"/>
                  </a:lnTo>
                  <a:lnTo>
                    <a:pt x="7176" y="9271"/>
                  </a:lnTo>
                  <a:lnTo>
                    <a:pt x="7152" y="9241"/>
                  </a:lnTo>
                  <a:lnTo>
                    <a:pt x="7129" y="9209"/>
                  </a:lnTo>
                  <a:lnTo>
                    <a:pt x="7105" y="9175"/>
                  </a:lnTo>
                  <a:lnTo>
                    <a:pt x="7055" y="9108"/>
                  </a:lnTo>
                  <a:lnTo>
                    <a:pt x="7004" y="9037"/>
                  </a:lnTo>
                  <a:lnTo>
                    <a:pt x="6978" y="9000"/>
                  </a:lnTo>
                  <a:lnTo>
                    <a:pt x="6950" y="8964"/>
                  </a:lnTo>
                  <a:lnTo>
                    <a:pt x="6923" y="8929"/>
                  </a:lnTo>
                  <a:lnTo>
                    <a:pt x="6894" y="8893"/>
                  </a:lnTo>
                  <a:lnTo>
                    <a:pt x="6864" y="8859"/>
                  </a:lnTo>
                  <a:lnTo>
                    <a:pt x="6834" y="8824"/>
                  </a:lnTo>
                  <a:lnTo>
                    <a:pt x="6802" y="8791"/>
                  </a:lnTo>
                  <a:lnTo>
                    <a:pt x="6770" y="8758"/>
                  </a:lnTo>
                  <a:lnTo>
                    <a:pt x="6719" y="8708"/>
                  </a:lnTo>
                  <a:lnTo>
                    <a:pt x="6670" y="8658"/>
                  </a:lnTo>
                  <a:lnTo>
                    <a:pt x="6621" y="8609"/>
                  </a:lnTo>
                  <a:lnTo>
                    <a:pt x="6574" y="8558"/>
                  </a:lnTo>
                  <a:lnTo>
                    <a:pt x="6528" y="8507"/>
                  </a:lnTo>
                  <a:lnTo>
                    <a:pt x="6482" y="8454"/>
                  </a:lnTo>
                  <a:lnTo>
                    <a:pt x="6436" y="8399"/>
                  </a:lnTo>
                  <a:lnTo>
                    <a:pt x="6391" y="8342"/>
                  </a:lnTo>
                  <a:lnTo>
                    <a:pt x="6376" y="8323"/>
                  </a:lnTo>
                  <a:lnTo>
                    <a:pt x="6360" y="8305"/>
                  </a:lnTo>
                  <a:lnTo>
                    <a:pt x="6344" y="8289"/>
                  </a:lnTo>
                  <a:lnTo>
                    <a:pt x="6326" y="8273"/>
                  </a:lnTo>
                  <a:lnTo>
                    <a:pt x="6311" y="8258"/>
                  </a:lnTo>
                  <a:lnTo>
                    <a:pt x="6296" y="8243"/>
                  </a:lnTo>
                  <a:lnTo>
                    <a:pt x="6282" y="8228"/>
                  </a:lnTo>
                  <a:lnTo>
                    <a:pt x="6270" y="8212"/>
                  </a:lnTo>
                  <a:close/>
                  <a:moveTo>
                    <a:pt x="6623" y="8025"/>
                  </a:moveTo>
                  <a:lnTo>
                    <a:pt x="6914" y="7937"/>
                  </a:lnTo>
                  <a:lnTo>
                    <a:pt x="6920" y="7942"/>
                  </a:lnTo>
                  <a:lnTo>
                    <a:pt x="6925" y="7949"/>
                  </a:lnTo>
                  <a:lnTo>
                    <a:pt x="6932" y="7957"/>
                  </a:lnTo>
                  <a:lnTo>
                    <a:pt x="6937" y="7966"/>
                  </a:lnTo>
                  <a:lnTo>
                    <a:pt x="6950" y="7988"/>
                  </a:lnTo>
                  <a:lnTo>
                    <a:pt x="6963" y="8014"/>
                  </a:lnTo>
                  <a:lnTo>
                    <a:pt x="6980" y="8043"/>
                  </a:lnTo>
                  <a:lnTo>
                    <a:pt x="6999" y="8074"/>
                  </a:lnTo>
                  <a:lnTo>
                    <a:pt x="7011" y="8090"/>
                  </a:lnTo>
                  <a:lnTo>
                    <a:pt x="7023" y="8106"/>
                  </a:lnTo>
                  <a:lnTo>
                    <a:pt x="7037" y="8122"/>
                  </a:lnTo>
                  <a:lnTo>
                    <a:pt x="7052" y="8138"/>
                  </a:lnTo>
                  <a:lnTo>
                    <a:pt x="7071" y="8159"/>
                  </a:lnTo>
                  <a:lnTo>
                    <a:pt x="7092" y="8181"/>
                  </a:lnTo>
                  <a:lnTo>
                    <a:pt x="7115" y="8204"/>
                  </a:lnTo>
                  <a:lnTo>
                    <a:pt x="7136" y="8223"/>
                  </a:lnTo>
                  <a:lnTo>
                    <a:pt x="7160" y="8242"/>
                  </a:lnTo>
                  <a:lnTo>
                    <a:pt x="7185" y="8259"/>
                  </a:lnTo>
                  <a:lnTo>
                    <a:pt x="7198" y="8268"/>
                  </a:lnTo>
                  <a:lnTo>
                    <a:pt x="7210" y="8278"/>
                  </a:lnTo>
                  <a:lnTo>
                    <a:pt x="7223" y="8288"/>
                  </a:lnTo>
                  <a:lnTo>
                    <a:pt x="7236" y="8300"/>
                  </a:lnTo>
                  <a:lnTo>
                    <a:pt x="7193" y="8304"/>
                  </a:lnTo>
                  <a:lnTo>
                    <a:pt x="7151" y="8306"/>
                  </a:lnTo>
                  <a:lnTo>
                    <a:pt x="7110" y="8307"/>
                  </a:lnTo>
                  <a:lnTo>
                    <a:pt x="7069" y="8306"/>
                  </a:lnTo>
                  <a:lnTo>
                    <a:pt x="7049" y="8304"/>
                  </a:lnTo>
                  <a:lnTo>
                    <a:pt x="7030" y="8302"/>
                  </a:lnTo>
                  <a:lnTo>
                    <a:pt x="7010" y="8300"/>
                  </a:lnTo>
                  <a:lnTo>
                    <a:pt x="6991" y="8296"/>
                  </a:lnTo>
                  <a:lnTo>
                    <a:pt x="6971" y="8293"/>
                  </a:lnTo>
                  <a:lnTo>
                    <a:pt x="6953" y="8289"/>
                  </a:lnTo>
                  <a:lnTo>
                    <a:pt x="6935" y="8284"/>
                  </a:lnTo>
                  <a:lnTo>
                    <a:pt x="6917" y="8278"/>
                  </a:lnTo>
                  <a:lnTo>
                    <a:pt x="6898" y="8272"/>
                  </a:lnTo>
                  <a:lnTo>
                    <a:pt x="6881" y="8265"/>
                  </a:lnTo>
                  <a:lnTo>
                    <a:pt x="6864" y="8259"/>
                  </a:lnTo>
                  <a:lnTo>
                    <a:pt x="6847" y="8250"/>
                  </a:lnTo>
                  <a:lnTo>
                    <a:pt x="6829" y="8242"/>
                  </a:lnTo>
                  <a:lnTo>
                    <a:pt x="6813" y="8233"/>
                  </a:lnTo>
                  <a:lnTo>
                    <a:pt x="6797" y="8222"/>
                  </a:lnTo>
                  <a:lnTo>
                    <a:pt x="6781" y="8211"/>
                  </a:lnTo>
                  <a:lnTo>
                    <a:pt x="6766" y="8201"/>
                  </a:lnTo>
                  <a:lnTo>
                    <a:pt x="6751" y="8189"/>
                  </a:lnTo>
                  <a:lnTo>
                    <a:pt x="6736" y="8176"/>
                  </a:lnTo>
                  <a:lnTo>
                    <a:pt x="6722" y="8162"/>
                  </a:lnTo>
                  <a:lnTo>
                    <a:pt x="6708" y="8148"/>
                  </a:lnTo>
                  <a:lnTo>
                    <a:pt x="6695" y="8133"/>
                  </a:lnTo>
                  <a:lnTo>
                    <a:pt x="6681" y="8118"/>
                  </a:lnTo>
                  <a:lnTo>
                    <a:pt x="6669" y="8102"/>
                  </a:lnTo>
                  <a:lnTo>
                    <a:pt x="6657" y="8083"/>
                  </a:lnTo>
                  <a:lnTo>
                    <a:pt x="6643" y="8060"/>
                  </a:lnTo>
                  <a:lnTo>
                    <a:pt x="6630" y="8037"/>
                  </a:lnTo>
                  <a:lnTo>
                    <a:pt x="6623" y="8025"/>
                  </a:lnTo>
                  <a:close/>
                  <a:moveTo>
                    <a:pt x="7045" y="7881"/>
                  </a:moveTo>
                  <a:lnTo>
                    <a:pt x="7129" y="7826"/>
                  </a:lnTo>
                  <a:lnTo>
                    <a:pt x="7134" y="7830"/>
                  </a:lnTo>
                  <a:lnTo>
                    <a:pt x="7137" y="7833"/>
                  </a:lnTo>
                  <a:lnTo>
                    <a:pt x="7195" y="7887"/>
                  </a:lnTo>
                  <a:lnTo>
                    <a:pt x="7243" y="7937"/>
                  </a:lnTo>
                  <a:lnTo>
                    <a:pt x="7288" y="7982"/>
                  </a:lnTo>
                  <a:lnTo>
                    <a:pt x="7332" y="8022"/>
                  </a:lnTo>
                  <a:lnTo>
                    <a:pt x="7374" y="8058"/>
                  </a:lnTo>
                  <a:lnTo>
                    <a:pt x="7414" y="8092"/>
                  </a:lnTo>
                  <a:lnTo>
                    <a:pt x="7452" y="8121"/>
                  </a:lnTo>
                  <a:lnTo>
                    <a:pt x="7487" y="8147"/>
                  </a:lnTo>
                  <a:lnTo>
                    <a:pt x="7520" y="8169"/>
                  </a:lnTo>
                  <a:lnTo>
                    <a:pt x="7578" y="8207"/>
                  </a:lnTo>
                  <a:lnTo>
                    <a:pt x="7625" y="8235"/>
                  </a:lnTo>
                  <a:lnTo>
                    <a:pt x="7643" y="8247"/>
                  </a:lnTo>
                  <a:lnTo>
                    <a:pt x="7660" y="8257"/>
                  </a:lnTo>
                  <a:lnTo>
                    <a:pt x="7671" y="8265"/>
                  </a:lnTo>
                  <a:lnTo>
                    <a:pt x="7681" y="8273"/>
                  </a:lnTo>
                  <a:lnTo>
                    <a:pt x="7643" y="8275"/>
                  </a:lnTo>
                  <a:lnTo>
                    <a:pt x="7610" y="8276"/>
                  </a:lnTo>
                  <a:lnTo>
                    <a:pt x="7579" y="8276"/>
                  </a:lnTo>
                  <a:lnTo>
                    <a:pt x="7551" y="8275"/>
                  </a:lnTo>
                  <a:lnTo>
                    <a:pt x="7524" y="8274"/>
                  </a:lnTo>
                  <a:lnTo>
                    <a:pt x="7500" y="8271"/>
                  </a:lnTo>
                  <a:lnTo>
                    <a:pt x="7478" y="8266"/>
                  </a:lnTo>
                  <a:lnTo>
                    <a:pt x="7455" y="8261"/>
                  </a:lnTo>
                  <a:lnTo>
                    <a:pt x="7434" y="8254"/>
                  </a:lnTo>
                  <a:lnTo>
                    <a:pt x="7414" y="8247"/>
                  </a:lnTo>
                  <a:lnTo>
                    <a:pt x="7394" y="8237"/>
                  </a:lnTo>
                  <a:lnTo>
                    <a:pt x="7372" y="8226"/>
                  </a:lnTo>
                  <a:lnTo>
                    <a:pt x="7350" y="8214"/>
                  </a:lnTo>
                  <a:lnTo>
                    <a:pt x="7328" y="8200"/>
                  </a:lnTo>
                  <a:lnTo>
                    <a:pt x="7304" y="8183"/>
                  </a:lnTo>
                  <a:lnTo>
                    <a:pt x="7278" y="8165"/>
                  </a:lnTo>
                  <a:lnTo>
                    <a:pt x="7259" y="8152"/>
                  </a:lnTo>
                  <a:lnTo>
                    <a:pt x="7241" y="8138"/>
                  </a:lnTo>
                  <a:lnTo>
                    <a:pt x="7223" y="8123"/>
                  </a:lnTo>
                  <a:lnTo>
                    <a:pt x="7206" y="8108"/>
                  </a:lnTo>
                  <a:lnTo>
                    <a:pt x="7190" y="8092"/>
                  </a:lnTo>
                  <a:lnTo>
                    <a:pt x="7175" y="8076"/>
                  </a:lnTo>
                  <a:lnTo>
                    <a:pt x="7160" y="8061"/>
                  </a:lnTo>
                  <a:lnTo>
                    <a:pt x="7146" y="8044"/>
                  </a:lnTo>
                  <a:lnTo>
                    <a:pt x="7127" y="8021"/>
                  </a:lnTo>
                  <a:lnTo>
                    <a:pt x="7113" y="8001"/>
                  </a:lnTo>
                  <a:lnTo>
                    <a:pt x="7101" y="7983"/>
                  </a:lnTo>
                  <a:lnTo>
                    <a:pt x="7091" y="7967"/>
                  </a:lnTo>
                  <a:lnTo>
                    <a:pt x="7081" y="7950"/>
                  </a:lnTo>
                  <a:lnTo>
                    <a:pt x="7072" y="7930"/>
                  </a:lnTo>
                  <a:lnTo>
                    <a:pt x="7060" y="7908"/>
                  </a:lnTo>
                  <a:lnTo>
                    <a:pt x="7045" y="7881"/>
                  </a:lnTo>
                  <a:close/>
                  <a:moveTo>
                    <a:pt x="7255" y="7742"/>
                  </a:moveTo>
                  <a:lnTo>
                    <a:pt x="7268" y="7736"/>
                  </a:lnTo>
                  <a:lnTo>
                    <a:pt x="7278" y="7732"/>
                  </a:lnTo>
                  <a:lnTo>
                    <a:pt x="7288" y="7727"/>
                  </a:lnTo>
                  <a:lnTo>
                    <a:pt x="7296" y="7721"/>
                  </a:lnTo>
                  <a:lnTo>
                    <a:pt x="7313" y="7712"/>
                  </a:lnTo>
                  <a:lnTo>
                    <a:pt x="7334" y="7700"/>
                  </a:lnTo>
                  <a:lnTo>
                    <a:pt x="7355" y="7709"/>
                  </a:lnTo>
                  <a:lnTo>
                    <a:pt x="7377" y="7721"/>
                  </a:lnTo>
                  <a:lnTo>
                    <a:pt x="7401" y="7735"/>
                  </a:lnTo>
                  <a:lnTo>
                    <a:pt x="7428" y="7750"/>
                  </a:lnTo>
                  <a:lnTo>
                    <a:pt x="7486" y="7785"/>
                  </a:lnTo>
                  <a:lnTo>
                    <a:pt x="7552" y="7824"/>
                  </a:lnTo>
                  <a:lnTo>
                    <a:pt x="7622" y="7865"/>
                  </a:lnTo>
                  <a:lnTo>
                    <a:pt x="7698" y="7908"/>
                  </a:lnTo>
                  <a:lnTo>
                    <a:pt x="7737" y="7928"/>
                  </a:lnTo>
                  <a:lnTo>
                    <a:pt x="7778" y="7950"/>
                  </a:lnTo>
                  <a:lnTo>
                    <a:pt x="7820" y="7971"/>
                  </a:lnTo>
                  <a:lnTo>
                    <a:pt x="7862" y="7992"/>
                  </a:lnTo>
                  <a:lnTo>
                    <a:pt x="7896" y="8008"/>
                  </a:lnTo>
                  <a:lnTo>
                    <a:pt x="7933" y="8024"/>
                  </a:lnTo>
                  <a:lnTo>
                    <a:pt x="7969" y="8039"/>
                  </a:lnTo>
                  <a:lnTo>
                    <a:pt x="8005" y="8054"/>
                  </a:lnTo>
                  <a:lnTo>
                    <a:pt x="8043" y="8068"/>
                  </a:lnTo>
                  <a:lnTo>
                    <a:pt x="8081" y="8082"/>
                  </a:lnTo>
                  <a:lnTo>
                    <a:pt x="8118" y="8095"/>
                  </a:lnTo>
                  <a:lnTo>
                    <a:pt x="8155" y="8107"/>
                  </a:lnTo>
                  <a:lnTo>
                    <a:pt x="8188" y="8116"/>
                  </a:lnTo>
                  <a:lnTo>
                    <a:pt x="8233" y="8125"/>
                  </a:lnTo>
                  <a:lnTo>
                    <a:pt x="8286" y="8136"/>
                  </a:lnTo>
                  <a:lnTo>
                    <a:pt x="8341" y="8148"/>
                  </a:lnTo>
                  <a:lnTo>
                    <a:pt x="8395" y="8159"/>
                  </a:lnTo>
                  <a:lnTo>
                    <a:pt x="8442" y="8167"/>
                  </a:lnTo>
                  <a:lnTo>
                    <a:pt x="8478" y="8176"/>
                  </a:lnTo>
                  <a:lnTo>
                    <a:pt x="8497" y="8181"/>
                  </a:lnTo>
                  <a:lnTo>
                    <a:pt x="8485" y="8187"/>
                  </a:lnTo>
                  <a:lnTo>
                    <a:pt x="8469" y="8190"/>
                  </a:lnTo>
                  <a:lnTo>
                    <a:pt x="8449" y="8193"/>
                  </a:lnTo>
                  <a:lnTo>
                    <a:pt x="8425" y="8196"/>
                  </a:lnTo>
                  <a:lnTo>
                    <a:pt x="8369" y="8201"/>
                  </a:lnTo>
                  <a:lnTo>
                    <a:pt x="8307" y="8204"/>
                  </a:lnTo>
                  <a:lnTo>
                    <a:pt x="8242" y="8206"/>
                  </a:lnTo>
                  <a:lnTo>
                    <a:pt x="8182" y="8208"/>
                  </a:lnTo>
                  <a:lnTo>
                    <a:pt x="8130" y="8209"/>
                  </a:lnTo>
                  <a:lnTo>
                    <a:pt x="8092" y="8210"/>
                  </a:lnTo>
                  <a:lnTo>
                    <a:pt x="8034" y="8214"/>
                  </a:lnTo>
                  <a:lnTo>
                    <a:pt x="7985" y="8215"/>
                  </a:lnTo>
                  <a:lnTo>
                    <a:pt x="7963" y="8215"/>
                  </a:lnTo>
                  <a:lnTo>
                    <a:pt x="7944" y="8214"/>
                  </a:lnTo>
                  <a:lnTo>
                    <a:pt x="7924" y="8212"/>
                  </a:lnTo>
                  <a:lnTo>
                    <a:pt x="7906" y="8209"/>
                  </a:lnTo>
                  <a:lnTo>
                    <a:pt x="7888" y="8206"/>
                  </a:lnTo>
                  <a:lnTo>
                    <a:pt x="7869" y="8202"/>
                  </a:lnTo>
                  <a:lnTo>
                    <a:pt x="7851" y="8196"/>
                  </a:lnTo>
                  <a:lnTo>
                    <a:pt x="7832" y="8189"/>
                  </a:lnTo>
                  <a:lnTo>
                    <a:pt x="7811" y="8181"/>
                  </a:lnTo>
                  <a:lnTo>
                    <a:pt x="7790" y="8172"/>
                  </a:lnTo>
                  <a:lnTo>
                    <a:pt x="7766" y="8161"/>
                  </a:lnTo>
                  <a:lnTo>
                    <a:pt x="7740" y="8148"/>
                  </a:lnTo>
                  <a:lnTo>
                    <a:pt x="7713" y="8134"/>
                  </a:lnTo>
                  <a:lnTo>
                    <a:pt x="7682" y="8117"/>
                  </a:lnTo>
                  <a:lnTo>
                    <a:pt x="7650" y="8098"/>
                  </a:lnTo>
                  <a:lnTo>
                    <a:pt x="7615" y="8077"/>
                  </a:lnTo>
                  <a:lnTo>
                    <a:pt x="7580" y="8054"/>
                  </a:lnTo>
                  <a:lnTo>
                    <a:pt x="7544" y="8029"/>
                  </a:lnTo>
                  <a:lnTo>
                    <a:pt x="7508" y="8004"/>
                  </a:lnTo>
                  <a:lnTo>
                    <a:pt x="7472" y="7975"/>
                  </a:lnTo>
                  <a:lnTo>
                    <a:pt x="7437" y="7947"/>
                  </a:lnTo>
                  <a:lnTo>
                    <a:pt x="7403" y="7918"/>
                  </a:lnTo>
                  <a:lnTo>
                    <a:pt x="7371" y="7889"/>
                  </a:lnTo>
                  <a:lnTo>
                    <a:pt x="7341" y="7859"/>
                  </a:lnTo>
                  <a:lnTo>
                    <a:pt x="7327" y="7844"/>
                  </a:lnTo>
                  <a:lnTo>
                    <a:pt x="7314" y="7830"/>
                  </a:lnTo>
                  <a:lnTo>
                    <a:pt x="7302" y="7815"/>
                  </a:lnTo>
                  <a:lnTo>
                    <a:pt x="7290" y="7800"/>
                  </a:lnTo>
                  <a:lnTo>
                    <a:pt x="7279" y="7785"/>
                  </a:lnTo>
                  <a:lnTo>
                    <a:pt x="7271" y="7771"/>
                  </a:lnTo>
                  <a:lnTo>
                    <a:pt x="7262" y="7757"/>
                  </a:lnTo>
                  <a:lnTo>
                    <a:pt x="7255" y="7742"/>
                  </a:lnTo>
                  <a:close/>
                  <a:moveTo>
                    <a:pt x="5429" y="7628"/>
                  </a:moveTo>
                  <a:lnTo>
                    <a:pt x="5629" y="7562"/>
                  </a:lnTo>
                  <a:lnTo>
                    <a:pt x="5635" y="7586"/>
                  </a:lnTo>
                  <a:lnTo>
                    <a:pt x="5644" y="7609"/>
                  </a:lnTo>
                  <a:lnTo>
                    <a:pt x="5655" y="7632"/>
                  </a:lnTo>
                  <a:lnTo>
                    <a:pt x="5666" y="7654"/>
                  </a:lnTo>
                  <a:lnTo>
                    <a:pt x="5680" y="7676"/>
                  </a:lnTo>
                  <a:lnTo>
                    <a:pt x="5695" y="7699"/>
                  </a:lnTo>
                  <a:lnTo>
                    <a:pt x="5712" y="7719"/>
                  </a:lnTo>
                  <a:lnTo>
                    <a:pt x="5729" y="7740"/>
                  </a:lnTo>
                  <a:lnTo>
                    <a:pt x="5746" y="7760"/>
                  </a:lnTo>
                  <a:lnTo>
                    <a:pt x="5764" y="7779"/>
                  </a:lnTo>
                  <a:lnTo>
                    <a:pt x="5783" y="7798"/>
                  </a:lnTo>
                  <a:lnTo>
                    <a:pt x="5801" y="7815"/>
                  </a:lnTo>
                  <a:lnTo>
                    <a:pt x="5838" y="7847"/>
                  </a:lnTo>
                  <a:lnTo>
                    <a:pt x="5871" y="7875"/>
                  </a:lnTo>
                  <a:lnTo>
                    <a:pt x="5900" y="7898"/>
                  </a:lnTo>
                  <a:lnTo>
                    <a:pt x="5929" y="7917"/>
                  </a:lnTo>
                  <a:lnTo>
                    <a:pt x="5957" y="7936"/>
                  </a:lnTo>
                  <a:lnTo>
                    <a:pt x="5984" y="7952"/>
                  </a:lnTo>
                  <a:lnTo>
                    <a:pt x="6011" y="7967"/>
                  </a:lnTo>
                  <a:lnTo>
                    <a:pt x="6037" y="7980"/>
                  </a:lnTo>
                  <a:lnTo>
                    <a:pt x="6062" y="7992"/>
                  </a:lnTo>
                  <a:lnTo>
                    <a:pt x="6085" y="8004"/>
                  </a:lnTo>
                  <a:lnTo>
                    <a:pt x="6129" y="8023"/>
                  </a:lnTo>
                  <a:lnTo>
                    <a:pt x="6168" y="8040"/>
                  </a:lnTo>
                  <a:lnTo>
                    <a:pt x="6185" y="8049"/>
                  </a:lnTo>
                  <a:lnTo>
                    <a:pt x="6200" y="8057"/>
                  </a:lnTo>
                  <a:lnTo>
                    <a:pt x="6214" y="8066"/>
                  </a:lnTo>
                  <a:lnTo>
                    <a:pt x="6227" y="8076"/>
                  </a:lnTo>
                  <a:lnTo>
                    <a:pt x="6190" y="8075"/>
                  </a:lnTo>
                  <a:lnTo>
                    <a:pt x="6153" y="8072"/>
                  </a:lnTo>
                  <a:lnTo>
                    <a:pt x="6118" y="8070"/>
                  </a:lnTo>
                  <a:lnTo>
                    <a:pt x="6082" y="8066"/>
                  </a:lnTo>
                  <a:lnTo>
                    <a:pt x="6049" y="8061"/>
                  </a:lnTo>
                  <a:lnTo>
                    <a:pt x="6015" y="8054"/>
                  </a:lnTo>
                  <a:lnTo>
                    <a:pt x="5982" y="8048"/>
                  </a:lnTo>
                  <a:lnTo>
                    <a:pt x="5951" y="8040"/>
                  </a:lnTo>
                  <a:lnTo>
                    <a:pt x="5919" y="8030"/>
                  </a:lnTo>
                  <a:lnTo>
                    <a:pt x="5889" y="8021"/>
                  </a:lnTo>
                  <a:lnTo>
                    <a:pt x="5859" y="8010"/>
                  </a:lnTo>
                  <a:lnTo>
                    <a:pt x="5831" y="7999"/>
                  </a:lnTo>
                  <a:lnTo>
                    <a:pt x="5803" y="7986"/>
                  </a:lnTo>
                  <a:lnTo>
                    <a:pt x="5776" y="7973"/>
                  </a:lnTo>
                  <a:lnTo>
                    <a:pt x="5749" y="7959"/>
                  </a:lnTo>
                  <a:lnTo>
                    <a:pt x="5725" y="7945"/>
                  </a:lnTo>
                  <a:lnTo>
                    <a:pt x="5700" y="7929"/>
                  </a:lnTo>
                  <a:lnTo>
                    <a:pt x="5676" y="7913"/>
                  </a:lnTo>
                  <a:lnTo>
                    <a:pt x="5652" y="7897"/>
                  </a:lnTo>
                  <a:lnTo>
                    <a:pt x="5631" y="7880"/>
                  </a:lnTo>
                  <a:lnTo>
                    <a:pt x="5609" y="7861"/>
                  </a:lnTo>
                  <a:lnTo>
                    <a:pt x="5589" y="7842"/>
                  </a:lnTo>
                  <a:lnTo>
                    <a:pt x="5569" y="7824"/>
                  </a:lnTo>
                  <a:lnTo>
                    <a:pt x="5550" y="7803"/>
                  </a:lnTo>
                  <a:lnTo>
                    <a:pt x="5532" y="7783"/>
                  </a:lnTo>
                  <a:lnTo>
                    <a:pt x="5516" y="7762"/>
                  </a:lnTo>
                  <a:lnTo>
                    <a:pt x="5498" y="7741"/>
                  </a:lnTo>
                  <a:lnTo>
                    <a:pt x="5483" y="7719"/>
                  </a:lnTo>
                  <a:lnTo>
                    <a:pt x="5468" y="7697"/>
                  </a:lnTo>
                  <a:lnTo>
                    <a:pt x="5455" y="7674"/>
                  </a:lnTo>
                  <a:lnTo>
                    <a:pt x="5442" y="7651"/>
                  </a:lnTo>
                  <a:lnTo>
                    <a:pt x="5429" y="7628"/>
                  </a:lnTo>
                  <a:close/>
                  <a:moveTo>
                    <a:pt x="7443" y="7602"/>
                  </a:moveTo>
                  <a:lnTo>
                    <a:pt x="7475" y="7575"/>
                  </a:lnTo>
                  <a:lnTo>
                    <a:pt x="7502" y="7550"/>
                  </a:lnTo>
                  <a:lnTo>
                    <a:pt x="7524" y="7527"/>
                  </a:lnTo>
                  <a:lnTo>
                    <a:pt x="7542" y="7508"/>
                  </a:lnTo>
                  <a:lnTo>
                    <a:pt x="7569" y="7476"/>
                  </a:lnTo>
                  <a:lnTo>
                    <a:pt x="7591" y="7451"/>
                  </a:lnTo>
                  <a:lnTo>
                    <a:pt x="7600" y="7441"/>
                  </a:lnTo>
                  <a:lnTo>
                    <a:pt x="7612" y="7435"/>
                  </a:lnTo>
                  <a:lnTo>
                    <a:pt x="7619" y="7432"/>
                  </a:lnTo>
                  <a:lnTo>
                    <a:pt x="7625" y="7428"/>
                  </a:lnTo>
                  <a:lnTo>
                    <a:pt x="7633" y="7426"/>
                  </a:lnTo>
                  <a:lnTo>
                    <a:pt x="7641" y="7424"/>
                  </a:lnTo>
                  <a:lnTo>
                    <a:pt x="7660" y="7421"/>
                  </a:lnTo>
                  <a:lnTo>
                    <a:pt x="7683" y="7420"/>
                  </a:lnTo>
                  <a:lnTo>
                    <a:pt x="7711" y="7419"/>
                  </a:lnTo>
                  <a:lnTo>
                    <a:pt x="7746" y="7420"/>
                  </a:lnTo>
                  <a:lnTo>
                    <a:pt x="7752" y="7433"/>
                  </a:lnTo>
                  <a:lnTo>
                    <a:pt x="7759" y="7447"/>
                  </a:lnTo>
                  <a:lnTo>
                    <a:pt x="7765" y="7461"/>
                  </a:lnTo>
                  <a:lnTo>
                    <a:pt x="7774" y="7475"/>
                  </a:lnTo>
                  <a:lnTo>
                    <a:pt x="7791" y="7503"/>
                  </a:lnTo>
                  <a:lnTo>
                    <a:pt x="7812" y="7531"/>
                  </a:lnTo>
                  <a:lnTo>
                    <a:pt x="7835" y="7558"/>
                  </a:lnTo>
                  <a:lnTo>
                    <a:pt x="7860" y="7586"/>
                  </a:lnTo>
                  <a:lnTo>
                    <a:pt x="7886" y="7612"/>
                  </a:lnTo>
                  <a:lnTo>
                    <a:pt x="7914" y="7639"/>
                  </a:lnTo>
                  <a:lnTo>
                    <a:pt x="7943" y="7665"/>
                  </a:lnTo>
                  <a:lnTo>
                    <a:pt x="7972" y="7690"/>
                  </a:lnTo>
                  <a:lnTo>
                    <a:pt x="8001" y="7715"/>
                  </a:lnTo>
                  <a:lnTo>
                    <a:pt x="8031" y="7737"/>
                  </a:lnTo>
                  <a:lnTo>
                    <a:pt x="8060" y="7760"/>
                  </a:lnTo>
                  <a:lnTo>
                    <a:pt x="8089" y="7781"/>
                  </a:lnTo>
                  <a:lnTo>
                    <a:pt x="8117" y="7800"/>
                  </a:lnTo>
                  <a:lnTo>
                    <a:pt x="8143" y="7817"/>
                  </a:lnTo>
                  <a:lnTo>
                    <a:pt x="8186" y="7844"/>
                  </a:lnTo>
                  <a:lnTo>
                    <a:pt x="8228" y="7869"/>
                  </a:lnTo>
                  <a:lnTo>
                    <a:pt x="8270" y="7893"/>
                  </a:lnTo>
                  <a:lnTo>
                    <a:pt x="8311" y="7914"/>
                  </a:lnTo>
                  <a:lnTo>
                    <a:pt x="8352" y="7935"/>
                  </a:lnTo>
                  <a:lnTo>
                    <a:pt x="8391" y="7953"/>
                  </a:lnTo>
                  <a:lnTo>
                    <a:pt x="8428" y="7970"/>
                  </a:lnTo>
                  <a:lnTo>
                    <a:pt x="8465" y="7986"/>
                  </a:lnTo>
                  <a:lnTo>
                    <a:pt x="8533" y="8016"/>
                  </a:lnTo>
                  <a:lnTo>
                    <a:pt x="8591" y="8041"/>
                  </a:lnTo>
                  <a:lnTo>
                    <a:pt x="8616" y="8053"/>
                  </a:lnTo>
                  <a:lnTo>
                    <a:pt x="8638" y="8064"/>
                  </a:lnTo>
                  <a:lnTo>
                    <a:pt x="8658" y="8074"/>
                  </a:lnTo>
                  <a:lnTo>
                    <a:pt x="8674" y="8083"/>
                  </a:lnTo>
                  <a:lnTo>
                    <a:pt x="8625" y="8083"/>
                  </a:lnTo>
                  <a:lnTo>
                    <a:pt x="8578" y="8080"/>
                  </a:lnTo>
                  <a:lnTo>
                    <a:pt x="8532" y="8077"/>
                  </a:lnTo>
                  <a:lnTo>
                    <a:pt x="8485" y="8070"/>
                  </a:lnTo>
                  <a:lnTo>
                    <a:pt x="8441" y="8064"/>
                  </a:lnTo>
                  <a:lnTo>
                    <a:pt x="8396" y="8055"/>
                  </a:lnTo>
                  <a:lnTo>
                    <a:pt x="8353" y="8046"/>
                  </a:lnTo>
                  <a:lnTo>
                    <a:pt x="8310" y="8035"/>
                  </a:lnTo>
                  <a:lnTo>
                    <a:pt x="8267" y="8023"/>
                  </a:lnTo>
                  <a:lnTo>
                    <a:pt x="8225" y="8010"/>
                  </a:lnTo>
                  <a:lnTo>
                    <a:pt x="8184" y="7996"/>
                  </a:lnTo>
                  <a:lnTo>
                    <a:pt x="8143" y="7981"/>
                  </a:lnTo>
                  <a:lnTo>
                    <a:pt x="8102" y="7966"/>
                  </a:lnTo>
                  <a:lnTo>
                    <a:pt x="8062" y="7951"/>
                  </a:lnTo>
                  <a:lnTo>
                    <a:pt x="8022" y="7935"/>
                  </a:lnTo>
                  <a:lnTo>
                    <a:pt x="7984" y="7917"/>
                  </a:lnTo>
                  <a:lnTo>
                    <a:pt x="7931" y="7894"/>
                  </a:lnTo>
                  <a:lnTo>
                    <a:pt x="7860" y="7857"/>
                  </a:lnTo>
                  <a:lnTo>
                    <a:pt x="7777" y="7813"/>
                  </a:lnTo>
                  <a:lnTo>
                    <a:pt x="7690" y="7765"/>
                  </a:lnTo>
                  <a:lnTo>
                    <a:pt x="7647" y="7741"/>
                  </a:lnTo>
                  <a:lnTo>
                    <a:pt x="7606" y="7716"/>
                  </a:lnTo>
                  <a:lnTo>
                    <a:pt x="7567" y="7692"/>
                  </a:lnTo>
                  <a:lnTo>
                    <a:pt x="7531" y="7671"/>
                  </a:lnTo>
                  <a:lnTo>
                    <a:pt x="7501" y="7650"/>
                  </a:lnTo>
                  <a:lnTo>
                    <a:pt x="7475" y="7631"/>
                  </a:lnTo>
                  <a:lnTo>
                    <a:pt x="7465" y="7622"/>
                  </a:lnTo>
                  <a:lnTo>
                    <a:pt x="7456" y="7615"/>
                  </a:lnTo>
                  <a:lnTo>
                    <a:pt x="7448" y="7608"/>
                  </a:lnTo>
                  <a:lnTo>
                    <a:pt x="7443" y="7602"/>
                  </a:lnTo>
                  <a:close/>
                  <a:moveTo>
                    <a:pt x="5755" y="7532"/>
                  </a:moveTo>
                  <a:lnTo>
                    <a:pt x="5769" y="7522"/>
                  </a:lnTo>
                  <a:lnTo>
                    <a:pt x="5785" y="7514"/>
                  </a:lnTo>
                  <a:lnTo>
                    <a:pt x="5801" y="7508"/>
                  </a:lnTo>
                  <a:lnTo>
                    <a:pt x="5818" y="7502"/>
                  </a:lnTo>
                  <a:lnTo>
                    <a:pt x="5855" y="7491"/>
                  </a:lnTo>
                  <a:lnTo>
                    <a:pt x="5888" y="7481"/>
                  </a:lnTo>
                  <a:lnTo>
                    <a:pt x="5925" y="7470"/>
                  </a:lnTo>
                  <a:lnTo>
                    <a:pt x="5962" y="7460"/>
                  </a:lnTo>
                  <a:lnTo>
                    <a:pt x="6000" y="7449"/>
                  </a:lnTo>
                  <a:lnTo>
                    <a:pt x="6039" y="7440"/>
                  </a:lnTo>
                  <a:lnTo>
                    <a:pt x="6044" y="7456"/>
                  </a:lnTo>
                  <a:lnTo>
                    <a:pt x="6051" y="7474"/>
                  </a:lnTo>
                  <a:lnTo>
                    <a:pt x="6058" y="7491"/>
                  </a:lnTo>
                  <a:lnTo>
                    <a:pt x="6067" y="7509"/>
                  </a:lnTo>
                  <a:lnTo>
                    <a:pt x="6077" y="7528"/>
                  </a:lnTo>
                  <a:lnTo>
                    <a:pt x="6087" y="7548"/>
                  </a:lnTo>
                  <a:lnTo>
                    <a:pt x="6098" y="7567"/>
                  </a:lnTo>
                  <a:lnTo>
                    <a:pt x="6111" y="7588"/>
                  </a:lnTo>
                  <a:lnTo>
                    <a:pt x="6137" y="7628"/>
                  </a:lnTo>
                  <a:lnTo>
                    <a:pt x="6165" y="7670"/>
                  </a:lnTo>
                  <a:lnTo>
                    <a:pt x="6194" y="7711"/>
                  </a:lnTo>
                  <a:lnTo>
                    <a:pt x="6224" y="7750"/>
                  </a:lnTo>
                  <a:lnTo>
                    <a:pt x="6283" y="7828"/>
                  </a:lnTo>
                  <a:lnTo>
                    <a:pt x="6337" y="7896"/>
                  </a:lnTo>
                  <a:lnTo>
                    <a:pt x="6360" y="7926"/>
                  </a:lnTo>
                  <a:lnTo>
                    <a:pt x="6380" y="7951"/>
                  </a:lnTo>
                  <a:lnTo>
                    <a:pt x="6395" y="7972"/>
                  </a:lnTo>
                  <a:lnTo>
                    <a:pt x="6406" y="7988"/>
                  </a:lnTo>
                  <a:lnTo>
                    <a:pt x="6385" y="7984"/>
                  </a:lnTo>
                  <a:lnTo>
                    <a:pt x="6362" y="7979"/>
                  </a:lnTo>
                  <a:lnTo>
                    <a:pt x="6340" y="7973"/>
                  </a:lnTo>
                  <a:lnTo>
                    <a:pt x="6318" y="7967"/>
                  </a:lnTo>
                  <a:lnTo>
                    <a:pt x="6295" y="7959"/>
                  </a:lnTo>
                  <a:lnTo>
                    <a:pt x="6272" y="7951"/>
                  </a:lnTo>
                  <a:lnTo>
                    <a:pt x="6249" y="7942"/>
                  </a:lnTo>
                  <a:lnTo>
                    <a:pt x="6225" y="7932"/>
                  </a:lnTo>
                  <a:lnTo>
                    <a:pt x="6202" y="7922"/>
                  </a:lnTo>
                  <a:lnTo>
                    <a:pt x="6179" y="7911"/>
                  </a:lnTo>
                  <a:lnTo>
                    <a:pt x="6155" y="7900"/>
                  </a:lnTo>
                  <a:lnTo>
                    <a:pt x="6132" y="7887"/>
                  </a:lnTo>
                  <a:lnTo>
                    <a:pt x="6109" y="7874"/>
                  </a:lnTo>
                  <a:lnTo>
                    <a:pt x="6085" y="7861"/>
                  </a:lnTo>
                  <a:lnTo>
                    <a:pt x="6063" y="7847"/>
                  </a:lnTo>
                  <a:lnTo>
                    <a:pt x="6040" y="7832"/>
                  </a:lnTo>
                  <a:lnTo>
                    <a:pt x="6018" y="7817"/>
                  </a:lnTo>
                  <a:lnTo>
                    <a:pt x="5997" y="7801"/>
                  </a:lnTo>
                  <a:lnTo>
                    <a:pt x="5975" y="7785"/>
                  </a:lnTo>
                  <a:lnTo>
                    <a:pt x="5954" y="7768"/>
                  </a:lnTo>
                  <a:lnTo>
                    <a:pt x="5933" y="7750"/>
                  </a:lnTo>
                  <a:lnTo>
                    <a:pt x="5914" y="7733"/>
                  </a:lnTo>
                  <a:lnTo>
                    <a:pt x="5895" y="7715"/>
                  </a:lnTo>
                  <a:lnTo>
                    <a:pt x="5875" y="7695"/>
                  </a:lnTo>
                  <a:lnTo>
                    <a:pt x="5858" y="7677"/>
                  </a:lnTo>
                  <a:lnTo>
                    <a:pt x="5841" y="7657"/>
                  </a:lnTo>
                  <a:lnTo>
                    <a:pt x="5824" y="7637"/>
                  </a:lnTo>
                  <a:lnTo>
                    <a:pt x="5809" y="7617"/>
                  </a:lnTo>
                  <a:lnTo>
                    <a:pt x="5793" y="7596"/>
                  </a:lnTo>
                  <a:lnTo>
                    <a:pt x="5779" y="7575"/>
                  </a:lnTo>
                  <a:lnTo>
                    <a:pt x="5767" y="7553"/>
                  </a:lnTo>
                  <a:lnTo>
                    <a:pt x="5755" y="7532"/>
                  </a:lnTo>
                  <a:close/>
                  <a:moveTo>
                    <a:pt x="8475" y="7475"/>
                  </a:moveTo>
                  <a:lnTo>
                    <a:pt x="8531" y="7488"/>
                  </a:lnTo>
                  <a:lnTo>
                    <a:pt x="8587" y="7500"/>
                  </a:lnTo>
                  <a:lnTo>
                    <a:pt x="8643" y="7516"/>
                  </a:lnTo>
                  <a:lnTo>
                    <a:pt x="8698" y="7532"/>
                  </a:lnTo>
                  <a:lnTo>
                    <a:pt x="8751" y="7548"/>
                  </a:lnTo>
                  <a:lnTo>
                    <a:pt x="8805" y="7566"/>
                  </a:lnTo>
                  <a:lnTo>
                    <a:pt x="8858" y="7586"/>
                  </a:lnTo>
                  <a:lnTo>
                    <a:pt x="8909" y="7606"/>
                  </a:lnTo>
                  <a:lnTo>
                    <a:pt x="8958" y="7628"/>
                  </a:lnTo>
                  <a:lnTo>
                    <a:pt x="9007" y="7650"/>
                  </a:lnTo>
                  <a:lnTo>
                    <a:pt x="9030" y="7663"/>
                  </a:lnTo>
                  <a:lnTo>
                    <a:pt x="9053" y="7675"/>
                  </a:lnTo>
                  <a:lnTo>
                    <a:pt x="9075" y="7688"/>
                  </a:lnTo>
                  <a:lnTo>
                    <a:pt x="9097" y="7701"/>
                  </a:lnTo>
                  <a:lnTo>
                    <a:pt x="9117" y="7715"/>
                  </a:lnTo>
                  <a:lnTo>
                    <a:pt x="9139" y="7729"/>
                  </a:lnTo>
                  <a:lnTo>
                    <a:pt x="9158" y="7743"/>
                  </a:lnTo>
                  <a:lnTo>
                    <a:pt x="9178" y="7758"/>
                  </a:lnTo>
                  <a:lnTo>
                    <a:pt x="9196" y="7773"/>
                  </a:lnTo>
                  <a:lnTo>
                    <a:pt x="9214" y="7788"/>
                  </a:lnTo>
                  <a:lnTo>
                    <a:pt x="9232" y="7804"/>
                  </a:lnTo>
                  <a:lnTo>
                    <a:pt x="9248" y="7820"/>
                  </a:lnTo>
                  <a:lnTo>
                    <a:pt x="9243" y="7831"/>
                  </a:lnTo>
                  <a:lnTo>
                    <a:pt x="9238" y="7841"/>
                  </a:lnTo>
                  <a:lnTo>
                    <a:pt x="9233" y="7851"/>
                  </a:lnTo>
                  <a:lnTo>
                    <a:pt x="9226" y="7858"/>
                  </a:lnTo>
                  <a:lnTo>
                    <a:pt x="9221" y="7866"/>
                  </a:lnTo>
                  <a:lnTo>
                    <a:pt x="9214" y="7872"/>
                  </a:lnTo>
                  <a:lnTo>
                    <a:pt x="9209" y="7877"/>
                  </a:lnTo>
                  <a:lnTo>
                    <a:pt x="9203" y="7883"/>
                  </a:lnTo>
                  <a:lnTo>
                    <a:pt x="9196" y="7887"/>
                  </a:lnTo>
                  <a:lnTo>
                    <a:pt x="9190" y="7890"/>
                  </a:lnTo>
                  <a:lnTo>
                    <a:pt x="9183" y="7894"/>
                  </a:lnTo>
                  <a:lnTo>
                    <a:pt x="9177" y="7896"/>
                  </a:lnTo>
                  <a:lnTo>
                    <a:pt x="9163" y="7899"/>
                  </a:lnTo>
                  <a:lnTo>
                    <a:pt x="9149" y="7901"/>
                  </a:lnTo>
                  <a:lnTo>
                    <a:pt x="9136" y="7900"/>
                  </a:lnTo>
                  <a:lnTo>
                    <a:pt x="9122" y="7899"/>
                  </a:lnTo>
                  <a:lnTo>
                    <a:pt x="9109" y="7896"/>
                  </a:lnTo>
                  <a:lnTo>
                    <a:pt x="9096" y="7893"/>
                  </a:lnTo>
                  <a:lnTo>
                    <a:pt x="9071" y="7883"/>
                  </a:lnTo>
                  <a:lnTo>
                    <a:pt x="9050" y="7874"/>
                  </a:lnTo>
                  <a:lnTo>
                    <a:pt x="9019" y="7861"/>
                  </a:lnTo>
                  <a:lnTo>
                    <a:pt x="8990" y="7849"/>
                  </a:lnTo>
                  <a:lnTo>
                    <a:pt x="8962" y="7837"/>
                  </a:lnTo>
                  <a:lnTo>
                    <a:pt x="8936" y="7825"/>
                  </a:lnTo>
                  <a:lnTo>
                    <a:pt x="8909" y="7812"/>
                  </a:lnTo>
                  <a:lnTo>
                    <a:pt x="8882" y="7799"/>
                  </a:lnTo>
                  <a:lnTo>
                    <a:pt x="8856" y="7784"/>
                  </a:lnTo>
                  <a:lnTo>
                    <a:pt x="8829" y="7770"/>
                  </a:lnTo>
                  <a:lnTo>
                    <a:pt x="8792" y="7747"/>
                  </a:lnTo>
                  <a:lnTo>
                    <a:pt x="8755" y="7723"/>
                  </a:lnTo>
                  <a:lnTo>
                    <a:pt x="8718" y="7699"/>
                  </a:lnTo>
                  <a:lnTo>
                    <a:pt x="8682" y="7674"/>
                  </a:lnTo>
                  <a:lnTo>
                    <a:pt x="8647" y="7648"/>
                  </a:lnTo>
                  <a:lnTo>
                    <a:pt x="8614" y="7621"/>
                  </a:lnTo>
                  <a:lnTo>
                    <a:pt x="8581" y="7594"/>
                  </a:lnTo>
                  <a:lnTo>
                    <a:pt x="8550" y="7567"/>
                  </a:lnTo>
                  <a:lnTo>
                    <a:pt x="8475" y="7475"/>
                  </a:lnTo>
                  <a:close/>
                  <a:moveTo>
                    <a:pt x="7894" y="7418"/>
                  </a:moveTo>
                  <a:lnTo>
                    <a:pt x="7910" y="7415"/>
                  </a:lnTo>
                  <a:lnTo>
                    <a:pt x="7930" y="7413"/>
                  </a:lnTo>
                  <a:lnTo>
                    <a:pt x="7951" y="7413"/>
                  </a:lnTo>
                  <a:lnTo>
                    <a:pt x="7975" y="7413"/>
                  </a:lnTo>
                  <a:lnTo>
                    <a:pt x="8028" y="7415"/>
                  </a:lnTo>
                  <a:lnTo>
                    <a:pt x="8085" y="7419"/>
                  </a:lnTo>
                  <a:lnTo>
                    <a:pt x="8141" y="7424"/>
                  </a:lnTo>
                  <a:lnTo>
                    <a:pt x="8195" y="7429"/>
                  </a:lnTo>
                  <a:lnTo>
                    <a:pt x="8242" y="7435"/>
                  </a:lnTo>
                  <a:lnTo>
                    <a:pt x="8280" y="7440"/>
                  </a:lnTo>
                  <a:lnTo>
                    <a:pt x="8294" y="7442"/>
                  </a:lnTo>
                  <a:lnTo>
                    <a:pt x="8306" y="7446"/>
                  </a:lnTo>
                  <a:lnTo>
                    <a:pt x="8316" y="7450"/>
                  </a:lnTo>
                  <a:lnTo>
                    <a:pt x="8326" y="7454"/>
                  </a:lnTo>
                  <a:lnTo>
                    <a:pt x="8335" y="7460"/>
                  </a:lnTo>
                  <a:lnTo>
                    <a:pt x="8342" y="7465"/>
                  </a:lnTo>
                  <a:lnTo>
                    <a:pt x="8349" y="7471"/>
                  </a:lnTo>
                  <a:lnTo>
                    <a:pt x="8355" y="7478"/>
                  </a:lnTo>
                  <a:lnTo>
                    <a:pt x="8378" y="7507"/>
                  </a:lnTo>
                  <a:lnTo>
                    <a:pt x="8400" y="7537"/>
                  </a:lnTo>
                  <a:lnTo>
                    <a:pt x="8425" y="7565"/>
                  </a:lnTo>
                  <a:lnTo>
                    <a:pt x="8451" y="7592"/>
                  </a:lnTo>
                  <a:lnTo>
                    <a:pt x="8477" y="7618"/>
                  </a:lnTo>
                  <a:lnTo>
                    <a:pt x="8503" y="7643"/>
                  </a:lnTo>
                  <a:lnTo>
                    <a:pt x="8528" y="7665"/>
                  </a:lnTo>
                  <a:lnTo>
                    <a:pt x="8554" y="7688"/>
                  </a:lnTo>
                  <a:lnTo>
                    <a:pt x="8580" y="7708"/>
                  </a:lnTo>
                  <a:lnTo>
                    <a:pt x="8606" y="7728"/>
                  </a:lnTo>
                  <a:lnTo>
                    <a:pt x="8632" y="7747"/>
                  </a:lnTo>
                  <a:lnTo>
                    <a:pt x="8657" y="7764"/>
                  </a:lnTo>
                  <a:lnTo>
                    <a:pt x="8681" y="7781"/>
                  </a:lnTo>
                  <a:lnTo>
                    <a:pt x="8706" y="7797"/>
                  </a:lnTo>
                  <a:lnTo>
                    <a:pt x="8754" y="7825"/>
                  </a:lnTo>
                  <a:lnTo>
                    <a:pt x="8800" y="7851"/>
                  </a:lnTo>
                  <a:lnTo>
                    <a:pt x="8843" y="7872"/>
                  </a:lnTo>
                  <a:lnTo>
                    <a:pt x="8883" y="7893"/>
                  </a:lnTo>
                  <a:lnTo>
                    <a:pt x="8920" y="7910"/>
                  </a:lnTo>
                  <a:lnTo>
                    <a:pt x="8954" y="7926"/>
                  </a:lnTo>
                  <a:lnTo>
                    <a:pt x="8983" y="7940"/>
                  </a:lnTo>
                  <a:lnTo>
                    <a:pt x="9009" y="7953"/>
                  </a:lnTo>
                  <a:lnTo>
                    <a:pt x="9019" y="7958"/>
                  </a:lnTo>
                  <a:lnTo>
                    <a:pt x="9028" y="7965"/>
                  </a:lnTo>
                  <a:lnTo>
                    <a:pt x="9037" y="7970"/>
                  </a:lnTo>
                  <a:lnTo>
                    <a:pt x="9043" y="7977"/>
                  </a:lnTo>
                  <a:lnTo>
                    <a:pt x="9024" y="7987"/>
                  </a:lnTo>
                  <a:lnTo>
                    <a:pt x="9005" y="7997"/>
                  </a:lnTo>
                  <a:lnTo>
                    <a:pt x="8988" y="8007"/>
                  </a:lnTo>
                  <a:lnTo>
                    <a:pt x="8971" y="8014"/>
                  </a:lnTo>
                  <a:lnTo>
                    <a:pt x="8961" y="8018"/>
                  </a:lnTo>
                  <a:lnTo>
                    <a:pt x="8953" y="8020"/>
                  </a:lnTo>
                  <a:lnTo>
                    <a:pt x="8943" y="8021"/>
                  </a:lnTo>
                  <a:lnTo>
                    <a:pt x="8933" y="8021"/>
                  </a:lnTo>
                  <a:lnTo>
                    <a:pt x="8923" y="8021"/>
                  </a:lnTo>
                  <a:lnTo>
                    <a:pt x="8912" y="8020"/>
                  </a:lnTo>
                  <a:lnTo>
                    <a:pt x="8899" y="8018"/>
                  </a:lnTo>
                  <a:lnTo>
                    <a:pt x="8887" y="8014"/>
                  </a:lnTo>
                  <a:lnTo>
                    <a:pt x="8838" y="7998"/>
                  </a:lnTo>
                  <a:lnTo>
                    <a:pt x="8787" y="7982"/>
                  </a:lnTo>
                  <a:lnTo>
                    <a:pt x="8736" y="7964"/>
                  </a:lnTo>
                  <a:lnTo>
                    <a:pt x="8686" y="7944"/>
                  </a:lnTo>
                  <a:lnTo>
                    <a:pt x="8635" y="7924"/>
                  </a:lnTo>
                  <a:lnTo>
                    <a:pt x="8584" y="7903"/>
                  </a:lnTo>
                  <a:lnTo>
                    <a:pt x="8534" y="7881"/>
                  </a:lnTo>
                  <a:lnTo>
                    <a:pt x="8483" y="7857"/>
                  </a:lnTo>
                  <a:lnTo>
                    <a:pt x="8434" y="7833"/>
                  </a:lnTo>
                  <a:lnTo>
                    <a:pt x="8385" y="7807"/>
                  </a:lnTo>
                  <a:lnTo>
                    <a:pt x="8338" y="7782"/>
                  </a:lnTo>
                  <a:lnTo>
                    <a:pt x="8291" y="7755"/>
                  </a:lnTo>
                  <a:lnTo>
                    <a:pt x="8245" y="7727"/>
                  </a:lnTo>
                  <a:lnTo>
                    <a:pt x="8201" y="7698"/>
                  </a:lnTo>
                  <a:lnTo>
                    <a:pt x="8158" y="7668"/>
                  </a:lnTo>
                  <a:lnTo>
                    <a:pt x="8118" y="7638"/>
                  </a:lnTo>
                  <a:lnTo>
                    <a:pt x="8088" y="7615"/>
                  </a:lnTo>
                  <a:lnTo>
                    <a:pt x="8058" y="7589"/>
                  </a:lnTo>
                  <a:lnTo>
                    <a:pt x="8028" y="7562"/>
                  </a:lnTo>
                  <a:lnTo>
                    <a:pt x="7998" y="7534"/>
                  </a:lnTo>
                  <a:lnTo>
                    <a:pt x="7970" y="7505"/>
                  </a:lnTo>
                  <a:lnTo>
                    <a:pt x="7943" y="7475"/>
                  </a:lnTo>
                  <a:lnTo>
                    <a:pt x="7917" y="7446"/>
                  </a:lnTo>
                  <a:lnTo>
                    <a:pt x="7894" y="7418"/>
                  </a:lnTo>
                  <a:close/>
                  <a:moveTo>
                    <a:pt x="7756" y="7159"/>
                  </a:moveTo>
                  <a:lnTo>
                    <a:pt x="7820" y="7162"/>
                  </a:lnTo>
                  <a:lnTo>
                    <a:pt x="7882" y="7164"/>
                  </a:lnTo>
                  <a:lnTo>
                    <a:pt x="7944" y="7168"/>
                  </a:lnTo>
                  <a:lnTo>
                    <a:pt x="8005" y="7170"/>
                  </a:lnTo>
                  <a:lnTo>
                    <a:pt x="8065" y="7173"/>
                  </a:lnTo>
                  <a:lnTo>
                    <a:pt x="8126" y="7177"/>
                  </a:lnTo>
                  <a:lnTo>
                    <a:pt x="8185" y="7181"/>
                  </a:lnTo>
                  <a:lnTo>
                    <a:pt x="8245" y="7185"/>
                  </a:lnTo>
                  <a:lnTo>
                    <a:pt x="8305" y="7190"/>
                  </a:lnTo>
                  <a:lnTo>
                    <a:pt x="8364" y="7197"/>
                  </a:lnTo>
                  <a:lnTo>
                    <a:pt x="8423" y="7203"/>
                  </a:lnTo>
                  <a:lnTo>
                    <a:pt x="8482" y="7211"/>
                  </a:lnTo>
                  <a:lnTo>
                    <a:pt x="8542" y="7218"/>
                  </a:lnTo>
                  <a:lnTo>
                    <a:pt x="8602" y="7228"/>
                  </a:lnTo>
                  <a:lnTo>
                    <a:pt x="8662" y="7239"/>
                  </a:lnTo>
                  <a:lnTo>
                    <a:pt x="8722" y="7251"/>
                  </a:lnTo>
                  <a:lnTo>
                    <a:pt x="8764" y="7259"/>
                  </a:lnTo>
                  <a:lnTo>
                    <a:pt x="8811" y="7270"/>
                  </a:lnTo>
                  <a:lnTo>
                    <a:pt x="8859" y="7283"/>
                  </a:lnTo>
                  <a:lnTo>
                    <a:pt x="8910" y="7296"/>
                  </a:lnTo>
                  <a:lnTo>
                    <a:pt x="8962" y="7312"/>
                  </a:lnTo>
                  <a:lnTo>
                    <a:pt x="9015" y="7328"/>
                  </a:lnTo>
                  <a:lnTo>
                    <a:pt x="9069" y="7346"/>
                  </a:lnTo>
                  <a:lnTo>
                    <a:pt x="9123" y="7366"/>
                  </a:lnTo>
                  <a:lnTo>
                    <a:pt x="9175" y="7387"/>
                  </a:lnTo>
                  <a:lnTo>
                    <a:pt x="9225" y="7409"/>
                  </a:lnTo>
                  <a:lnTo>
                    <a:pt x="9250" y="7421"/>
                  </a:lnTo>
                  <a:lnTo>
                    <a:pt x="9274" y="7433"/>
                  </a:lnTo>
                  <a:lnTo>
                    <a:pt x="9296" y="7444"/>
                  </a:lnTo>
                  <a:lnTo>
                    <a:pt x="9319" y="7457"/>
                  </a:lnTo>
                  <a:lnTo>
                    <a:pt x="9340" y="7470"/>
                  </a:lnTo>
                  <a:lnTo>
                    <a:pt x="9361" y="7483"/>
                  </a:lnTo>
                  <a:lnTo>
                    <a:pt x="9380" y="7497"/>
                  </a:lnTo>
                  <a:lnTo>
                    <a:pt x="9400" y="7510"/>
                  </a:lnTo>
                  <a:lnTo>
                    <a:pt x="9417" y="7524"/>
                  </a:lnTo>
                  <a:lnTo>
                    <a:pt x="9432" y="7539"/>
                  </a:lnTo>
                  <a:lnTo>
                    <a:pt x="9447" y="7553"/>
                  </a:lnTo>
                  <a:lnTo>
                    <a:pt x="9460" y="7568"/>
                  </a:lnTo>
                  <a:lnTo>
                    <a:pt x="9452" y="7587"/>
                  </a:lnTo>
                  <a:lnTo>
                    <a:pt x="9442" y="7606"/>
                  </a:lnTo>
                  <a:lnTo>
                    <a:pt x="9430" y="7626"/>
                  </a:lnTo>
                  <a:lnTo>
                    <a:pt x="9417" y="7647"/>
                  </a:lnTo>
                  <a:lnTo>
                    <a:pt x="9403" y="7666"/>
                  </a:lnTo>
                  <a:lnTo>
                    <a:pt x="9390" y="7686"/>
                  </a:lnTo>
                  <a:lnTo>
                    <a:pt x="9376" y="7704"/>
                  </a:lnTo>
                  <a:lnTo>
                    <a:pt x="9363" y="7720"/>
                  </a:lnTo>
                  <a:lnTo>
                    <a:pt x="9349" y="7713"/>
                  </a:lnTo>
                  <a:lnTo>
                    <a:pt x="9334" y="7704"/>
                  </a:lnTo>
                  <a:lnTo>
                    <a:pt x="9318" y="7691"/>
                  </a:lnTo>
                  <a:lnTo>
                    <a:pt x="9298" y="7677"/>
                  </a:lnTo>
                  <a:lnTo>
                    <a:pt x="9276" y="7660"/>
                  </a:lnTo>
                  <a:lnTo>
                    <a:pt x="9250" y="7642"/>
                  </a:lnTo>
                  <a:lnTo>
                    <a:pt x="9220" y="7621"/>
                  </a:lnTo>
                  <a:lnTo>
                    <a:pt x="9184" y="7598"/>
                  </a:lnTo>
                  <a:lnTo>
                    <a:pt x="9143" y="7576"/>
                  </a:lnTo>
                  <a:lnTo>
                    <a:pt x="9096" y="7551"/>
                  </a:lnTo>
                  <a:lnTo>
                    <a:pt x="9070" y="7539"/>
                  </a:lnTo>
                  <a:lnTo>
                    <a:pt x="9043" y="7526"/>
                  </a:lnTo>
                  <a:lnTo>
                    <a:pt x="9013" y="7513"/>
                  </a:lnTo>
                  <a:lnTo>
                    <a:pt x="8982" y="7500"/>
                  </a:lnTo>
                  <a:lnTo>
                    <a:pt x="8947" y="7488"/>
                  </a:lnTo>
                  <a:lnTo>
                    <a:pt x="8912" y="7474"/>
                  </a:lnTo>
                  <a:lnTo>
                    <a:pt x="8874" y="7461"/>
                  </a:lnTo>
                  <a:lnTo>
                    <a:pt x="8834" y="7448"/>
                  </a:lnTo>
                  <a:lnTo>
                    <a:pt x="8792" y="7434"/>
                  </a:lnTo>
                  <a:lnTo>
                    <a:pt x="8747" y="7421"/>
                  </a:lnTo>
                  <a:lnTo>
                    <a:pt x="8700" y="7408"/>
                  </a:lnTo>
                  <a:lnTo>
                    <a:pt x="8650" y="7395"/>
                  </a:lnTo>
                  <a:lnTo>
                    <a:pt x="8597" y="7382"/>
                  </a:lnTo>
                  <a:lnTo>
                    <a:pt x="8544" y="7369"/>
                  </a:lnTo>
                  <a:lnTo>
                    <a:pt x="8488" y="7357"/>
                  </a:lnTo>
                  <a:lnTo>
                    <a:pt x="8429" y="7346"/>
                  </a:lnTo>
                  <a:lnTo>
                    <a:pt x="8370" y="7336"/>
                  </a:lnTo>
                  <a:lnTo>
                    <a:pt x="8310" y="7326"/>
                  </a:lnTo>
                  <a:lnTo>
                    <a:pt x="8249" y="7317"/>
                  </a:lnTo>
                  <a:lnTo>
                    <a:pt x="8187" y="7310"/>
                  </a:lnTo>
                  <a:lnTo>
                    <a:pt x="8126" y="7302"/>
                  </a:lnTo>
                  <a:lnTo>
                    <a:pt x="8063" y="7297"/>
                  </a:lnTo>
                  <a:lnTo>
                    <a:pt x="8002" y="7293"/>
                  </a:lnTo>
                  <a:lnTo>
                    <a:pt x="7941" y="7289"/>
                  </a:lnTo>
                  <a:lnTo>
                    <a:pt x="7880" y="7287"/>
                  </a:lnTo>
                  <a:lnTo>
                    <a:pt x="7820" y="7286"/>
                  </a:lnTo>
                  <a:lnTo>
                    <a:pt x="7762" y="7287"/>
                  </a:lnTo>
                  <a:lnTo>
                    <a:pt x="7705" y="7289"/>
                  </a:lnTo>
                  <a:lnTo>
                    <a:pt x="7756" y="7159"/>
                  </a:lnTo>
                  <a:close/>
                  <a:moveTo>
                    <a:pt x="6333" y="7606"/>
                  </a:moveTo>
                  <a:lnTo>
                    <a:pt x="6311" y="7551"/>
                  </a:lnTo>
                  <a:lnTo>
                    <a:pt x="6294" y="7504"/>
                  </a:lnTo>
                  <a:lnTo>
                    <a:pt x="6288" y="7483"/>
                  </a:lnTo>
                  <a:lnTo>
                    <a:pt x="6283" y="7464"/>
                  </a:lnTo>
                  <a:lnTo>
                    <a:pt x="6281" y="7455"/>
                  </a:lnTo>
                  <a:lnTo>
                    <a:pt x="6280" y="7446"/>
                  </a:lnTo>
                  <a:lnTo>
                    <a:pt x="6279" y="7437"/>
                  </a:lnTo>
                  <a:lnTo>
                    <a:pt x="6280" y="7428"/>
                  </a:lnTo>
                  <a:lnTo>
                    <a:pt x="6280" y="7421"/>
                  </a:lnTo>
                  <a:lnTo>
                    <a:pt x="6281" y="7412"/>
                  </a:lnTo>
                  <a:lnTo>
                    <a:pt x="6283" y="7405"/>
                  </a:lnTo>
                  <a:lnTo>
                    <a:pt x="6287" y="7397"/>
                  </a:lnTo>
                  <a:lnTo>
                    <a:pt x="6291" y="7388"/>
                  </a:lnTo>
                  <a:lnTo>
                    <a:pt x="6295" y="7381"/>
                  </a:lnTo>
                  <a:lnTo>
                    <a:pt x="6301" y="7373"/>
                  </a:lnTo>
                  <a:lnTo>
                    <a:pt x="6307" y="7366"/>
                  </a:lnTo>
                  <a:lnTo>
                    <a:pt x="6314" y="7358"/>
                  </a:lnTo>
                  <a:lnTo>
                    <a:pt x="6322" y="7351"/>
                  </a:lnTo>
                  <a:lnTo>
                    <a:pt x="6331" y="7342"/>
                  </a:lnTo>
                  <a:lnTo>
                    <a:pt x="6342" y="7335"/>
                  </a:lnTo>
                  <a:lnTo>
                    <a:pt x="6365" y="7318"/>
                  </a:lnTo>
                  <a:lnTo>
                    <a:pt x="6393" y="7301"/>
                  </a:lnTo>
                  <a:lnTo>
                    <a:pt x="6414" y="7290"/>
                  </a:lnTo>
                  <a:lnTo>
                    <a:pt x="6434" y="7280"/>
                  </a:lnTo>
                  <a:lnTo>
                    <a:pt x="6455" y="7270"/>
                  </a:lnTo>
                  <a:lnTo>
                    <a:pt x="6475" y="7261"/>
                  </a:lnTo>
                  <a:lnTo>
                    <a:pt x="6496" y="7254"/>
                  </a:lnTo>
                  <a:lnTo>
                    <a:pt x="6516" y="7246"/>
                  </a:lnTo>
                  <a:lnTo>
                    <a:pt x="6536" y="7240"/>
                  </a:lnTo>
                  <a:lnTo>
                    <a:pt x="6558" y="7233"/>
                  </a:lnTo>
                  <a:lnTo>
                    <a:pt x="6601" y="7221"/>
                  </a:lnTo>
                  <a:lnTo>
                    <a:pt x="6645" y="7211"/>
                  </a:lnTo>
                  <a:lnTo>
                    <a:pt x="6691" y="7199"/>
                  </a:lnTo>
                  <a:lnTo>
                    <a:pt x="6740" y="7187"/>
                  </a:lnTo>
                  <a:lnTo>
                    <a:pt x="6738" y="7198"/>
                  </a:lnTo>
                  <a:lnTo>
                    <a:pt x="6735" y="7210"/>
                  </a:lnTo>
                  <a:lnTo>
                    <a:pt x="6730" y="7223"/>
                  </a:lnTo>
                  <a:lnTo>
                    <a:pt x="6725" y="7237"/>
                  </a:lnTo>
                  <a:lnTo>
                    <a:pt x="6712" y="7265"/>
                  </a:lnTo>
                  <a:lnTo>
                    <a:pt x="6696" y="7296"/>
                  </a:lnTo>
                  <a:lnTo>
                    <a:pt x="6677" y="7328"/>
                  </a:lnTo>
                  <a:lnTo>
                    <a:pt x="6656" y="7360"/>
                  </a:lnTo>
                  <a:lnTo>
                    <a:pt x="6632" y="7394"/>
                  </a:lnTo>
                  <a:lnTo>
                    <a:pt x="6605" y="7426"/>
                  </a:lnTo>
                  <a:lnTo>
                    <a:pt x="6591" y="7442"/>
                  </a:lnTo>
                  <a:lnTo>
                    <a:pt x="6577" y="7458"/>
                  </a:lnTo>
                  <a:lnTo>
                    <a:pt x="6562" y="7474"/>
                  </a:lnTo>
                  <a:lnTo>
                    <a:pt x="6546" y="7489"/>
                  </a:lnTo>
                  <a:lnTo>
                    <a:pt x="6531" y="7503"/>
                  </a:lnTo>
                  <a:lnTo>
                    <a:pt x="6514" y="7517"/>
                  </a:lnTo>
                  <a:lnTo>
                    <a:pt x="6498" y="7530"/>
                  </a:lnTo>
                  <a:lnTo>
                    <a:pt x="6480" y="7542"/>
                  </a:lnTo>
                  <a:lnTo>
                    <a:pt x="6463" y="7554"/>
                  </a:lnTo>
                  <a:lnTo>
                    <a:pt x="6445" y="7565"/>
                  </a:lnTo>
                  <a:lnTo>
                    <a:pt x="6427" y="7575"/>
                  </a:lnTo>
                  <a:lnTo>
                    <a:pt x="6408" y="7583"/>
                  </a:lnTo>
                  <a:lnTo>
                    <a:pt x="6390" y="7591"/>
                  </a:lnTo>
                  <a:lnTo>
                    <a:pt x="6372" y="7597"/>
                  </a:lnTo>
                  <a:lnTo>
                    <a:pt x="6352" y="7603"/>
                  </a:lnTo>
                  <a:lnTo>
                    <a:pt x="6333" y="7606"/>
                  </a:lnTo>
                  <a:close/>
                  <a:moveTo>
                    <a:pt x="6417" y="7757"/>
                  </a:moveTo>
                  <a:lnTo>
                    <a:pt x="6380" y="7702"/>
                  </a:lnTo>
                  <a:lnTo>
                    <a:pt x="6394" y="7693"/>
                  </a:lnTo>
                  <a:lnTo>
                    <a:pt x="6407" y="7687"/>
                  </a:lnTo>
                  <a:lnTo>
                    <a:pt x="6421" y="7681"/>
                  </a:lnTo>
                  <a:lnTo>
                    <a:pt x="6435" y="7676"/>
                  </a:lnTo>
                  <a:lnTo>
                    <a:pt x="6450" y="7672"/>
                  </a:lnTo>
                  <a:lnTo>
                    <a:pt x="6464" y="7666"/>
                  </a:lnTo>
                  <a:lnTo>
                    <a:pt x="6479" y="7661"/>
                  </a:lnTo>
                  <a:lnTo>
                    <a:pt x="6494" y="7654"/>
                  </a:lnTo>
                  <a:lnTo>
                    <a:pt x="6522" y="7639"/>
                  </a:lnTo>
                  <a:lnTo>
                    <a:pt x="6548" y="7623"/>
                  </a:lnTo>
                  <a:lnTo>
                    <a:pt x="6572" y="7606"/>
                  </a:lnTo>
                  <a:lnTo>
                    <a:pt x="6595" y="7587"/>
                  </a:lnTo>
                  <a:lnTo>
                    <a:pt x="6616" y="7568"/>
                  </a:lnTo>
                  <a:lnTo>
                    <a:pt x="6635" y="7550"/>
                  </a:lnTo>
                  <a:lnTo>
                    <a:pt x="6655" y="7532"/>
                  </a:lnTo>
                  <a:lnTo>
                    <a:pt x="6672" y="7513"/>
                  </a:lnTo>
                  <a:lnTo>
                    <a:pt x="6689" y="7495"/>
                  </a:lnTo>
                  <a:lnTo>
                    <a:pt x="6705" y="7477"/>
                  </a:lnTo>
                  <a:lnTo>
                    <a:pt x="6721" y="7458"/>
                  </a:lnTo>
                  <a:lnTo>
                    <a:pt x="6735" y="7440"/>
                  </a:lnTo>
                  <a:lnTo>
                    <a:pt x="6761" y="7405"/>
                  </a:lnTo>
                  <a:lnTo>
                    <a:pt x="6785" y="7369"/>
                  </a:lnTo>
                  <a:lnTo>
                    <a:pt x="6807" y="7336"/>
                  </a:lnTo>
                  <a:lnTo>
                    <a:pt x="6827" y="7304"/>
                  </a:lnTo>
                  <a:lnTo>
                    <a:pt x="6845" y="7275"/>
                  </a:lnTo>
                  <a:lnTo>
                    <a:pt x="6864" y="7247"/>
                  </a:lnTo>
                  <a:lnTo>
                    <a:pt x="6880" y="7224"/>
                  </a:lnTo>
                  <a:lnTo>
                    <a:pt x="6897" y="7202"/>
                  </a:lnTo>
                  <a:lnTo>
                    <a:pt x="6905" y="7192"/>
                  </a:lnTo>
                  <a:lnTo>
                    <a:pt x="6913" y="7184"/>
                  </a:lnTo>
                  <a:lnTo>
                    <a:pt x="6922" y="7176"/>
                  </a:lnTo>
                  <a:lnTo>
                    <a:pt x="6931" y="7170"/>
                  </a:lnTo>
                  <a:lnTo>
                    <a:pt x="6939" y="7163"/>
                  </a:lnTo>
                  <a:lnTo>
                    <a:pt x="6948" y="7159"/>
                  </a:lnTo>
                  <a:lnTo>
                    <a:pt x="6957" y="7156"/>
                  </a:lnTo>
                  <a:lnTo>
                    <a:pt x="6967" y="7154"/>
                  </a:lnTo>
                  <a:lnTo>
                    <a:pt x="7001" y="7148"/>
                  </a:lnTo>
                  <a:lnTo>
                    <a:pt x="7040" y="7145"/>
                  </a:lnTo>
                  <a:lnTo>
                    <a:pt x="7079" y="7142"/>
                  </a:lnTo>
                  <a:lnTo>
                    <a:pt x="7113" y="7140"/>
                  </a:lnTo>
                  <a:lnTo>
                    <a:pt x="7111" y="7151"/>
                  </a:lnTo>
                  <a:lnTo>
                    <a:pt x="7108" y="7164"/>
                  </a:lnTo>
                  <a:lnTo>
                    <a:pt x="7104" y="7177"/>
                  </a:lnTo>
                  <a:lnTo>
                    <a:pt x="7100" y="7191"/>
                  </a:lnTo>
                  <a:lnTo>
                    <a:pt x="7087" y="7220"/>
                  </a:lnTo>
                  <a:lnTo>
                    <a:pt x="7072" y="7251"/>
                  </a:lnTo>
                  <a:lnTo>
                    <a:pt x="7055" y="7281"/>
                  </a:lnTo>
                  <a:lnTo>
                    <a:pt x="7039" y="7308"/>
                  </a:lnTo>
                  <a:lnTo>
                    <a:pt x="7024" y="7332"/>
                  </a:lnTo>
                  <a:lnTo>
                    <a:pt x="7011" y="7353"/>
                  </a:lnTo>
                  <a:lnTo>
                    <a:pt x="6999" y="7370"/>
                  </a:lnTo>
                  <a:lnTo>
                    <a:pt x="6988" y="7386"/>
                  </a:lnTo>
                  <a:lnTo>
                    <a:pt x="6975" y="7402"/>
                  </a:lnTo>
                  <a:lnTo>
                    <a:pt x="6962" y="7420"/>
                  </a:lnTo>
                  <a:lnTo>
                    <a:pt x="6934" y="7452"/>
                  </a:lnTo>
                  <a:lnTo>
                    <a:pt x="6903" y="7485"/>
                  </a:lnTo>
                  <a:lnTo>
                    <a:pt x="6869" y="7517"/>
                  </a:lnTo>
                  <a:lnTo>
                    <a:pt x="6835" y="7548"/>
                  </a:lnTo>
                  <a:lnTo>
                    <a:pt x="6798" y="7577"/>
                  </a:lnTo>
                  <a:lnTo>
                    <a:pt x="6759" y="7605"/>
                  </a:lnTo>
                  <a:lnTo>
                    <a:pt x="6740" y="7619"/>
                  </a:lnTo>
                  <a:lnTo>
                    <a:pt x="6719" y="7632"/>
                  </a:lnTo>
                  <a:lnTo>
                    <a:pt x="6699" y="7645"/>
                  </a:lnTo>
                  <a:lnTo>
                    <a:pt x="6679" y="7657"/>
                  </a:lnTo>
                  <a:lnTo>
                    <a:pt x="6657" y="7668"/>
                  </a:lnTo>
                  <a:lnTo>
                    <a:pt x="6637" y="7680"/>
                  </a:lnTo>
                  <a:lnTo>
                    <a:pt x="6615" y="7691"/>
                  </a:lnTo>
                  <a:lnTo>
                    <a:pt x="6593" y="7701"/>
                  </a:lnTo>
                  <a:lnTo>
                    <a:pt x="6572" y="7711"/>
                  </a:lnTo>
                  <a:lnTo>
                    <a:pt x="6550" y="7719"/>
                  </a:lnTo>
                  <a:lnTo>
                    <a:pt x="6528" y="7727"/>
                  </a:lnTo>
                  <a:lnTo>
                    <a:pt x="6506" y="7734"/>
                  </a:lnTo>
                  <a:lnTo>
                    <a:pt x="6484" y="7742"/>
                  </a:lnTo>
                  <a:lnTo>
                    <a:pt x="6462" y="7747"/>
                  </a:lnTo>
                  <a:lnTo>
                    <a:pt x="6440" y="7753"/>
                  </a:lnTo>
                  <a:lnTo>
                    <a:pt x="6417" y="7757"/>
                  </a:lnTo>
                  <a:close/>
                  <a:moveTo>
                    <a:pt x="6567" y="7841"/>
                  </a:moveTo>
                  <a:lnTo>
                    <a:pt x="6579" y="7839"/>
                  </a:lnTo>
                  <a:lnTo>
                    <a:pt x="6592" y="7835"/>
                  </a:lnTo>
                  <a:lnTo>
                    <a:pt x="6606" y="7832"/>
                  </a:lnTo>
                  <a:lnTo>
                    <a:pt x="6621" y="7827"/>
                  </a:lnTo>
                  <a:lnTo>
                    <a:pt x="6651" y="7815"/>
                  </a:lnTo>
                  <a:lnTo>
                    <a:pt x="6683" y="7801"/>
                  </a:lnTo>
                  <a:lnTo>
                    <a:pt x="6715" y="7784"/>
                  </a:lnTo>
                  <a:lnTo>
                    <a:pt x="6749" y="7765"/>
                  </a:lnTo>
                  <a:lnTo>
                    <a:pt x="6781" y="7745"/>
                  </a:lnTo>
                  <a:lnTo>
                    <a:pt x="6814" y="7725"/>
                  </a:lnTo>
                  <a:lnTo>
                    <a:pt x="6845" y="7703"/>
                  </a:lnTo>
                  <a:lnTo>
                    <a:pt x="6876" y="7681"/>
                  </a:lnTo>
                  <a:lnTo>
                    <a:pt x="6905" y="7660"/>
                  </a:lnTo>
                  <a:lnTo>
                    <a:pt x="6931" y="7639"/>
                  </a:lnTo>
                  <a:lnTo>
                    <a:pt x="6954" y="7620"/>
                  </a:lnTo>
                  <a:lnTo>
                    <a:pt x="6975" y="7603"/>
                  </a:lnTo>
                  <a:lnTo>
                    <a:pt x="6991" y="7588"/>
                  </a:lnTo>
                  <a:lnTo>
                    <a:pt x="7004" y="7575"/>
                  </a:lnTo>
                  <a:lnTo>
                    <a:pt x="7031" y="7542"/>
                  </a:lnTo>
                  <a:lnTo>
                    <a:pt x="7057" y="7513"/>
                  </a:lnTo>
                  <a:lnTo>
                    <a:pt x="7078" y="7485"/>
                  </a:lnTo>
                  <a:lnTo>
                    <a:pt x="7099" y="7458"/>
                  </a:lnTo>
                  <a:lnTo>
                    <a:pt x="7116" y="7434"/>
                  </a:lnTo>
                  <a:lnTo>
                    <a:pt x="7132" y="7409"/>
                  </a:lnTo>
                  <a:lnTo>
                    <a:pt x="7147" y="7384"/>
                  </a:lnTo>
                  <a:lnTo>
                    <a:pt x="7161" y="7359"/>
                  </a:lnTo>
                  <a:lnTo>
                    <a:pt x="7174" y="7335"/>
                  </a:lnTo>
                  <a:lnTo>
                    <a:pt x="7186" y="7310"/>
                  </a:lnTo>
                  <a:lnTo>
                    <a:pt x="7198" y="7284"/>
                  </a:lnTo>
                  <a:lnTo>
                    <a:pt x="7210" y="7256"/>
                  </a:lnTo>
                  <a:lnTo>
                    <a:pt x="7235" y="7196"/>
                  </a:lnTo>
                  <a:lnTo>
                    <a:pt x="7264" y="7127"/>
                  </a:lnTo>
                  <a:lnTo>
                    <a:pt x="7528" y="7108"/>
                  </a:lnTo>
                  <a:lnTo>
                    <a:pt x="7522" y="7133"/>
                  </a:lnTo>
                  <a:lnTo>
                    <a:pt x="7514" y="7158"/>
                  </a:lnTo>
                  <a:lnTo>
                    <a:pt x="7504" y="7184"/>
                  </a:lnTo>
                  <a:lnTo>
                    <a:pt x="7494" y="7209"/>
                  </a:lnTo>
                  <a:lnTo>
                    <a:pt x="7482" y="7233"/>
                  </a:lnTo>
                  <a:lnTo>
                    <a:pt x="7468" y="7258"/>
                  </a:lnTo>
                  <a:lnTo>
                    <a:pt x="7454" y="7282"/>
                  </a:lnTo>
                  <a:lnTo>
                    <a:pt x="7438" y="7307"/>
                  </a:lnTo>
                  <a:lnTo>
                    <a:pt x="7420" y="7330"/>
                  </a:lnTo>
                  <a:lnTo>
                    <a:pt x="7402" y="7354"/>
                  </a:lnTo>
                  <a:lnTo>
                    <a:pt x="7384" y="7378"/>
                  </a:lnTo>
                  <a:lnTo>
                    <a:pt x="7363" y="7400"/>
                  </a:lnTo>
                  <a:lnTo>
                    <a:pt x="7343" y="7423"/>
                  </a:lnTo>
                  <a:lnTo>
                    <a:pt x="7321" y="7446"/>
                  </a:lnTo>
                  <a:lnTo>
                    <a:pt x="7300" y="7467"/>
                  </a:lnTo>
                  <a:lnTo>
                    <a:pt x="7277" y="7489"/>
                  </a:lnTo>
                  <a:lnTo>
                    <a:pt x="7254" y="7510"/>
                  </a:lnTo>
                  <a:lnTo>
                    <a:pt x="7230" y="7531"/>
                  </a:lnTo>
                  <a:lnTo>
                    <a:pt x="7206" y="7550"/>
                  </a:lnTo>
                  <a:lnTo>
                    <a:pt x="7181" y="7569"/>
                  </a:lnTo>
                  <a:lnTo>
                    <a:pt x="7158" y="7589"/>
                  </a:lnTo>
                  <a:lnTo>
                    <a:pt x="7133" y="7607"/>
                  </a:lnTo>
                  <a:lnTo>
                    <a:pt x="7108" y="7624"/>
                  </a:lnTo>
                  <a:lnTo>
                    <a:pt x="7083" y="7642"/>
                  </a:lnTo>
                  <a:lnTo>
                    <a:pt x="7034" y="7674"/>
                  </a:lnTo>
                  <a:lnTo>
                    <a:pt x="6985" y="7703"/>
                  </a:lnTo>
                  <a:lnTo>
                    <a:pt x="6938" y="7729"/>
                  </a:lnTo>
                  <a:lnTo>
                    <a:pt x="6893" y="7753"/>
                  </a:lnTo>
                  <a:lnTo>
                    <a:pt x="6855" y="7770"/>
                  </a:lnTo>
                  <a:lnTo>
                    <a:pt x="6819" y="7786"/>
                  </a:lnTo>
                  <a:lnTo>
                    <a:pt x="6781" y="7802"/>
                  </a:lnTo>
                  <a:lnTo>
                    <a:pt x="6740" y="7817"/>
                  </a:lnTo>
                  <a:lnTo>
                    <a:pt x="6719" y="7824"/>
                  </a:lnTo>
                  <a:lnTo>
                    <a:pt x="6699" y="7830"/>
                  </a:lnTo>
                  <a:lnTo>
                    <a:pt x="6680" y="7837"/>
                  </a:lnTo>
                  <a:lnTo>
                    <a:pt x="6657" y="7843"/>
                  </a:lnTo>
                  <a:lnTo>
                    <a:pt x="6630" y="7852"/>
                  </a:lnTo>
                  <a:lnTo>
                    <a:pt x="6611" y="7857"/>
                  </a:lnTo>
                  <a:lnTo>
                    <a:pt x="6606" y="7857"/>
                  </a:lnTo>
                  <a:lnTo>
                    <a:pt x="6602" y="7857"/>
                  </a:lnTo>
                  <a:lnTo>
                    <a:pt x="6598" y="7856"/>
                  </a:lnTo>
                  <a:lnTo>
                    <a:pt x="6592" y="7855"/>
                  </a:lnTo>
                  <a:lnTo>
                    <a:pt x="6581" y="7849"/>
                  </a:lnTo>
                  <a:lnTo>
                    <a:pt x="6567" y="7841"/>
                  </a:lnTo>
                  <a:close/>
                  <a:moveTo>
                    <a:pt x="9558" y="7233"/>
                  </a:moveTo>
                  <a:lnTo>
                    <a:pt x="9558" y="7258"/>
                  </a:lnTo>
                  <a:lnTo>
                    <a:pt x="9556" y="7285"/>
                  </a:lnTo>
                  <a:lnTo>
                    <a:pt x="9553" y="7312"/>
                  </a:lnTo>
                  <a:lnTo>
                    <a:pt x="9547" y="7340"/>
                  </a:lnTo>
                  <a:lnTo>
                    <a:pt x="9541" y="7367"/>
                  </a:lnTo>
                  <a:lnTo>
                    <a:pt x="9533" y="7392"/>
                  </a:lnTo>
                  <a:lnTo>
                    <a:pt x="9528" y="7404"/>
                  </a:lnTo>
                  <a:lnTo>
                    <a:pt x="9523" y="7414"/>
                  </a:lnTo>
                  <a:lnTo>
                    <a:pt x="9518" y="7424"/>
                  </a:lnTo>
                  <a:lnTo>
                    <a:pt x="9513" y="7434"/>
                  </a:lnTo>
                  <a:lnTo>
                    <a:pt x="9481" y="7415"/>
                  </a:lnTo>
                  <a:lnTo>
                    <a:pt x="9452" y="7396"/>
                  </a:lnTo>
                  <a:lnTo>
                    <a:pt x="9423" y="7376"/>
                  </a:lnTo>
                  <a:lnTo>
                    <a:pt x="9392" y="7355"/>
                  </a:lnTo>
                  <a:lnTo>
                    <a:pt x="9358" y="7332"/>
                  </a:lnTo>
                  <a:lnTo>
                    <a:pt x="9318" y="7310"/>
                  </a:lnTo>
                  <a:lnTo>
                    <a:pt x="9295" y="7298"/>
                  </a:lnTo>
                  <a:lnTo>
                    <a:pt x="9271" y="7286"/>
                  </a:lnTo>
                  <a:lnTo>
                    <a:pt x="9245" y="7274"/>
                  </a:lnTo>
                  <a:lnTo>
                    <a:pt x="9215" y="7262"/>
                  </a:lnTo>
                  <a:lnTo>
                    <a:pt x="9177" y="7246"/>
                  </a:lnTo>
                  <a:lnTo>
                    <a:pt x="9139" y="7232"/>
                  </a:lnTo>
                  <a:lnTo>
                    <a:pt x="9100" y="7218"/>
                  </a:lnTo>
                  <a:lnTo>
                    <a:pt x="9063" y="7205"/>
                  </a:lnTo>
                  <a:lnTo>
                    <a:pt x="9026" y="7193"/>
                  </a:lnTo>
                  <a:lnTo>
                    <a:pt x="8988" y="7182"/>
                  </a:lnTo>
                  <a:lnTo>
                    <a:pt x="8952" y="7171"/>
                  </a:lnTo>
                  <a:lnTo>
                    <a:pt x="8915" y="7161"/>
                  </a:lnTo>
                  <a:lnTo>
                    <a:pt x="8878" y="7151"/>
                  </a:lnTo>
                  <a:lnTo>
                    <a:pt x="8842" y="7143"/>
                  </a:lnTo>
                  <a:lnTo>
                    <a:pt x="8805" y="7134"/>
                  </a:lnTo>
                  <a:lnTo>
                    <a:pt x="8769" y="7127"/>
                  </a:lnTo>
                  <a:lnTo>
                    <a:pt x="8696" y="7113"/>
                  </a:lnTo>
                  <a:lnTo>
                    <a:pt x="8623" y="7101"/>
                  </a:lnTo>
                  <a:lnTo>
                    <a:pt x="8550" y="7090"/>
                  </a:lnTo>
                  <a:lnTo>
                    <a:pt x="8477" y="7080"/>
                  </a:lnTo>
                  <a:lnTo>
                    <a:pt x="8402" y="7072"/>
                  </a:lnTo>
                  <a:lnTo>
                    <a:pt x="8326" y="7064"/>
                  </a:lnTo>
                  <a:lnTo>
                    <a:pt x="8250" y="7057"/>
                  </a:lnTo>
                  <a:lnTo>
                    <a:pt x="8171" y="7049"/>
                  </a:lnTo>
                  <a:lnTo>
                    <a:pt x="8090" y="7042"/>
                  </a:lnTo>
                  <a:lnTo>
                    <a:pt x="8007" y="7034"/>
                  </a:lnTo>
                  <a:lnTo>
                    <a:pt x="8041" y="7021"/>
                  </a:lnTo>
                  <a:lnTo>
                    <a:pt x="8074" y="7010"/>
                  </a:lnTo>
                  <a:lnTo>
                    <a:pt x="8110" y="7001"/>
                  </a:lnTo>
                  <a:lnTo>
                    <a:pt x="8145" y="6992"/>
                  </a:lnTo>
                  <a:lnTo>
                    <a:pt x="8181" y="6984"/>
                  </a:lnTo>
                  <a:lnTo>
                    <a:pt x="8217" y="6979"/>
                  </a:lnTo>
                  <a:lnTo>
                    <a:pt x="8255" y="6974"/>
                  </a:lnTo>
                  <a:lnTo>
                    <a:pt x="8294" y="6969"/>
                  </a:lnTo>
                  <a:lnTo>
                    <a:pt x="8331" y="6967"/>
                  </a:lnTo>
                  <a:lnTo>
                    <a:pt x="8371" y="6965"/>
                  </a:lnTo>
                  <a:lnTo>
                    <a:pt x="8410" y="6964"/>
                  </a:lnTo>
                  <a:lnTo>
                    <a:pt x="8450" y="6965"/>
                  </a:lnTo>
                  <a:lnTo>
                    <a:pt x="8490" y="6965"/>
                  </a:lnTo>
                  <a:lnTo>
                    <a:pt x="8530" y="6967"/>
                  </a:lnTo>
                  <a:lnTo>
                    <a:pt x="8569" y="6970"/>
                  </a:lnTo>
                  <a:lnTo>
                    <a:pt x="8609" y="6974"/>
                  </a:lnTo>
                  <a:lnTo>
                    <a:pt x="8649" y="6978"/>
                  </a:lnTo>
                  <a:lnTo>
                    <a:pt x="8690" y="6983"/>
                  </a:lnTo>
                  <a:lnTo>
                    <a:pt x="8730" y="6989"/>
                  </a:lnTo>
                  <a:lnTo>
                    <a:pt x="8769" y="6995"/>
                  </a:lnTo>
                  <a:lnTo>
                    <a:pt x="8808" y="7002"/>
                  </a:lnTo>
                  <a:lnTo>
                    <a:pt x="8847" y="7009"/>
                  </a:lnTo>
                  <a:lnTo>
                    <a:pt x="8886" y="7017"/>
                  </a:lnTo>
                  <a:lnTo>
                    <a:pt x="8924" y="7025"/>
                  </a:lnTo>
                  <a:lnTo>
                    <a:pt x="8999" y="7043"/>
                  </a:lnTo>
                  <a:lnTo>
                    <a:pt x="9071" y="7062"/>
                  </a:lnTo>
                  <a:lnTo>
                    <a:pt x="9140" y="7084"/>
                  </a:lnTo>
                  <a:lnTo>
                    <a:pt x="9206" y="7104"/>
                  </a:lnTo>
                  <a:lnTo>
                    <a:pt x="9249" y="7120"/>
                  </a:lnTo>
                  <a:lnTo>
                    <a:pt x="9292" y="7137"/>
                  </a:lnTo>
                  <a:lnTo>
                    <a:pt x="9335" y="7156"/>
                  </a:lnTo>
                  <a:lnTo>
                    <a:pt x="9378" y="7175"/>
                  </a:lnTo>
                  <a:lnTo>
                    <a:pt x="9421" y="7192"/>
                  </a:lnTo>
                  <a:lnTo>
                    <a:pt x="9465" y="7209"/>
                  </a:lnTo>
                  <a:lnTo>
                    <a:pt x="9488" y="7216"/>
                  </a:lnTo>
                  <a:lnTo>
                    <a:pt x="9511" y="7223"/>
                  </a:lnTo>
                  <a:lnTo>
                    <a:pt x="9534" y="7228"/>
                  </a:lnTo>
                  <a:lnTo>
                    <a:pt x="9558" y="7233"/>
                  </a:lnTo>
                  <a:close/>
                  <a:moveTo>
                    <a:pt x="5990" y="6701"/>
                  </a:moveTo>
                  <a:lnTo>
                    <a:pt x="5989" y="6683"/>
                  </a:lnTo>
                  <a:lnTo>
                    <a:pt x="5989" y="6666"/>
                  </a:lnTo>
                  <a:lnTo>
                    <a:pt x="5992" y="6651"/>
                  </a:lnTo>
                  <a:lnTo>
                    <a:pt x="5995" y="6637"/>
                  </a:lnTo>
                  <a:lnTo>
                    <a:pt x="5999" y="6624"/>
                  </a:lnTo>
                  <a:lnTo>
                    <a:pt x="6004" y="6612"/>
                  </a:lnTo>
                  <a:lnTo>
                    <a:pt x="6012" y="6602"/>
                  </a:lnTo>
                  <a:lnTo>
                    <a:pt x="6020" y="6592"/>
                  </a:lnTo>
                  <a:lnTo>
                    <a:pt x="6029" y="6585"/>
                  </a:lnTo>
                  <a:lnTo>
                    <a:pt x="6039" y="6577"/>
                  </a:lnTo>
                  <a:lnTo>
                    <a:pt x="6050" y="6572"/>
                  </a:lnTo>
                  <a:lnTo>
                    <a:pt x="6062" y="6567"/>
                  </a:lnTo>
                  <a:lnTo>
                    <a:pt x="6074" y="6563"/>
                  </a:lnTo>
                  <a:lnTo>
                    <a:pt x="6087" y="6560"/>
                  </a:lnTo>
                  <a:lnTo>
                    <a:pt x="6101" y="6557"/>
                  </a:lnTo>
                  <a:lnTo>
                    <a:pt x="6115" y="6556"/>
                  </a:lnTo>
                  <a:lnTo>
                    <a:pt x="6129" y="6555"/>
                  </a:lnTo>
                  <a:lnTo>
                    <a:pt x="6144" y="6555"/>
                  </a:lnTo>
                  <a:lnTo>
                    <a:pt x="6160" y="6555"/>
                  </a:lnTo>
                  <a:lnTo>
                    <a:pt x="6176" y="6556"/>
                  </a:lnTo>
                  <a:lnTo>
                    <a:pt x="6207" y="6559"/>
                  </a:lnTo>
                  <a:lnTo>
                    <a:pt x="6237" y="6563"/>
                  </a:lnTo>
                  <a:lnTo>
                    <a:pt x="6268" y="6570"/>
                  </a:lnTo>
                  <a:lnTo>
                    <a:pt x="6296" y="6576"/>
                  </a:lnTo>
                  <a:lnTo>
                    <a:pt x="6324" y="6584"/>
                  </a:lnTo>
                  <a:lnTo>
                    <a:pt x="6349" y="6591"/>
                  </a:lnTo>
                  <a:lnTo>
                    <a:pt x="6406" y="6609"/>
                  </a:lnTo>
                  <a:lnTo>
                    <a:pt x="6462" y="6625"/>
                  </a:lnTo>
                  <a:lnTo>
                    <a:pt x="6490" y="6632"/>
                  </a:lnTo>
                  <a:lnTo>
                    <a:pt x="6518" y="6639"/>
                  </a:lnTo>
                  <a:lnTo>
                    <a:pt x="6545" y="6644"/>
                  </a:lnTo>
                  <a:lnTo>
                    <a:pt x="6573" y="6647"/>
                  </a:lnTo>
                  <a:lnTo>
                    <a:pt x="6601" y="6651"/>
                  </a:lnTo>
                  <a:lnTo>
                    <a:pt x="6629" y="6653"/>
                  </a:lnTo>
                  <a:lnTo>
                    <a:pt x="6658" y="6653"/>
                  </a:lnTo>
                  <a:lnTo>
                    <a:pt x="6687" y="6651"/>
                  </a:lnTo>
                  <a:lnTo>
                    <a:pt x="6717" y="6647"/>
                  </a:lnTo>
                  <a:lnTo>
                    <a:pt x="6747" y="6641"/>
                  </a:lnTo>
                  <a:lnTo>
                    <a:pt x="6780" y="6633"/>
                  </a:lnTo>
                  <a:lnTo>
                    <a:pt x="6812" y="6624"/>
                  </a:lnTo>
                  <a:lnTo>
                    <a:pt x="6834" y="6615"/>
                  </a:lnTo>
                  <a:lnTo>
                    <a:pt x="6856" y="6604"/>
                  </a:lnTo>
                  <a:lnTo>
                    <a:pt x="6879" y="6592"/>
                  </a:lnTo>
                  <a:lnTo>
                    <a:pt x="6903" y="6579"/>
                  </a:lnTo>
                  <a:lnTo>
                    <a:pt x="6951" y="6551"/>
                  </a:lnTo>
                  <a:lnTo>
                    <a:pt x="7002" y="6525"/>
                  </a:lnTo>
                  <a:lnTo>
                    <a:pt x="7026" y="6512"/>
                  </a:lnTo>
                  <a:lnTo>
                    <a:pt x="7052" y="6501"/>
                  </a:lnTo>
                  <a:lnTo>
                    <a:pt x="7065" y="6497"/>
                  </a:lnTo>
                  <a:lnTo>
                    <a:pt x="7078" y="6492"/>
                  </a:lnTo>
                  <a:lnTo>
                    <a:pt x="7091" y="6489"/>
                  </a:lnTo>
                  <a:lnTo>
                    <a:pt x="7104" y="6486"/>
                  </a:lnTo>
                  <a:lnTo>
                    <a:pt x="7117" y="6483"/>
                  </a:lnTo>
                  <a:lnTo>
                    <a:pt x="7131" y="6481"/>
                  </a:lnTo>
                  <a:lnTo>
                    <a:pt x="7144" y="6480"/>
                  </a:lnTo>
                  <a:lnTo>
                    <a:pt x="7157" y="6480"/>
                  </a:lnTo>
                  <a:lnTo>
                    <a:pt x="7170" y="6481"/>
                  </a:lnTo>
                  <a:lnTo>
                    <a:pt x="7182" y="6483"/>
                  </a:lnTo>
                  <a:lnTo>
                    <a:pt x="7195" y="6486"/>
                  </a:lnTo>
                  <a:lnTo>
                    <a:pt x="7208" y="6489"/>
                  </a:lnTo>
                  <a:lnTo>
                    <a:pt x="7218" y="6493"/>
                  </a:lnTo>
                  <a:lnTo>
                    <a:pt x="7228" y="6499"/>
                  </a:lnTo>
                  <a:lnTo>
                    <a:pt x="7238" y="6504"/>
                  </a:lnTo>
                  <a:lnTo>
                    <a:pt x="7248" y="6512"/>
                  </a:lnTo>
                  <a:lnTo>
                    <a:pt x="7268" y="6527"/>
                  </a:lnTo>
                  <a:lnTo>
                    <a:pt x="7287" y="6544"/>
                  </a:lnTo>
                  <a:lnTo>
                    <a:pt x="7306" y="6562"/>
                  </a:lnTo>
                  <a:lnTo>
                    <a:pt x="7326" y="6581"/>
                  </a:lnTo>
                  <a:lnTo>
                    <a:pt x="7345" y="6597"/>
                  </a:lnTo>
                  <a:lnTo>
                    <a:pt x="7363" y="6612"/>
                  </a:lnTo>
                  <a:lnTo>
                    <a:pt x="7385" y="6626"/>
                  </a:lnTo>
                  <a:lnTo>
                    <a:pt x="7409" y="6639"/>
                  </a:lnTo>
                  <a:lnTo>
                    <a:pt x="7431" y="6652"/>
                  </a:lnTo>
                  <a:lnTo>
                    <a:pt x="7454" y="6663"/>
                  </a:lnTo>
                  <a:lnTo>
                    <a:pt x="7465" y="6670"/>
                  </a:lnTo>
                  <a:lnTo>
                    <a:pt x="7474" y="6677"/>
                  </a:lnTo>
                  <a:lnTo>
                    <a:pt x="7484" y="6685"/>
                  </a:lnTo>
                  <a:lnTo>
                    <a:pt x="7493" y="6694"/>
                  </a:lnTo>
                  <a:lnTo>
                    <a:pt x="7500" y="6702"/>
                  </a:lnTo>
                  <a:lnTo>
                    <a:pt x="7508" y="6712"/>
                  </a:lnTo>
                  <a:lnTo>
                    <a:pt x="7513" y="6723"/>
                  </a:lnTo>
                  <a:lnTo>
                    <a:pt x="7517" y="6735"/>
                  </a:lnTo>
                  <a:lnTo>
                    <a:pt x="7523" y="6759"/>
                  </a:lnTo>
                  <a:lnTo>
                    <a:pt x="7523" y="6782"/>
                  </a:lnTo>
                  <a:lnTo>
                    <a:pt x="7516" y="6804"/>
                  </a:lnTo>
                  <a:lnTo>
                    <a:pt x="7506" y="6824"/>
                  </a:lnTo>
                  <a:lnTo>
                    <a:pt x="7490" y="6842"/>
                  </a:lnTo>
                  <a:lnTo>
                    <a:pt x="7470" y="6860"/>
                  </a:lnTo>
                  <a:lnTo>
                    <a:pt x="7445" y="6875"/>
                  </a:lnTo>
                  <a:lnTo>
                    <a:pt x="7417" y="6890"/>
                  </a:lnTo>
                  <a:lnTo>
                    <a:pt x="7386" y="6903"/>
                  </a:lnTo>
                  <a:lnTo>
                    <a:pt x="7352" y="6913"/>
                  </a:lnTo>
                  <a:lnTo>
                    <a:pt x="7314" y="6924"/>
                  </a:lnTo>
                  <a:lnTo>
                    <a:pt x="7274" y="6934"/>
                  </a:lnTo>
                  <a:lnTo>
                    <a:pt x="7232" y="6942"/>
                  </a:lnTo>
                  <a:lnTo>
                    <a:pt x="7188" y="6950"/>
                  </a:lnTo>
                  <a:lnTo>
                    <a:pt x="7142" y="6958"/>
                  </a:lnTo>
                  <a:lnTo>
                    <a:pt x="7095" y="6963"/>
                  </a:lnTo>
                  <a:lnTo>
                    <a:pt x="7048" y="6968"/>
                  </a:lnTo>
                  <a:lnTo>
                    <a:pt x="6999" y="6973"/>
                  </a:lnTo>
                  <a:lnTo>
                    <a:pt x="6951" y="6977"/>
                  </a:lnTo>
                  <a:lnTo>
                    <a:pt x="6903" y="6980"/>
                  </a:lnTo>
                  <a:lnTo>
                    <a:pt x="6807" y="6987"/>
                  </a:lnTo>
                  <a:lnTo>
                    <a:pt x="6716" y="6991"/>
                  </a:lnTo>
                  <a:lnTo>
                    <a:pt x="6632" y="6994"/>
                  </a:lnTo>
                  <a:lnTo>
                    <a:pt x="6557" y="6997"/>
                  </a:lnTo>
                  <a:lnTo>
                    <a:pt x="6494" y="7002"/>
                  </a:lnTo>
                  <a:lnTo>
                    <a:pt x="6446" y="7006"/>
                  </a:lnTo>
                  <a:lnTo>
                    <a:pt x="6413" y="7012"/>
                  </a:lnTo>
                  <a:lnTo>
                    <a:pt x="6381" y="7020"/>
                  </a:lnTo>
                  <a:lnTo>
                    <a:pt x="6365" y="7023"/>
                  </a:lnTo>
                  <a:lnTo>
                    <a:pt x="6349" y="7026"/>
                  </a:lnTo>
                  <a:lnTo>
                    <a:pt x="6333" y="7028"/>
                  </a:lnTo>
                  <a:lnTo>
                    <a:pt x="6317" y="7029"/>
                  </a:lnTo>
                  <a:lnTo>
                    <a:pt x="6300" y="7028"/>
                  </a:lnTo>
                  <a:lnTo>
                    <a:pt x="6282" y="7024"/>
                  </a:lnTo>
                  <a:lnTo>
                    <a:pt x="6264" y="7019"/>
                  </a:lnTo>
                  <a:lnTo>
                    <a:pt x="6246" y="7011"/>
                  </a:lnTo>
                  <a:lnTo>
                    <a:pt x="6236" y="7007"/>
                  </a:lnTo>
                  <a:lnTo>
                    <a:pt x="6225" y="7002"/>
                  </a:lnTo>
                  <a:lnTo>
                    <a:pt x="6216" y="6995"/>
                  </a:lnTo>
                  <a:lnTo>
                    <a:pt x="6205" y="6988"/>
                  </a:lnTo>
                  <a:lnTo>
                    <a:pt x="6182" y="6970"/>
                  </a:lnTo>
                  <a:lnTo>
                    <a:pt x="6158" y="6950"/>
                  </a:lnTo>
                  <a:lnTo>
                    <a:pt x="6136" y="6928"/>
                  </a:lnTo>
                  <a:lnTo>
                    <a:pt x="6110" y="6905"/>
                  </a:lnTo>
                  <a:lnTo>
                    <a:pt x="6097" y="6892"/>
                  </a:lnTo>
                  <a:lnTo>
                    <a:pt x="6083" y="6878"/>
                  </a:lnTo>
                  <a:lnTo>
                    <a:pt x="6070" y="6863"/>
                  </a:lnTo>
                  <a:lnTo>
                    <a:pt x="6057" y="6848"/>
                  </a:lnTo>
                  <a:lnTo>
                    <a:pt x="6045" y="6832"/>
                  </a:lnTo>
                  <a:lnTo>
                    <a:pt x="6034" y="6815"/>
                  </a:lnTo>
                  <a:lnTo>
                    <a:pt x="6023" y="6798"/>
                  </a:lnTo>
                  <a:lnTo>
                    <a:pt x="6014" y="6780"/>
                  </a:lnTo>
                  <a:lnTo>
                    <a:pt x="6006" y="6762"/>
                  </a:lnTo>
                  <a:lnTo>
                    <a:pt x="5999" y="6742"/>
                  </a:lnTo>
                  <a:lnTo>
                    <a:pt x="5994" y="6722"/>
                  </a:lnTo>
                  <a:lnTo>
                    <a:pt x="5990" y="6701"/>
                  </a:lnTo>
                  <a:close/>
                  <a:moveTo>
                    <a:pt x="1509" y="5467"/>
                  </a:moveTo>
                  <a:lnTo>
                    <a:pt x="1533" y="5476"/>
                  </a:lnTo>
                  <a:lnTo>
                    <a:pt x="1554" y="5486"/>
                  </a:lnTo>
                  <a:lnTo>
                    <a:pt x="1573" y="5496"/>
                  </a:lnTo>
                  <a:lnTo>
                    <a:pt x="1592" y="5506"/>
                  </a:lnTo>
                  <a:lnTo>
                    <a:pt x="1626" y="5523"/>
                  </a:lnTo>
                  <a:lnTo>
                    <a:pt x="1662" y="5540"/>
                  </a:lnTo>
                  <a:lnTo>
                    <a:pt x="1681" y="5548"/>
                  </a:lnTo>
                  <a:lnTo>
                    <a:pt x="1702" y="5555"/>
                  </a:lnTo>
                  <a:lnTo>
                    <a:pt x="1725" y="5562"/>
                  </a:lnTo>
                  <a:lnTo>
                    <a:pt x="1751" y="5568"/>
                  </a:lnTo>
                  <a:lnTo>
                    <a:pt x="1780" y="5574"/>
                  </a:lnTo>
                  <a:lnTo>
                    <a:pt x="1814" y="5580"/>
                  </a:lnTo>
                  <a:lnTo>
                    <a:pt x="1852" y="5585"/>
                  </a:lnTo>
                  <a:lnTo>
                    <a:pt x="1894" y="5590"/>
                  </a:lnTo>
                  <a:lnTo>
                    <a:pt x="1931" y="5592"/>
                  </a:lnTo>
                  <a:lnTo>
                    <a:pt x="1968" y="5593"/>
                  </a:lnTo>
                  <a:lnTo>
                    <a:pt x="2004" y="5592"/>
                  </a:lnTo>
                  <a:lnTo>
                    <a:pt x="2040" y="5591"/>
                  </a:lnTo>
                  <a:lnTo>
                    <a:pt x="2075" y="5590"/>
                  </a:lnTo>
                  <a:lnTo>
                    <a:pt x="2110" y="5588"/>
                  </a:lnTo>
                  <a:lnTo>
                    <a:pt x="2142" y="5588"/>
                  </a:lnTo>
                  <a:lnTo>
                    <a:pt x="2173" y="5590"/>
                  </a:lnTo>
                  <a:lnTo>
                    <a:pt x="2187" y="5591"/>
                  </a:lnTo>
                  <a:lnTo>
                    <a:pt x="2201" y="5592"/>
                  </a:lnTo>
                  <a:lnTo>
                    <a:pt x="2215" y="5594"/>
                  </a:lnTo>
                  <a:lnTo>
                    <a:pt x="2227" y="5597"/>
                  </a:lnTo>
                  <a:lnTo>
                    <a:pt x="2239" y="5600"/>
                  </a:lnTo>
                  <a:lnTo>
                    <a:pt x="2250" y="5604"/>
                  </a:lnTo>
                  <a:lnTo>
                    <a:pt x="2260" y="5609"/>
                  </a:lnTo>
                  <a:lnTo>
                    <a:pt x="2269" y="5614"/>
                  </a:lnTo>
                  <a:lnTo>
                    <a:pt x="2278" y="5621"/>
                  </a:lnTo>
                  <a:lnTo>
                    <a:pt x="2285" y="5627"/>
                  </a:lnTo>
                  <a:lnTo>
                    <a:pt x="2291" y="5636"/>
                  </a:lnTo>
                  <a:lnTo>
                    <a:pt x="2296" y="5646"/>
                  </a:lnTo>
                  <a:lnTo>
                    <a:pt x="2300" y="5655"/>
                  </a:lnTo>
                  <a:lnTo>
                    <a:pt x="2302" y="5667"/>
                  </a:lnTo>
                  <a:lnTo>
                    <a:pt x="2304" y="5680"/>
                  </a:lnTo>
                  <a:lnTo>
                    <a:pt x="2304" y="5694"/>
                  </a:lnTo>
                  <a:lnTo>
                    <a:pt x="2284" y="5710"/>
                  </a:lnTo>
                  <a:lnTo>
                    <a:pt x="2262" y="5724"/>
                  </a:lnTo>
                  <a:lnTo>
                    <a:pt x="2238" y="5737"/>
                  </a:lnTo>
                  <a:lnTo>
                    <a:pt x="2211" y="5748"/>
                  </a:lnTo>
                  <a:lnTo>
                    <a:pt x="2182" y="5758"/>
                  </a:lnTo>
                  <a:lnTo>
                    <a:pt x="2152" y="5765"/>
                  </a:lnTo>
                  <a:lnTo>
                    <a:pt x="2121" y="5772"/>
                  </a:lnTo>
                  <a:lnTo>
                    <a:pt x="2087" y="5776"/>
                  </a:lnTo>
                  <a:lnTo>
                    <a:pt x="2053" y="5780"/>
                  </a:lnTo>
                  <a:lnTo>
                    <a:pt x="2017" y="5782"/>
                  </a:lnTo>
                  <a:lnTo>
                    <a:pt x="1982" y="5783"/>
                  </a:lnTo>
                  <a:lnTo>
                    <a:pt x="1945" y="5783"/>
                  </a:lnTo>
                  <a:lnTo>
                    <a:pt x="1907" y="5783"/>
                  </a:lnTo>
                  <a:lnTo>
                    <a:pt x="1871" y="5781"/>
                  </a:lnTo>
                  <a:lnTo>
                    <a:pt x="1833" y="5778"/>
                  </a:lnTo>
                  <a:lnTo>
                    <a:pt x="1796" y="5775"/>
                  </a:lnTo>
                  <a:lnTo>
                    <a:pt x="1759" y="5770"/>
                  </a:lnTo>
                  <a:lnTo>
                    <a:pt x="1722" y="5765"/>
                  </a:lnTo>
                  <a:lnTo>
                    <a:pt x="1687" y="5760"/>
                  </a:lnTo>
                  <a:lnTo>
                    <a:pt x="1652" y="5753"/>
                  </a:lnTo>
                  <a:lnTo>
                    <a:pt x="1618" y="5747"/>
                  </a:lnTo>
                  <a:lnTo>
                    <a:pt x="1585" y="5740"/>
                  </a:lnTo>
                  <a:lnTo>
                    <a:pt x="1554" y="5733"/>
                  </a:lnTo>
                  <a:lnTo>
                    <a:pt x="1525" y="5724"/>
                  </a:lnTo>
                  <a:lnTo>
                    <a:pt x="1497" y="5717"/>
                  </a:lnTo>
                  <a:lnTo>
                    <a:pt x="1471" y="5709"/>
                  </a:lnTo>
                  <a:lnTo>
                    <a:pt x="1448" y="5700"/>
                  </a:lnTo>
                  <a:lnTo>
                    <a:pt x="1426" y="5692"/>
                  </a:lnTo>
                  <a:lnTo>
                    <a:pt x="1408" y="5684"/>
                  </a:lnTo>
                  <a:lnTo>
                    <a:pt x="1392" y="5676"/>
                  </a:lnTo>
                  <a:lnTo>
                    <a:pt x="1379" y="5668"/>
                  </a:lnTo>
                  <a:lnTo>
                    <a:pt x="1368" y="5661"/>
                  </a:lnTo>
                  <a:lnTo>
                    <a:pt x="1359" y="5652"/>
                  </a:lnTo>
                  <a:lnTo>
                    <a:pt x="1353" y="5644"/>
                  </a:lnTo>
                  <a:lnTo>
                    <a:pt x="1347" y="5637"/>
                  </a:lnTo>
                  <a:lnTo>
                    <a:pt x="1343" y="5628"/>
                  </a:lnTo>
                  <a:lnTo>
                    <a:pt x="1340" y="5621"/>
                  </a:lnTo>
                  <a:lnTo>
                    <a:pt x="1338" y="5613"/>
                  </a:lnTo>
                  <a:lnTo>
                    <a:pt x="1338" y="5606"/>
                  </a:lnTo>
                  <a:lnTo>
                    <a:pt x="1338" y="5598"/>
                  </a:lnTo>
                  <a:lnTo>
                    <a:pt x="1340" y="5592"/>
                  </a:lnTo>
                  <a:lnTo>
                    <a:pt x="1342" y="5584"/>
                  </a:lnTo>
                  <a:lnTo>
                    <a:pt x="1345" y="5577"/>
                  </a:lnTo>
                  <a:lnTo>
                    <a:pt x="1350" y="5570"/>
                  </a:lnTo>
                  <a:lnTo>
                    <a:pt x="1355" y="5564"/>
                  </a:lnTo>
                  <a:lnTo>
                    <a:pt x="1360" y="5557"/>
                  </a:lnTo>
                  <a:lnTo>
                    <a:pt x="1367" y="5551"/>
                  </a:lnTo>
                  <a:lnTo>
                    <a:pt x="1374" y="5544"/>
                  </a:lnTo>
                  <a:lnTo>
                    <a:pt x="1389" y="5531"/>
                  </a:lnTo>
                  <a:lnTo>
                    <a:pt x="1407" y="5521"/>
                  </a:lnTo>
                  <a:lnTo>
                    <a:pt x="1424" y="5510"/>
                  </a:lnTo>
                  <a:lnTo>
                    <a:pt x="1442" y="5499"/>
                  </a:lnTo>
                  <a:lnTo>
                    <a:pt x="1478" y="5482"/>
                  </a:lnTo>
                  <a:lnTo>
                    <a:pt x="1509" y="5467"/>
                  </a:lnTo>
                  <a:close/>
                  <a:moveTo>
                    <a:pt x="521" y="5161"/>
                  </a:moveTo>
                  <a:lnTo>
                    <a:pt x="555" y="5171"/>
                  </a:lnTo>
                  <a:lnTo>
                    <a:pt x="586" y="5177"/>
                  </a:lnTo>
                  <a:lnTo>
                    <a:pt x="616" y="5182"/>
                  </a:lnTo>
                  <a:lnTo>
                    <a:pt x="645" y="5186"/>
                  </a:lnTo>
                  <a:lnTo>
                    <a:pt x="672" y="5188"/>
                  </a:lnTo>
                  <a:lnTo>
                    <a:pt x="699" y="5189"/>
                  </a:lnTo>
                  <a:lnTo>
                    <a:pt x="725" y="5189"/>
                  </a:lnTo>
                  <a:lnTo>
                    <a:pt x="750" y="5188"/>
                  </a:lnTo>
                  <a:lnTo>
                    <a:pt x="799" y="5183"/>
                  </a:lnTo>
                  <a:lnTo>
                    <a:pt x="847" y="5178"/>
                  </a:lnTo>
                  <a:lnTo>
                    <a:pt x="869" y="5176"/>
                  </a:lnTo>
                  <a:lnTo>
                    <a:pt x="893" y="5174"/>
                  </a:lnTo>
                  <a:lnTo>
                    <a:pt x="917" y="5173"/>
                  </a:lnTo>
                  <a:lnTo>
                    <a:pt x="940" y="5172"/>
                  </a:lnTo>
                  <a:lnTo>
                    <a:pt x="965" y="5173"/>
                  </a:lnTo>
                  <a:lnTo>
                    <a:pt x="990" y="5174"/>
                  </a:lnTo>
                  <a:lnTo>
                    <a:pt x="1016" y="5177"/>
                  </a:lnTo>
                  <a:lnTo>
                    <a:pt x="1043" y="5181"/>
                  </a:lnTo>
                  <a:lnTo>
                    <a:pt x="1070" y="5188"/>
                  </a:lnTo>
                  <a:lnTo>
                    <a:pt x="1098" y="5195"/>
                  </a:lnTo>
                  <a:lnTo>
                    <a:pt x="1128" y="5206"/>
                  </a:lnTo>
                  <a:lnTo>
                    <a:pt x="1159" y="5219"/>
                  </a:lnTo>
                  <a:lnTo>
                    <a:pt x="1191" y="5234"/>
                  </a:lnTo>
                  <a:lnTo>
                    <a:pt x="1225" y="5252"/>
                  </a:lnTo>
                  <a:lnTo>
                    <a:pt x="1261" y="5274"/>
                  </a:lnTo>
                  <a:lnTo>
                    <a:pt x="1298" y="5299"/>
                  </a:lnTo>
                  <a:lnTo>
                    <a:pt x="1338" y="5327"/>
                  </a:lnTo>
                  <a:lnTo>
                    <a:pt x="1380" y="5358"/>
                  </a:lnTo>
                  <a:lnTo>
                    <a:pt x="1424" y="5393"/>
                  </a:lnTo>
                  <a:lnTo>
                    <a:pt x="1469" y="5432"/>
                  </a:lnTo>
                  <a:lnTo>
                    <a:pt x="1437" y="5440"/>
                  </a:lnTo>
                  <a:lnTo>
                    <a:pt x="1402" y="5446"/>
                  </a:lnTo>
                  <a:lnTo>
                    <a:pt x="1367" y="5453"/>
                  </a:lnTo>
                  <a:lnTo>
                    <a:pt x="1329" y="5459"/>
                  </a:lnTo>
                  <a:lnTo>
                    <a:pt x="1291" y="5465"/>
                  </a:lnTo>
                  <a:lnTo>
                    <a:pt x="1253" y="5470"/>
                  </a:lnTo>
                  <a:lnTo>
                    <a:pt x="1213" y="5474"/>
                  </a:lnTo>
                  <a:lnTo>
                    <a:pt x="1173" y="5479"/>
                  </a:lnTo>
                  <a:lnTo>
                    <a:pt x="1133" y="5481"/>
                  </a:lnTo>
                  <a:lnTo>
                    <a:pt x="1093" y="5483"/>
                  </a:lnTo>
                  <a:lnTo>
                    <a:pt x="1054" y="5484"/>
                  </a:lnTo>
                  <a:lnTo>
                    <a:pt x="1016" y="5484"/>
                  </a:lnTo>
                  <a:lnTo>
                    <a:pt x="978" y="5483"/>
                  </a:lnTo>
                  <a:lnTo>
                    <a:pt x="941" y="5481"/>
                  </a:lnTo>
                  <a:lnTo>
                    <a:pt x="906" y="5476"/>
                  </a:lnTo>
                  <a:lnTo>
                    <a:pt x="871" y="5471"/>
                  </a:lnTo>
                  <a:lnTo>
                    <a:pt x="848" y="5466"/>
                  </a:lnTo>
                  <a:lnTo>
                    <a:pt x="825" y="5459"/>
                  </a:lnTo>
                  <a:lnTo>
                    <a:pt x="804" y="5451"/>
                  </a:lnTo>
                  <a:lnTo>
                    <a:pt x="783" y="5441"/>
                  </a:lnTo>
                  <a:lnTo>
                    <a:pt x="763" y="5430"/>
                  </a:lnTo>
                  <a:lnTo>
                    <a:pt x="743" y="5419"/>
                  </a:lnTo>
                  <a:lnTo>
                    <a:pt x="725" y="5406"/>
                  </a:lnTo>
                  <a:lnTo>
                    <a:pt x="708" y="5392"/>
                  </a:lnTo>
                  <a:lnTo>
                    <a:pt x="691" y="5378"/>
                  </a:lnTo>
                  <a:lnTo>
                    <a:pt x="674" y="5363"/>
                  </a:lnTo>
                  <a:lnTo>
                    <a:pt x="659" y="5347"/>
                  </a:lnTo>
                  <a:lnTo>
                    <a:pt x="644" y="5331"/>
                  </a:lnTo>
                  <a:lnTo>
                    <a:pt x="615" y="5297"/>
                  </a:lnTo>
                  <a:lnTo>
                    <a:pt x="587" y="5262"/>
                  </a:lnTo>
                  <a:lnTo>
                    <a:pt x="567" y="5234"/>
                  </a:lnTo>
                  <a:lnTo>
                    <a:pt x="552" y="5208"/>
                  </a:lnTo>
                  <a:lnTo>
                    <a:pt x="537" y="5185"/>
                  </a:lnTo>
                  <a:lnTo>
                    <a:pt x="521" y="5161"/>
                  </a:lnTo>
                  <a:close/>
                  <a:moveTo>
                    <a:pt x="10549" y="4145"/>
                  </a:moveTo>
                  <a:lnTo>
                    <a:pt x="10568" y="4131"/>
                  </a:lnTo>
                  <a:lnTo>
                    <a:pt x="10585" y="4116"/>
                  </a:lnTo>
                  <a:lnTo>
                    <a:pt x="10602" y="4100"/>
                  </a:lnTo>
                  <a:lnTo>
                    <a:pt x="10617" y="4084"/>
                  </a:lnTo>
                  <a:lnTo>
                    <a:pt x="10647" y="4052"/>
                  </a:lnTo>
                  <a:lnTo>
                    <a:pt x="10672" y="4024"/>
                  </a:lnTo>
                  <a:lnTo>
                    <a:pt x="10685" y="4011"/>
                  </a:lnTo>
                  <a:lnTo>
                    <a:pt x="10698" y="4000"/>
                  </a:lnTo>
                  <a:lnTo>
                    <a:pt x="10710" y="3990"/>
                  </a:lnTo>
                  <a:lnTo>
                    <a:pt x="10723" y="3982"/>
                  </a:lnTo>
                  <a:lnTo>
                    <a:pt x="10731" y="3979"/>
                  </a:lnTo>
                  <a:lnTo>
                    <a:pt x="10737" y="3976"/>
                  </a:lnTo>
                  <a:lnTo>
                    <a:pt x="10743" y="3975"/>
                  </a:lnTo>
                  <a:lnTo>
                    <a:pt x="10751" y="3973"/>
                  </a:lnTo>
                  <a:lnTo>
                    <a:pt x="10759" y="3973"/>
                  </a:lnTo>
                  <a:lnTo>
                    <a:pt x="10766" y="3973"/>
                  </a:lnTo>
                  <a:lnTo>
                    <a:pt x="10774" y="3974"/>
                  </a:lnTo>
                  <a:lnTo>
                    <a:pt x="10782" y="3975"/>
                  </a:lnTo>
                  <a:lnTo>
                    <a:pt x="10791" y="3978"/>
                  </a:lnTo>
                  <a:lnTo>
                    <a:pt x="10798" y="3981"/>
                  </a:lnTo>
                  <a:lnTo>
                    <a:pt x="10807" y="3985"/>
                  </a:lnTo>
                  <a:lnTo>
                    <a:pt x="10815" y="3990"/>
                  </a:lnTo>
                  <a:lnTo>
                    <a:pt x="10821" y="3994"/>
                  </a:lnTo>
                  <a:lnTo>
                    <a:pt x="10827" y="4001"/>
                  </a:lnTo>
                  <a:lnTo>
                    <a:pt x="10834" y="4007"/>
                  </a:lnTo>
                  <a:lnTo>
                    <a:pt x="10840" y="4015"/>
                  </a:lnTo>
                  <a:lnTo>
                    <a:pt x="10851" y="4030"/>
                  </a:lnTo>
                  <a:lnTo>
                    <a:pt x="10861" y="4047"/>
                  </a:lnTo>
                  <a:lnTo>
                    <a:pt x="10869" y="4066"/>
                  </a:lnTo>
                  <a:lnTo>
                    <a:pt x="10877" y="4086"/>
                  </a:lnTo>
                  <a:lnTo>
                    <a:pt x="10884" y="4107"/>
                  </a:lnTo>
                  <a:lnTo>
                    <a:pt x="10891" y="4129"/>
                  </a:lnTo>
                  <a:lnTo>
                    <a:pt x="10896" y="4150"/>
                  </a:lnTo>
                  <a:lnTo>
                    <a:pt x="10902" y="4173"/>
                  </a:lnTo>
                  <a:lnTo>
                    <a:pt x="10911" y="4217"/>
                  </a:lnTo>
                  <a:lnTo>
                    <a:pt x="10920" y="4258"/>
                  </a:lnTo>
                  <a:lnTo>
                    <a:pt x="10937" y="4330"/>
                  </a:lnTo>
                  <a:lnTo>
                    <a:pt x="10959" y="4420"/>
                  </a:lnTo>
                  <a:lnTo>
                    <a:pt x="10970" y="4469"/>
                  </a:lnTo>
                  <a:lnTo>
                    <a:pt x="10980" y="4520"/>
                  </a:lnTo>
                  <a:lnTo>
                    <a:pt x="10990" y="4573"/>
                  </a:lnTo>
                  <a:lnTo>
                    <a:pt x="11000" y="4625"/>
                  </a:lnTo>
                  <a:lnTo>
                    <a:pt x="11007" y="4677"/>
                  </a:lnTo>
                  <a:lnTo>
                    <a:pt x="11014" y="4729"/>
                  </a:lnTo>
                  <a:lnTo>
                    <a:pt x="11017" y="4754"/>
                  </a:lnTo>
                  <a:lnTo>
                    <a:pt x="11019" y="4778"/>
                  </a:lnTo>
                  <a:lnTo>
                    <a:pt x="11020" y="4802"/>
                  </a:lnTo>
                  <a:lnTo>
                    <a:pt x="11020" y="4825"/>
                  </a:lnTo>
                  <a:lnTo>
                    <a:pt x="11020" y="4846"/>
                  </a:lnTo>
                  <a:lnTo>
                    <a:pt x="11020" y="4868"/>
                  </a:lnTo>
                  <a:lnTo>
                    <a:pt x="11018" y="4887"/>
                  </a:lnTo>
                  <a:lnTo>
                    <a:pt x="11016" y="4907"/>
                  </a:lnTo>
                  <a:lnTo>
                    <a:pt x="11013" y="4924"/>
                  </a:lnTo>
                  <a:lnTo>
                    <a:pt x="11008" y="4940"/>
                  </a:lnTo>
                  <a:lnTo>
                    <a:pt x="11003" y="4955"/>
                  </a:lnTo>
                  <a:lnTo>
                    <a:pt x="10998" y="4968"/>
                  </a:lnTo>
                  <a:lnTo>
                    <a:pt x="10987" y="4971"/>
                  </a:lnTo>
                  <a:lnTo>
                    <a:pt x="10975" y="4972"/>
                  </a:lnTo>
                  <a:lnTo>
                    <a:pt x="10964" y="4973"/>
                  </a:lnTo>
                  <a:lnTo>
                    <a:pt x="10951" y="4973"/>
                  </a:lnTo>
                  <a:lnTo>
                    <a:pt x="10926" y="4972"/>
                  </a:lnTo>
                  <a:lnTo>
                    <a:pt x="10900" y="4968"/>
                  </a:lnTo>
                  <a:lnTo>
                    <a:pt x="10872" y="4963"/>
                  </a:lnTo>
                  <a:lnTo>
                    <a:pt x="10844" y="4955"/>
                  </a:lnTo>
                  <a:lnTo>
                    <a:pt x="10813" y="4946"/>
                  </a:lnTo>
                  <a:lnTo>
                    <a:pt x="10784" y="4937"/>
                  </a:lnTo>
                  <a:lnTo>
                    <a:pt x="10725" y="4915"/>
                  </a:lnTo>
                  <a:lnTo>
                    <a:pt x="10667" y="4892"/>
                  </a:lnTo>
                  <a:lnTo>
                    <a:pt x="10613" y="4871"/>
                  </a:lnTo>
                  <a:lnTo>
                    <a:pt x="10565" y="4853"/>
                  </a:lnTo>
                  <a:lnTo>
                    <a:pt x="10593" y="4791"/>
                  </a:lnTo>
                  <a:lnTo>
                    <a:pt x="10621" y="4729"/>
                  </a:lnTo>
                  <a:lnTo>
                    <a:pt x="10634" y="4697"/>
                  </a:lnTo>
                  <a:lnTo>
                    <a:pt x="10645" y="4665"/>
                  </a:lnTo>
                  <a:lnTo>
                    <a:pt x="10656" y="4632"/>
                  </a:lnTo>
                  <a:lnTo>
                    <a:pt x="10665" y="4599"/>
                  </a:lnTo>
                  <a:lnTo>
                    <a:pt x="10668" y="4582"/>
                  </a:lnTo>
                  <a:lnTo>
                    <a:pt x="10671" y="4565"/>
                  </a:lnTo>
                  <a:lnTo>
                    <a:pt x="10673" y="4548"/>
                  </a:lnTo>
                  <a:lnTo>
                    <a:pt x="10676" y="4531"/>
                  </a:lnTo>
                  <a:lnTo>
                    <a:pt x="10677" y="4512"/>
                  </a:lnTo>
                  <a:lnTo>
                    <a:pt x="10678" y="4494"/>
                  </a:lnTo>
                  <a:lnTo>
                    <a:pt x="10678" y="4477"/>
                  </a:lnTo>
                  <a:lnTo>
                    <a:pt x="10677" y="4457"/>
                  </a:lnTo>
                  <a:lnTo>
                    <a:pt x="10675" y="4439"/>
                  </a:lnTo>
                  <a:lnTo>
                    <a:pt x="10672" y="4420"/>
                  </a:lnTo>
                  <a:lnTo>
                    <a:pt x="10669" y="4400"/>
                  </a:lnTo>
                  <a:lnTo>
                    <a:pt x="10665" y="4381"/>
                  </a:lnTo>
                  <a:lnTo>
                    <a:pt x="10659" y="4362"/>
                  </a:lnTo>
                  <a:lnTo>
                    <a:pt x="10653" y="4341"/>
                  </a:lnTo>
                  <a:lnTo>
                    <a:pt x="10645" y="4321"/>
                  </a:lnTo>
                  <a:lnTo>
                    <a:pt x="10638" y="4299"/>
                  </a:lnTo>
                  <a:lnTo>
                    <a:pt x="10627" y="4276"/>
                  </a:lnTo>
                  <a:lnTo>
                    <a:pt x="10615" y="4255"/>
                  </a:lnTo>
                  <a:lnTo>
                    <a:pt x="10602" y="4234"/>
                  </a:lnTo>
                  <a:lnTo>
                    <a:pt x="10589" y="4216"/>
                  </a:lnTo>
                  <a:lnTo>
                    <a:pt x="10578" y="4198"/>
                  </a:lnTo>
                  <a:lnTo>
                    <a:pt x="10566" y="4181"/>
                  </a:lnTo>
                  <a:lnTo>
                    <a:pt x="10556" y="4162"/>
                  </a:lnTo>
                  <a:lnTo>
                    <a:pt x="10549" y="4145"/>
                  </a:lnTo>
                  <a:close/>
                  <a:moveTo>
                    <a:pt x="223" y="4176"/>
                  </a:moveTo>
                  <a:lnTo>
                    <a:pt x="221" y="4170"/>
                  </a:lnTo>
                  <a:lnTo>
                    <a:pt x="219" y="4168"/>
                  </a:lnTo>
                  <a:lnTo>
                    <a:pt x="207" y="4139"/>
                  </a:lnTo>
                  <a:lnTo>
                    <a:pt x="198" y="4105"/>
                  </a:lnTo>
                  <a:lnTo>
                    <a:pt x="190" y="4067"/>
                  </a:lnTo>
                  <a:lnTo>
                    <a:pt x="182" y="4029"/>
                  </a:lnTo>
                  <a:lnTo>
                    <a:pt x="176" y="3987"/>
                  </a:lnTo>
                  <a:lnTo>
                    <a:pt x="170" y="3943"/>
                  </a:lnTo>
                  <a:lnTo>
                    <a:pt x="166" y="3898"/>
                  </a:lnTo>
                  <a:lnTo>
                    <a:pt x="163" y="3852"/>
                  </a:lnTo>
                  <a:lnTo>
                    <a:pt x="161" y="3806"/>
                  </a:lnTo>
                  <a:lnTo>
                    <a:pt x="159" y="3759"/>
                  </a:lnTo>
                  <a:lnTo>
                    <a:pt x="159" y="3714"/>
                  </a:lnTo>
                  <a:lnTo>
                    <a:pt x="159" y="3669"/>
                  </a:lnTo>
                  <a:lnTo>
                    <a:pt x="160" y="3625"/>
                  </a:lnTo>
                  <a:lnTo>
                    <a:pt x="161" y="3583"/>
                  </a:lnTo>
                  <a:lnTo>
                    <a:pt x="164" y="3544"/>
                  </a:lnTo>
                  <a:lnTo>
                    <a:pt x="167" y="3506"/>
                  </a:lnTo>
                  <a:lnTo>
                    <a:pt x="172" y="3473"/>
                  </a:lnTo>
                  <a:lnTo>
                    <a:pt x="177" y="3446"/>
                  </a:lnTo>
                  <a:lnTo>
                    <a:pt x="183" y="3414"/>
                  </a:lnTo>
                  <a:lnTo>
                    <a:pt x="191" y="3378"/>
                  </a:lnTo>
                  <a:lnTo>
                    <a:pt x="201" y="3338"/>
                  </a:lnTo>
                  <a:lnTo>
                    <a:pt x="211" y="3296"/>
                  </a:lnTo>
                  <a:lnTo>
                    <a:pt x="224" y="3252"/>
                  </a:lnTo>
                  <a:lnTo>
                    <a:pt x="237" y="3207"/>
                  </a:lnTo>
                  <a:lnTo>
                    <a:pt x="250" y="3162"/>
                  </a:lnTo>
                  <a:lnTo>
                    <a:pt x="265" y="3117"/>
                  </a:lnTo>
                  <a:lnTo>
                    <a:pt x="279" y="3074"/>
                  </a:lnTo>
                  <a:lnTo>
                    <a:pt x="294" y="3033"/>
                  </a:lnTo>
                  <a:lnTo>
                    <a:pt x="309" y="2997"/>
                  </a:lnTo>
                  <a:lnTo>
                    <a:pt x="324" y="2963"/>
                  </a:lnTo>
                  <a:lnTo>
                    <a:pt x="338" y="2934"/>
                  </a:lnTo>
                  <a:lnTo>
                    <a:pt x="346" y="2922"/>
                  </a:lnTo>
                  <a:lnTo>
                    <a:pt x="352" y="2912"/>
                  </a:lnTo>
                  <a:lnTo>
                    <a:pt x="359" y="2903"/>
                  </a:lnTo>
                  <a:lnTo>
                    <a:pt x="365" y="2895"/>
                  </a:lnTo>
                  <a:lnTo>
                    <a:pt x="378" y="2895"/>
                  </a:lnTo>
                  <a:lnTo>
                    <a:pt x="390" y="2897"/>
                  </a:lnTo>
                  <a:lnTo>
                    <a:pt x="400" y="2899"/>
                  </a:lnTo>
                  <a:lnTo>
                    <a:pt x="409" y="2902"/>
                  </a:lnTo>
                  <a:lnTo>
                    <a:pt x="418" y="2906"/>
                  </a:lnTo>
                  <a:lnTo>
                    <a:pt x="426" y="2911"/>
                  </a:lnTo>
                  <a:lnTo>
                    <a:pt x="433" y="2916"/>
                  </a:lnTo>
                  <a:lnTo>
                    <a:pt x="439" y="2922"/>
                  </a:lnTo>
                  <a:lnTo>
                    <a:pt x="444" y="2929"/>
                  </a:lnTo>
                  <a:lnTo>
                    <a:pt x="448" y="2936"/>
                  </a:lnTo>
                  <a:lnTo>
                    <a:pt x="453" y="2945"/>
                  </a:lnTo>
                  <a:lnTo>
                    <a:pt x="456" y="2954"/>
                  </a:lnTo>
                  <a:lnTo>
                    <a:pt x="458" y="2962"/>
                  </a:lnTo>
                  <a:lnTo>
                    <a:pt x="459" y="2972"/>
                  </a:lnTo>
                  <a:lnTo>
                    <a:pt x="460" y="2982"/>
                  </a:lnTo>
                  <a:lnTo>
                    <a:pt x="461" y="2991"/>
                  </a:lnTo>
                  <a:lnTo>
                    <a:pt x="461" y="3013"/>
                  </a:lnTo>
                  <a:lnTo>
                    <a:pt x="459" y="3036"/>
                  </a:lnTo>
                  <a:lnTo>
                    <a:pt x="456" y="3058"/>
                  </a:lnTo>
                  <a:lnTo>
                    <a:pt x="451" y="3081"/>
                  </a:lnTo>
                  <a:lnTo>
                    <a:pt x="442" y="3126"/>
                  </a:lnTo>
                  <a:lnTo>
                    <a:pt x="431" y="3168"/>
                  </a:lnTo>
                  <a:lnTo>
                    <a:pt x="411" y="3248"/>
                  </a:lnTo>
                  <a:lnTo>
                    <a:pt x="391" y="3317"/>
                  </a:lnTo>
                  <a:lnTo>
                    <a:pt x="374" y="3377"/>
                  </a:lnTo>
                  <a:lnTo>
                    <a:pt x="358" y="3431"/>
                  </a:lnTo>
                  <a:lnTo>
                    <a:pt x="343" y="3479"/>
                  </a:lnTo>
                  <a:lnTo>
                    <a:pt x="329" y="3525"/>
                  </a:lnTo>
                  <a:lnTo>
                    <a:pt x="315" y="3568"/>
                  </a:lnTo>
                  <a:lnTo>
                    <a:pt x="303" y="3611"/>
                  </a:lnTo>
                  <a:lnTo>
                    <a:pt x="292" y="3657"/>
                  </a:lnTo>
                  <a:lnTo>
                    <a:pt x="281" y="3706"/>
                  </a:lnTo>
                  <a:lnTo>
                    <a:pt x="271" y="3760"/>
                  </a:lnTo>
                  <a:lnTo>
                    <a:pt x="261" y="3822"/>
                  </a:lnTo>
                  <a:lnTo>
                    <a:pt x="251" y="3893"/>
                  </a:lnTo>
                  <a:lnTo>
                    <a:pt x="242" y="3975"/>
                  </a:lnTo>
                  <a:lnTo>
                    <a:pt x="233" y="4069"/>
                  </a:lnTo>
                  <a:lnTo>
                    <a:pt x="223" y="4176"/>
                  </a:lnTo>
                  <a:close/>
                  <a:moveTo>
                    <a:pt x="9332" y="3096"/>
                  </a:moveTo>
                  <a:lnTo>
                    <a:pt x="9315" y="3033"/>
                  </a:lnTo>
                  <a:lnTo>
                    <a:pt x="9311" y="3015"/>
                  </a:lnTo>
                  <a:lnTo>
                    <a:pt x="9308" y="2999"/>
                  </a:lnTo>
                  <a:lnTo>
                    <a:pt x="9305" y="2983"/>
                  </a:lnTo>
                  <a:lnTo>
                    <a:pt x="9301" y="2964"/>
                  </a:lnTo>
                  <a:lnTo>
                    <a:pt x="9293" y="2945"/>
                  </a:lnTo>
                  <a:lnTo>
                    <a:pt x="9285" y="2925"/>
                  </a:lnTo>
                  <a:lnTo>
                    <a:pt x="9276" y="2904"/>
                  </a:lnTo>
                  <a:lnTo>
                    <a:pt x="9265" y="2885"/>
                  </a:lnTo>
                  <a:lnTo>
                    <a:pt x="9253" y="2864"/>
                  </a:lnTo>
                  <a:lnTo>
                    <a:pt x="9240" y="2846"/>
                  </a:lnTo>
                  <a:lnTo>
                    <a:pt x="9226" y="2827"/>
                  </a:lnTo>
                  <a:lnTo>
                    <a:pt x="9211" y="2809"/>
                  </a:lnTo>
                  <a:lnTo>
                    <a:pt x="9195" y="2792"/>
                  </a:lnTo>
                  <a:lnTo>
                    <a:pt x="9179" y="2776"/>
                  </a:lnTo>
                  <a:lnTo>
                    <a:pt x="9163" y="2762"/>
                  </a:lnTo>
                  <a:lnTo>
                    <a:pt x="9144" y="2750"/>
                  </a:lnTo>
                  <a:lnTo>
                    <a:pt x="9127" y="2739"/>
                  </a:lnTo>
                  <a:lnTo>
                    <a:pt x="9109" y="2730"/>
                  </a:lnTo>
                  <a:lnTo>
                    <a:pt x="9100" y="2726"/>
                  </a:lnTo>
                  <a:lnTo>
                    <a:pt x="9092" y="2723"/>
                  </a:lnTo>
                  <a:lnTo>
                    <a:pt x="9082" y="2721"/>
                  </a:lnTo>
                  <a:lnTo>
                    <a:pt x="9073" y="2719"/>
                  </a:lnTo>
                  <a:lnTo>
                    <a:pt x="9096" y="2736"/>
                  </a:lnTo>
                  <a:lnTo>
                    <a:pt x="9117" y="2755"/>
                  </a:lnTo>
                  <a:lnTo>
                    <a:pt x="9136" y="2776"/>
                  </a:lnTo>
                  <a:lnTo>
                    <a:pt x="9152" y="2797"/>
                  </a:lnTo>
                  <a:lnTo>
                    <a:pt x="9167" y="2821"/>
                  </a:lnTo>
                  <a:lnTo>
                    <a:pt x="9180" y="2845"/>
                  </a:lnTo>
                  <a:lnTo>
                    <a:pt x="9192" y="2871"/>
                  </a:lnTo>
                  <a:lnTo>
                    <a:pt x="9201" y="2898"/>
                  </a:lnTo>
                  <a:lnTo>
                    <a:pt x="9210" y="2926"/>
                  </a:lnTo>
                  <a:lnTo>
                    <a:pt x="9217" y="2955"/>
                  </a:lnTo>
                  <a:lnTo>
                    <a:pt x="9223" y="2984"/>
                  </a:lnTo>
                  <a:lnTo>
                    <a:pt x="9228" y="3014"/>
                  </a:lnTo>
                  <a:lnTo>
                    <a:pt x="9233" y="3044"/>
                  </a:lnTo>
                  <a:lnTo>
                    <a:pt x="9236" y="3075"/>
                  </a:lnTo>
                  <a:lnTo>
                    <a:pt x="9238" y="3107"/>
                  </a:lnTo>
                  <a:lnTo>
                    <a:pt x="9241" y="3138"/>
                  </a:lnTo>
                  <a:lnTo>
                    <a:pt x="9245" y="3201"/>
                  </a:lnTo>
                  <a:lnTo>
                    <a:pt x="9249" y="3264"/>
                  </a:lnTo>
                  <a:lnTo>
                    <a:pt x="9253" y="3325"/>
                  </a:lnTo>
                  <a:lnTo>
                    <a:pt x="9260" y="3385"/>
                  </a:lnTo>
                  <a:lnTo>
                    <a:pt x="9264" y="3413"/>
                  </a:lnTo>
                  <a:lnTo>
                    <a:pt x="9268" y="3439"/>
                  </a:lnTo>
                  <a:lnTo>
                    <a:pt x="9275" y="3466"/>
                  </a:lnTo>
                  <a:lnTo>
                    <a:pt x="9282" y="3491"/>
                  </a:lnTo>
                  <a:lnTo>
                    <a:pt x="9290" y="3515"/>
                  </a:lnTo>
                  <a:lnTo>
                    <a:pt x="9299" y="3537"/>
                  </a:lnTo>
                  <a:lnTo>
                    <a:pt x="9311" y="3559"/>
                  </a:lnTo>
                  <a:lnTo>
                    <a:pt x="9324" y="3578"/>
                  </a:lnTo>
                  <a:lnTo>
                    <a:pt x="9331" y="3587"/>
                  </a:lnTo>
                  <a:lnTo>
                    <a:pt x="9338" y="3596"/>
                  </a:lnTo>
                  <a:lnTo>
                    <a:pt x="9346" y="3604"/>
                  </a:lnTo>
                  <a:lnTo>
                    <a:pt x="9354" y="3613"/>
                  </a:lnTo>
                  <a:lnTo>
                    <a:pt x="9374" y="3629"/>
                  </a:lnTo>
                  <a:lnTo>
                    <a:pt x="9395" y="3644"/>
                  </a:lnTo>
                  <a:lnTo>
                    <a:pt x="9418" y="3658"/>
                  </a:lnTo>
                  <a:lnTo>
                    <a:pt x="9443" y="3671"/>
                  </a:lnTo>
                  <a:lnTo>
                    <a:pt x="9456" y="3676"/>
                  </a:lnTo>
                  <a:lnTo>
                    <a:pt x="9470" y="3682"/>
                  </a:lnTo>
                  <a:lnTo>
                    <a:pt x="9483" y="3687"/>
                  </a:lnTo>
                  <a:lnTo>
                    <a:pt x="9497" y="3692"/>
                  </a:lnTo>
                  <a:lnTo>
                    <a:pt x="9511" y="3695"/>
                  </a:lnTo>
                  <a:lnTo>
                    <a:pt x="9525" y="3698"/>
                  </a:lnTo>
                  <a:lnTo>
                    <a:pt x="9540" y="3700"/>
                  </a:lnTo>
                  <a:lnTo>
                    <a:pt x="9554" y="3702"/>
                  </a:lnTo>
                  <a:lnTo>
                    <a:pt x="9569" y="3703"/>
                  </a:lnTo>
                  <a:lnTo>
                    <a:pt x="9583" y="3704"/>
                  </a:lnTo>
                  <a:lnTo>
                    <a:pt x="9598" y="3704"/>
                  </a:lnTo>
                  <a:lnTo>
                    <a:pt x="9612" y="3703"/>
                  </a:lnTo>
                  <a:lnTo>
                    <a:pt x="9627" y="3701"/>
                  </a:lnTo>
                  <a:lnTo>
                    <a:pt x="9642" y="3698"/>
                  </a:lnTo>
                  <a:lnTo>
                    <a:pt x="9656" y="3695"/>
                  </a:lnTo>
                  <a:lnTo>
                    <a:pt x="9670" y="3690"/>
                  </a:lnTo>
                  <a:lnTo>
                    <a:pt x="9685" y="3685"/>
                  </a:lnTo>
                  <a:lnTo>
                    <a:pt x="9699" y="3679"/>
                  </a:lnTo>
                  <a:lnTo>
                    <a:pt x="9712" y="3671"/>
                  </a:lnTo>
                  <a:lnTo>
                    <a:pt x="9726" y="3664"/>
                  </a:lnTo>
                  <a:lnTo>
                    <a:pt x="9750" y="3646"/>
                  </a:lnTo>
                  <a:lnTo>
                    <a:pt x="9772" y="3629"/>
                  </a:lnTo>
                  <a:lnTo>
                    <a:pt x="9793" y="3611"/>
                  </a:lnTo>
                  <a:lnTo>
                    <a:pt x="9813" y="3591"/>
                  </a:lnTo>
                  <a:lnTo>
                    <a:pt x="9832" y="3572"/>
                  </a:lnTo>
                  <a:lnTo>
                    <a:pt x="9852" y="3551"/>
                  </a:lnTo>
                  <a:lnTo>
                    <a:pt x="9870" y="3530"/>
                  </a:lnTo>
                  <a:lnTo>
                    <a:pt x="9887" y="3508"/>
                  </a:lnTo>
                  <a:lnTo>
                    <a:pt x="9953" y="3421"/>
                  </a:lnTo>
                  <a:lnTo>
                    <a:pt x="10014" y="3336"/>
                  </a:lnTo>
                  <a:lnTo>
                    <a:pt x="10031" y="3316"/>
                  </a:lnTo>
                  <a:lnTo>
                    <a:pt x="10046" y="3295"/>
                  </a:lnTo>
                  <a:lnTo>
                    <a:pt x="10062" y="3277"/>
                  </a:lnTo>
                  <a:lnTo>
                    <a:pt x="10078" y="3258"/>
                  </a:lnTo>
                  <a:lnTo>
                    <a:pt x="10095" y="3241"/>
                  </a:lnTo>
                  <a:lnTo>
                    <a:pt x="10112" y="3225"/>
                  </a:lnTo>
                  <a:lnTo>
                    <a:pt x="10130" y="3210"/>
                  </a:lnTo>
                  <a:lnTo>
                    <a:pt x="10149" y="3196"/>
                  </a:lnTo>
                  <a:lnTo>
                    <a:pt x="10168" y="3184"/>
                  </a:lnTo>
                  <a:lnTo>
                    <a:pt x="10188" y="3172"/>
                  </a:lnTo>
                  <a:lnTo>
                    <a:pt x="10209" y="3164"/>
                  </a:lnTo>
                  <a:lnTo>
                    <a:pt x="10231" y="3155"/>
                  </a:lnTo>
                  <a:lnTo>
                    <a:pt x="10255" y="3150"/>
                  </a:lnTo>
                  <a:lnTo>
                    <a:pt x="10278" y="3145"/>
                  </a:lnTo>
                  <a:lnTo>
                    <a:pt x="10304" y="3143"/>
                  </a:lnTo>
                  <a:lnTo>
                    <a:pt x="10331" y="3142"/>
                  </a:lnTo>
                  <a:lnTo>
                    <a:pt x="10347" y="3143"/>
                  </a:lnTo>
                  <a:lnTo>
                    <a:pt x="10362" y="3145"/>
                  </a:lnTo>
                  <a:lnTo>
                    <a:pt x="10377" y="3148"/>
                  </a:lnTo>
                  <a:lnTo>
                    <a:pt x="10391" y="3150"/>
                  </a:lnTo>
                  <a:lnTo>
                    <a:pt x="10405" y="3153"/>
                  </a:lnTo>
                  <a:lnTo>
                    <a:pt x="10419" y="3157"/>
                  </a:lnTo>
                  <a:lnTo>
                    <a:pt x="10432" y="3162"/>
                  </a:lnTo>
                  <a:lnTo>
                    <a:pt x="10445" y="3167"/>
                  </a:lnTo>
                  <a:lnTo>
                    <a:pt x="10457" y="3172"/>
                  </a:lnTo>
                  <a:lnTo>
                    <a:pt x="10469" y="3179"/>
                  </a:lnTo>
                  <a:lnTo>
                    <a:pt x="10481" y="3185"/>
                  </a:lnTo>
                  <a:lnTo>
                    <a:pt x="10493" y="3192"/>
                  </a:lnTo>
                  <a:lnTo>
                    <a:pt x="10513" y="3207"/>
                  </a:lnTo>
                  <a:lnTo>
                    <a:pt x="10533" y="3224"/>
                  </a:lnTo>
                  <a:lnTo>
                    <a:pt x="10552" y="3242"/>
                  </a:lnTo>
                  <a:lnTo>
                    <a:pt x="10569" y="3263"/>
                  </a:lnTo>
                  <a:lnTo>
                    <a:pt x="10585" y="3283"/>
                  </a:lnTo>
                  <a:lnTo>
                    <a:pt x="10600" y="3305"/>
                  </a:lnTo>
                  <a:lnTo>
                    <a:pt x="10613" y="3327"/>
                  </a:lnTo>
                  <a:lnTo>
                    <a:pt x="10626" y="3350"/>
                  </a:lnTo>
                  <a:lnTo>
                    <a:pt x="10637" y="3374"/>
                  </a:lnTo>
                  <a:lnTo>
                    <a:pt x="10648" y="3397"/>
                  </a:lnTo>
                  <a:lnTo>
                    <a:pt x="10658" y="3428"/>
                  </a:lnTo>
                  <a:lnTo>
                    <a:pt x="10668" y="3457"/>
                  </a:lnTo>
                  <a:lnTo>
                    <a:pt x="10676" y="3486"/>
                  </a:lnTo>
                  <a:lnTo>
                    <a:pt x="10682" y="3516"/>
                  </a:lnTo>
                  <a:lnTo>
                    <a:pt x="10686" y="3545"/>
                  </a:lnTo>
                  <a:lnTo>
                    <a:pt x="10690" y="3575"/>
                  </a:lnTo>
                  <a:lnTo>
                    <a:pt x="10691" y="3604"/>
                  </a:lnTo>
                  <a:lnTo>
                    <a:pt x="10691" y="3633"/>
                  </a:lnTo>
                  <a:lnTo>
                    <a:pt x="10689" y="3664"/>
                  </a:lnTo>
                  <a:lnTo>
                    <a:pt x="10686" y="3693"/>
                  </a:lnTo>
                  <a:lnTo>
                    <a:pt x="10681" y="3722"/>
                  </a:lnTo>
                  <a:lnTo>
                    <a:pt x="10676" y="3751"/>
                  </a:lnTo>
                  <a:lnTo>
                    <a:pt x="10668" y="3780"/>
                  </a:lnTo>
                  <a:lnTo>
                    <a:pt x="10659" y="3809"/>
                  </a:lnTo>
                  <a:lnTo>
                    <a:pt x="10650" y="3837"/>
                  </a:lnTo>
                  <a:lnTo>
                    <a:pt x="10638" y="3866"/>
                  </a:lnTo>
                  <a:lnTo>
                    <a:pt x="10624" y="3897"/>
                  </a:lnTo>
                  <a:lnTo>
                    <a:pt x="10611" y="3926"/>
                  </a:lnTo>
                  <a:lnTo>
                    <a:pt x="10597" y="3952"/>
                  </a:lnTo>
                  <a:lnTo>
                    <a:pt x="10583" y="3976"/>
                  </a:lnTo>
                  <a:lnTo>
                    <a:pt x="10569" y="3997"/>
                  </a:lnTo>
                  <a:lnTo>
                    <a:pt x="10554" y="4017"/>
                  </a:lnTo>
                  <a:lnTo>
                    <a:pt x="10540" y="4035"/>
                  </a:lnTo>
                  <a:lnTo>
                    <a:pt x="10525" y="4051"/>
                  </a:lnTo>
                  <a:lnTo>
                    <a:pt x="10509" y="4067"/>
                  </a:lnTo>
                  <a:lnTo>
                    <a:pt x="10494" y="4081"/>
                  </a:lnTo>
                  <a:lnTo>
                    <a:pt x="10476" y="4097"/>
                  </a:lnTo>
                  <a:lnTo>
                    <a:pt x="10459" y="4111"/>
                  </a:lnTo>
                  <a:lnTo>
                    <a:pt x="10421" y="4140"/>
                  </a:lnTo>
                  <a:lnTo>
                    <a:pt x="10381" y="4172"/>
                  </a:lnTo>
                  <a:lnTo>
                    <a:pt x="10390" y="4179"/>
                  </a:lnTo>
                  <a:lnTo>
                    <a:pt x="10400" y="4186"/>
                  </a:lnTo>
                  <a:lnTo>
                    <a:pt x="10410" y="4191"/>
                  </a:lnTo>
                  <a:lnTo>
                    <a:pt x="10420" y="4197"/>
                  </a:lnTo>
                  <a:lnTo>
                    <a:pt x="10431" y="4202"/>
                  </a:lnTo>
                  <a:lnTo>
                    <a:pt x="10442" y="4207"/>
                  </a:lnTo>
                  <a:lnTo>
                    <a:pt x="10452" y="4214"/>
                  </a:lnTo>
                  <a:lnTo>
                    <a:pt x="10462" y="4221"/>
                  </a:lnTo>
                  <a:lnTo>
                    <a:pt x="10485" y="4239"/>
                  </a:lnTo>
                  <a:lnTo>
                    <a:pt x="10505" y="4258"/>
                  </a:lnTo>
                  <a:lnTo>
                    <a:pt x="10523" y="4278"/>
                  </a:lnTo>
                  <a:lnTo>
                    <a:pt x="10539" y="4297"/>
                  </a:lnTo>
                  <a:lnTo>
                    <a:pt x="10553" y="4317"/>
                  </a:lnTo>
                  <a:lnTo>
                    <a:pt x="10564" y="4339"/>
                  </a:lnTo>
                  <a:lnTo>
                    <a:pt x="10573" y="4359"/>
                  </a:lnTo>
                  <a:lnTo>
                    <a:pt x="10582" y="4382"/>
                  </a:lnTo>
                  <a:lnTo>
                    <a:pt x="10588" y="4404"/>
                  </a:lnTo>
                  <a:lnTo>
                    <a:pt x="10593" y="4426"/>
                  </a:lnTo>
                  <a:lnTo>
                    <a:pt x="10596" y="4449"/>
                  </a:lnTo>
                  <a:lnTo>
                    <a:pt x="10597" y="4472"/>
                  </a:lnTo>
                  <a:lnTo>
                    <a:pt x="10597" y="4495"/>
                  </a:lnTo>
                  <a:lnTo>
                    <a:pt x="10596" y="4519"/>
                  </a:lnTo>
                  <a:lnTo>
                    <a:pt x="10594" y="4542"/>
                  </a:lnTo>
                  <a:lnTo>
                    <a:pt x="10589" y="4565"/>
                  </a:lnTo>
                  <a:lnTo>
                    <a:pt x="10585" y="4589"/>
                  </a:lnTo>
                  <a:lnTo>
                    <a:pt x="10580" y="4613"/>
                  </a:lnTo>
                  <a:lnTo>
                    <a:pt x="10573" y="4635"/>
                  </a:lnTo>
                  <a:lnTo>
                    <a:pt x="10566" y="4659"/>
                  </a:lnTo>
                  <a:lnTo>
                    <a:pt x="10558" y="4681"/>
                  </a:lnTo>
                  <a:lnTo>
                    <a:pt x="10550" y="4704"/>
                  </a:lnTo>
                  <a:lnTo>
                    <a:pt x="10540" y="4727"/>
                  </a:lnTo>
                  <a:lnTo>
                    <a:pt x="10531" y="4748"/>
                  </a:lnTo>
                  <a:lnTo>
                    <a:pt x="10511" y="4791"/>
                  </a:lnTo>
                  <a:lnTo>
                    <a:pt x="10490" y="4832"/>
                  </a:lnTo>
                  <a:lnTo>
                    <a:pt x="10469" y="4871"/>
                  </a:lnTo>
                  <a:lnTo>
                    <a:pt x="10449" y="4907"/>
                  </a:lnTo>
                  <a:lnTo>
                    <a:pt x="10452" y="4910"/>
                  </a:lnTo>
                  <a:lnTo>
                    <a:pt x="10455" y="4914"/>
                  </a:lnTo>
                  <a:lnTo>
                    <a:pt x="10457" y="4918"/>
                  </a:lnTo>
                  <a:lnTo>
                    <a:pt x="10460" y="4921"/>
                  </a:lnTo>
                  <a:lnTo>
                    <a:pt x="10536" y="5014"/>
                  </a:lnTo>
                  <a:lnTo>
                    <a:pt x="10543" y="5030"/>
                  </a:lnTo>
                  <a:lnTo>
                    <a:pt x="10550" y="5046"/>
                  </a:lnTo>
                  <a:lnTo>
                    <a:pt x="10556" y="5061"/>
                  </a:lnTo>
                  <a:lnTo>
                    <a:pt x="10561" y="5077"/>
                  </a:lnTo>
                  <a:lnTo>
                    <a:pt x="10566" y="5093"/>
                  </a:lnTo>
                  <a:lnTo>
                    <a:pt x="10569" y="5109"/>
                  </a:lnTo>
                  <a:lnTo>
                    <a:pt x="10572" y="5125"/>
                  </a:lnTo>
                  <a:lnTo>
                    <a:pt x="10575" y="5141"/>
                  </a:lnTo>
                  <a:lnTo>
                    <a:pt x="10577" y="5158"/>
                  </a:lnTo>
                  <a:lnTo>
                    <a:pt x="10578" y="5174"/>
                  </a:lnTo>
                  <a:lnTo>
                    <a:pt x="10579" y="5190"/>
                  </a:lnTo>
                  <a:lnTo>
                    <a:pt x="10579" y="5206"/>
                  </a:lnTo>
                  <a:lnTo>
                    <a:pt x="10577" y="5238"/>
                  </a:lnTo>
                  <a:lnTo>
                    <a:pt x="10572" y="5271"/>
                  </a:lnTo>
                  <a:lnTo>
                    <a:pt x="10567" y="5303"/>
                  </a:lnTo>
                  <a:lnTo>
                    <a:pt x="10559" y="5335"/>
                  </a:lnTo>
                  <a:lnTo>
                    <a:pt x="10550" y="5367"/>
                  </a:lnTo>
                  <a:lnTo>
                    <a:pt x="10539" y="5397"/>
                  </a:lnTo>
                  <a:lnTo>
                    <a:pt x="10527" y="5427"/>
                  </a:lnTo>
                  <a:lnTo>
                    <a:pt x="10514" y="5455"/>
                  </a:lnTo>
                  <a:lnTo>
                    <a:pt x="10500" y="5483"/>
                  </a:lnTo>
                  <a:lnTo>
                    <a:pt x="10485" y="5510"/>
                  </a:lnTo>
                  <a:lnTo>
                    <a:pt x="10498" y="5502"/>
                  </a:lnTo>
                  <a:lnTo>
                    <a:pt x="10510" y="5494"/>
                  </a:lnTo>
                  <a:lnTo>
                    <a:pt x="10521" y="5484"/>
                  </a:lnTo>
                  <a:lnTo>
                    <a:pt x="10531" y="5473"/>
                  </a:lnTo>
                  <a:lnTo>
                    <a:pt x="10542" y="5462"/>
                  </a:lnTo>
                  <a:lnTo>
                    <a:pt x="10552" y="5452"/>
                  </a:lnTo>
                  <a:lnTo>
                    <a:pt x="10561" y="5440"/>
                  </a:lnTo>
                  <a:lnTo>
                    <a:pt x="10571" y="5427"/>
                  </a:lnTo>
                  <a:lnTo>
                    <a:pt x="10580" y="5414"/>
                  </a:lnTo>
                  <a:lnTo>
                    <a:pt x="10588" y="5400"/>
                  </a:lnTo>
                  <a:lnTo>
                    <a:pt x="10596" y="5386"/>
                  </a:lnTo>
                  <a:lnTo>
                    <a:pt x="10603" y="5371"/>
                  </a:lnTo>
                  <a:lnTo>
                    <a:pt x="10610" y="5356"/>
                  </a:lnTo>
                  <a:lnTo>
                    <a:pt x="10617" y="5340"/>
                  </a:lnTo>
                  <a:lnTo>
                    <a:pt x="10623" y="5323"/>
                  </a:lnTo>
                  <a:lnTo>
                    <a:pt x="10629" y="5307"/>
                  </a:lnTo>
                  <a:lnTo>
                    <a:pt x="10639" y="5274"/>
                  </a:lnTo>
                  <a:lnTo>
                    <a:pt x="10648" y="5238"/>
                  </a:lnTo>
                  <a:lnTo>
                    <a:pt x="10654" y="5203"/>
                  </a:lnTo>
                  <a:lnTo>
                    <a:pt x="10659" y="5165"/>
                  </a:lnTo>
                  <a:lnTo>
                    <a:pt x="10664" y="5127"/>
                  </a:lnTo>
                  <a:lnTo>
                    <a:pt x="10665" y="5090"/>
                  </a:lnTo>
                  <a:lnTo>
                    <a:pt x="10665" y="5052"/>
                  </a:lnTo>
                  <a:lnTo>
                    <a:pt x="10664" y="5013"/>
                  </a:lnTo>
                  <a:lnTo>
                    <a:pt x="10692" y="5021"/>
                  </a:lnTo>
                  <a:lnTo>
                    <a:pt x="10719" y="5029"/>
                  </a:lnTo>
                  <a:lnTo>
                    <a:pt x="10746" y="5038"/>
                  </a:lnTo>
                  <a:lnTo>
                    <a:pt x="10770" y="5049"/>
                  </a:lnTo>
                  <a:lnTo>
                    <a:pt x="10794" y="5060"/>
                  </a:lnTo>
                  <a:lnTo>
                    <a:pt x="10818" y="5071"/>
                  </a:lnTo>
                  <a:lnTo>
                    <a:pt x="10839" y="5083"/>
                  </a:lnTo>
                  <a:lnTo>
                    <a:pt x="10861" y="5096"/>
                  </a:lnTo>
                  <a:lnTo>
                    <a:pt x="10880" y="5110"/>
                  </a:lnTo>
                  <a:lnTo>
                    <a:pt x="10900" y="5125"/>
                  </a:lnTo>
                  <a:lnTo>
                    <a:pt x="10918" y="5140"/>
                  </a:lnTo>
                  <a:lnTo>
                    <a:pt x="10935" y="5156"/>
                  </a:lnTo>
                  <a:lnTo>
                    <a:pt x="10951" y="5174"/>
                  </a:lnTo>
                  <a:lnTo>
                    <a:pt x="10966" y="5191"/>
                  </a:lnTo>
                  <a:lnTo>
                    <a:pt x="10981" y="5209"/>
                  </a:lnTo>
                  <a:lnTo>
                    <a:pt x="10994" y="5229"/>
                  </a:lnTo>
                  <a:lnTo>
                    <a:pt x="11007" y="5248"/>
                  </a:lnTo>
                  <a:lnTo>
                    <a:pt x="11018" y="5269"/>
                  </a:lnTo>
                  <a:lnTo>
                    <a:pt x="11029" y="5289"/>
                  </a:lnTo>
                  <a:lnTo>
                    <a:pt x="11038" y="5311"/>
                  </a:lnTo>
                  <a:lnTo>
                    <a:pt x="11047" y="5332"/>
                  </a:lnTo>
                  <a:lnTo>
                    <a:pt x="11055" y="5355"/>
                  </a:lnTo>
                  <a:lnTo>
                    <a:pt x="11062" y="5377"/>
                  </a:lnTo>
                  <a:lnTo>
                    <a:pt x="11068" y="5400"/>
                  </a:lnTo>
                  <a:lnTo>
                    <a:pt x="11073" y="5425"/>
                  </a:lnTo>
                  <a:lnTo>
                    <a:pt x="11077" y="5448"/>
                  </a:lnTo>
                  <a:lnTo>
                    <a:pt x="11080" y="5473"/>
                  </a:lnTo>
                  <a:lnTo>
                    <a:pt x="11083" y="5499"/>
                  </a:lnTo>
                  <a:lnTo>
                    <a:pt x="11085" y="5525"/>
                  </a:lnTo>
                  <a:lnTo>
                    <a:pt x="11085" y="5551"/>
                  </a:lnTo>
                  <a:lnTo>
                    <a:pt x="11085" y="5577"/>
                  </a:lnTo>
                  <a:lnTo>
                    <a:pt x="11084" y="5604"/>
                  </a:lnTo>
                  <a:lnTo>
                    <a:pt x="11083" y="5643"/>
                  </a:lnTo>
                  <a:lnTo>
                    <a:pt x="11082" y="5682"/>
                  </a:lnTo>
                  <a:lnTo>
                    <a:pt x="11079" y="5719"/>
                  </a:lnTo>
                  <a:lnTo>
                    <a:pt x="11076" y="5753"/>
                  </a:lnTo>
                  <a:lnTo>
                    <a:pt x="11073" y="5769"/>
                  </a:lnTo>
                  <a:lnTo>
                    <a:pt x="11070" y="5786"/>
                  </a:lnTo>
                  <a:lnTo>
                    <a:pt x="11064" y="5801"/>
                  </a:lnTo>
                  <a:lnTo>
                    <a:pt x="11059" y="5816"/>
                  </a:lnTo>
                  <a:lnTo>
                    <a:pt x="11051" y="5830"/>
                  </a:lnTo>
                  <a:lnTo>
                    <a:pt x="11043" y="5844"/>
                  </a:lnTo>
                  <a:lnTo>
                    <a:pt x="11033" y="5857"/>
                  </a:lnTo>
                  <a:lnTo>
                    <a:pt x="11021" y="5869"/>
                  </a:lnTo>
                  <a:lnTo>
                    <a:pt x="11012" y="5867"/>
                  </a:lnTo>
                  <a:lnTo>
                    <a:pt x="11002" y="5865"/>
                  </a:lnTo>
                  <a:lnTo>
                    <a:pt x="10992" y="5862"/>
                  </a:lnTo>
                  <a:lnTo>
                    <a:pt x="10982" y="5858"/>
                  </a:lnTo>
                  <a:lnTo>
                    <a:pt x="10964" y="5849"/>
                  </a:lnTo>
                  <a:lnTo>
                    <a:pt x="10946" y="5837"/>
                  </a:lnTo>
                  <a:lnTo>
                    <a:pt x="10910" y="5810"/>
                  </a:lnTo>
                  <a:lnTo>
                    <a:pt x="10872" y="5779"/>
                  </a:lnTo>
                  <a:lnTo>
                    <a:pt x="10851" y="5764"/>
                  </a:lnTo>
                  <a:lnTo>
                    <a:pt x="10830" y="5749"/>
                  </a:lnTo>
                  <a:lnTo>
                    <a:pt x="10806" y="5735"/>
                  </a:lnTo>
                  <a:lnTo>
                    <a:pt x="10780" y="5722"/>
                  </a:lnTo>
                  <a:lnTo>
                    <a:pt x="10767" y="5716"/>
                  </a:lnTo>
                  <a:lnTo>
                    <a:pt x="10753" y="5710"/>
                  </a:lnTo>
                  <a:lnTo>
                    <a:pt x="10739" y="5706"/>
                  </a:lnTo>
                  <a:lnTo>
                    <a:pt x="10723" y="5702"/>
                  </a:lnTo>
                  <a:lnTo>
                    <a:pt x="10708" y="5697"/>
                  </a:lnTo>
                  <a:lnTo>
                    <a:pt x="10691" y="5695"/>
                  </a:lnTo>
                  <a:lnTo>
                    <a:pt x="10675" y="5693"/>
                  </a:lnTo>
                  <a:lnTo>
                    <a:pt x="10656" y="5692"/>
                  </a:lnTo>
                  <a:lnTo>
                    <a:pt x="10683" y="5711"/>
                  </a:lnTo>
                  <a:lnTo>
                    <a:pt x="10726" y="5742"/>
                  </a:lnTo>
                  <a:lnTo>
                    <a:pt x="10752" y="5763"/>
                  </a:lnTo>
                  <a:lnTo>
                    <a:pt x="10779" y="5786"/>
                  </a:lnTo>
                  <a:lnTo>
                    <a:pt x="10793" y="5797"/>
                  </a:lnTo>
                  <a:lnTo>
                    <a:pt x="10807" y="5811"/>
                  </a:lnTo>
                  <a:lnTo>
                    <a:pt x="10821" y="5824"/>
                  </a:lnTo>
                  <a:lnTo>
                    <a:pt x="10835" y="5839"/>
                  </a:lnTo>
                  <a:lnTo>
                    <a:pt x="10848" y="5855"/>
                  </a:lnTo>
                  <a:lnTo>
                    <a:pt x="10861" y="5870"/>
                  </a:lnTo>
                  <a:lnTo>
                    <a:pt x="10873" y="5887"/>
                  </a:lnTo>
                  <a:lnTo>
                    <a:pt x="10884" y="5904"/>
                  </a:lnTo>
                  <a:lnTo>
                    <a:pt x="10896" y="5921"/>
                  </a:lnTo>
                  <a:lnTo>
                    <a:pt x="10906" y="5941"/>
                  </a:lnTo>
                  <a:lnTo>
                    <a:pt x="10916" y="5959"/>
                  </a:lnTo>
                  <a:lnTo>
                    <a:pt x="10923" y="5979"/>
                  </a:lnTo>
                  <a:lnTo>
                    <a:pt x="10930" y="6000"/>
                  </a:lnTo>
                  <a:lnTo>
                    <a:pt x="10936" y="6021"/>
                  </a:lnTo>
                  <a:lnTo>
                    <a:pt x="10939" y="6043"/>
                  </a:lnTo>
                  <a:lnTo>
                    <a:pt x="10943" y="6066"/>
                  </a:lnTo>
                  <a:lnTo>
                    <a:pt x="10944" y="6089"/>
                  </a:lnTo>
                  <a:lnTo>
                    <a:pt x="10943" y="6113"/>
                  </a:lnTo>
                  <a:lnTo>
                    <a:pt x="10940" y="6138"/>
                  </a:lnTo>
                  <a:lnTo>
                    <a:pt x="10935" y="6163"/>
                  </a:lnTo>
                  <a:lnTo>
                    <a:pt x="10931" y="6180"/>
                  </a:lnTo>
                  <a:lnTo>
                    <a:pt x="10925" y="6195"/>
                  </a:lnTo>
                  <a:lnTo>
                    <a:pt x="10919" y="6211"/>
                  </a:lnTo>
                  <a:lnTo>
                    <a:pt x="10911" y="6226"/>
                  </a:lnTo>
                  <a:lnTo>
                    <a:pt x="10903" y="6241"/>
                  </a:lnTo>
                  <a:lnTo>
                    <a:pt x="10894" y="6255"/>
                  </a:lnTo>
                  <a:lnTo>
                    <a:pt x="10883" y="6269"/>
                  </a:lnTo>
                  <a:lnTo>
                    <a:pt x="10872" y="6282"/>
                  </a:lnTo>
                  <a:lnTo>
                    <a:pt x="10860" y="6295"/>
                  </a:lnTo>
                  <a:lnTo>
                    <a:pt x="10847" y="6307"/>
                  </a:lnTo>
                  <a:lnTo>
                    <a:pt x="10833" y="6319"/>
                  </a:lnTo>
                  <a:lnTo>
                    <a:pt x="10818" y="6330"/>
                  </a:lnTo>
                  <a:lnTo>
                    <a:pt x="10803" y="6339"/>
                  </a:lnTo>
                  <a:lnTo>
                    <a:pt x="10787" y="6349"/>
                  </a:lnTo>
                  <a:lnTo>
                    <a:pt x="10770" y="6358"/>
                  </a:lnTo>
                  <a:lnTo>
                    <a:pt x="10753" y="6365"/>
                  </a:lnTo>
                  <a:lnTo>
                    <a:pt x="10736" y="6373"/>
                  </a:lnTo>
                  <a:lnTo>
                    <a:pt x="10718" y="6379"/>
                  </a:lnTo>
                  <a:lnTo>
                    <a:pt x="10699" y="6384"/>
                  </a:lnTo>
                  <a:lnTo>
                    <a:pt x="10680" y="6389"/>
                  </a:lnTo>
                  <a:lnTo>
                    <a:pt x="10662" y="6393"/>
                  </a:lnTo>
                  <a:lnTo>
                    <a:pt x="10641" y="6395"/>
                  </a:lnTo>
                  <a:lnTo>
                    <a:pt x="10622" y="6397"/>
                  </a:lnTo>
                  <a:lnTo>
                    <a:pt x="10601" y="6397"/>
                  </a:lnTo>
                  <a:lnTo>
                    <a:pt x="10582" y="6397"/>
                  </a:lnTo>
                  <a:lnTo>
                    <a:pt x="10561" y="6396"/>
                  </a:lnTo>
                  <a:lnTo>
                    <a:pt x="10541" y="6394"/>
                  </a:lnTo>
                  <a:lnTo>
                    <a:pt x="10521" y="6390"/>
                  </a:lnTo>
                  <a:lnTo>
                    <a:pt x="10500" y="6386"/>
                  </a:lnTo>
                  <a:lnTo>
                    <a:pt x="10480" y="6380"/>
                  </a:lnTo>
                  <a:lnTo>
                    <a:pt x="10459" y="6373"/>
                  </a:lnTo>
                  <a:lnTo>
                    <a:pt x="10440" y="6364"/>
                  </a:lnTo>
                  <a:lnTo>
                    <a:pt x="10417" y="6378"/>
                  </a:lnTo>
                  <a:lnTo>
                    <a:pt x="10400" y="6390"/>
                  </a:lnTo>
                  <a:lnTo>
                    <a:pt x="10385" y="6402"/>
                  </a:lnTo>
                  <a:lnTo>
                    <a:pt x="10372" y="6411"/>
                  </a:lnTo>
                  <a:lnTo>
                    <a:pt x="10353" y="6429"/>
                  </a:lnTo>
                  <a:lnTo>
                    <a:pt x="10334" y="6444"/>
                  </a:lnTo>
                  <a:lnTo>
                    <a:pt x="10323" y="6451"/>
                  </a:lnTo>
                  <a:lnTo>
                    <a:pt x="10312" y="6459"/>
                  </a:lnTo>
                  <a:lnTo>
                    <a:pt x="10298" y="6465"/>
                  </a:lnTo>
                  <a:lnTo>
                    <a:pt x="10279" y="6473"/>
                  </a:lnTo>
                  <a:lnTo>
                    <a:pt x="10258" y="6480"/>
                  </a:lnTo>
                  <a:lnTo>
                    <a:pt x="10231" y="6489"/>
                  </a:lnTo>
                  <a:lnTo>
                    <a:pt x="10200" y="6499"/>
                  </a:lnTo>
                  <a:lnTo>
                    <a:pt x="10162" y="6508"/>
                  </a:lnTo>
                  <a:lnTo>
                    <a:pt x="10137" y="6514"/>
                  </a:lnTo>
                  <a:lnTo>
                    <a:pt x="10112" y="6518"/>
                  </a:lnTo>
                  <a:lnTo>
                    <a:pt x="10089" y="6520"/>
                  </a:lnTo>
                  <a:lnTo>
                    <a:pt x="10065" y="6520"/>
                  </a:lnTo>
                  <a:lnTo>
                    <a:pt x="10042" y="6520"/>
                  </a:lnTo>
                  <a:lnTo>
                    <a:pt x="10021" y="6518"/>
                  </a:lnTo>
                  <a:lnTo>
                    <a:pt x="9999" y="6515"/>
                  </a:lnTo>
                  <a:lnTo>
                    <a:pt x="9978" y="6511"/>
                  </a:lnTo>
                  <a:lnTo>
                    <a:pt x="9956" y="6506"/>
                  </a:lnTo>
                  <a:lnTo>
                    <a:pt x="9936" y="6500"/>
                  </a:lnTo>
                  <a:lnTo>
                    <a:pt x="9914" y="6494"/>
                  </a:lnTo>
                  <a:lnTo>
                    <a:pt x="9894" y="6488"/>
                  </a:lnTo>
                  <a:lnTo>
                    <a:pt x="9851" y="6473"/>
                  </a:lnTo>
                  <a:lnTo>
                    <a:pt x="9808" y="6459"/>
                  </a:lnTo>
                  <a:lnTo>
                    <a:pt x="9816" y="6472"/>
                  </a:lnTo>
                  <a:lnTo>
                    <a:pt x="9827" y="6484"/>
                  </a:lnTo>
                  <a:lnTo>
                    <a:pt x="9839" y="6495"/>
                  </a:lnTo>
                  <a:lnTo>
                    <a:pt x="9852" y="6505"/>
                  </a:lnTo>
                  <a:lnTo>
                    <a:pt x="9865" y="6516"/>
                  </a:lnTo>
                  <a:lnTo>
                    <a:pt x="9880" y="6526"/>
                  </a:lnTo>
                  <a:lnTo>
                    <a:pt x="9895" y="6534"/>
                  </a:lnTo>
                  <a:lnTo>
                    <a:pt x="9911" y="6544"/>
                  </a:lnTo>
                  <a:lnTo>
                    <a:pt x="9928" y="6554"/>
                  </a:lnTo>
                  <a:lnTo>
                    <a:pt x="9944" y="6561"/>
                  </a:lnTo>
                  <a:lnTo>
                    <a:pt x="9960" y="6567"/>
                  </a:lnTo>
                  <a:lnTo>
                    <a:pt x="9975" y="6572"/>
                  </a:lnTo>
                  <a:lnTo>
                    <a:pt x="10005" y="6581"/>
                  </a:lnTo>
                  <a:lnTo>
                    <a:pt x="10042" y="6590"/>
                  </a:lnTo>
                  <a:lnTo>
                    <a:pt x="10042" y="6602"/>
                  </a:lnTo>
                  <a:lnTo>
                    <a:pt x="10041" y="6614"/>
                  </a:lnTo>
                  <a:lnTo>
                    <a:pt x="10040" y="6626"/>
                  </a:lnTo>
                  <a:lnTo>
                    <a:pt x="10037" y="6638"/>
                  </a:lnTo>
                  <a:lnTo>
                    <a:pt x="10034" y="6648"/>
                  </a:lnTo>
                  <a:lnTo>
                    <a:pt x="10030" y="6659"/>
                  </a:lnTo>
                  <a:lnTo>
                    <a:pt x="10025" y="6670"/>
                  </a:lnTo>
                  <a:lnTo>
                    <a:pt x="10020" y="6680"/>
                  </a:lnTo>
                  <a:lnTo>
                    <a:pt x="10013" y="6689"/>
                  </a:lnTo>
                  <a:lnTo>
                    <a:pt x="10007" y="6699"/>
                  </a:lnTo>
                  <a:lnTo>
                    <a:pt x="9999" y="6709"/>
                  </a:lnTo>
                  <a:lnTo>
                    <a:pt x="9992" y="6717"/>
                  </a:lnTo>
                  <a:lnTo>
                    <a:pt x="9976" y="6735"/>
                  </a:lnTo>
                  <a:lnTo>
                    <a:pt x="9957" y="6751"/>
                  </a:lnTo>
                  <a:lnTo>
                    <a:pt x="9939" y="6766"/>
                  </a:lnTo>
                  <a:lnTo>
                    <a:pt x="9919" y="6781"/>
                  </a:lnTo>
                  <a:lnTo>
                    <a:pt x="9899" y="6796"/>
                  </a:lnTo>
                  <a:lnTo>
                    <a:pt x="9879" y="6810"/>
                  </a:lnTo>
                  <a:lnTo>
                    <a:pt x="9859" y="6824"/>
                  </a:lnTo>
                  <a:lnTo>
                    <a:pt x="9840" y="6837"/>
                  </a:lnTo>
                  <a:lnTo>
                    <a:pt x="9822" y="6851"/>
                  </a:lnTo>
                  <a:lnTo>
                    <a:pt x="9804" y="6865"/>
                  </a:lnTo>
                  <a:lnTo>
                    <a:pt x="9828" y="6863"/>
                  </a:lnTo>
                  <a:lnTo>
                    <a:pt x="9852" y="6858"/>
                  </a:lnTo>
                  <a:lnTo>
                    <a:pt x="9878" y="6853"/>
                  </a:lnTo>
                  <a:lnTo>
                    <a:pt x="9904" y="6844"/>
                  </a:lnTo>
                  <a:lnTo>
                    <a:pt x="9930" y="6835"/>
                  </a:lnTo>
                  <a:lnTo>
                    <a:pt x="9957" y="6823"/>
                  </a:lnTo>
                  <a:lnTo>
                    <a:pt x="9984" y="6810"/>
                  </a:lnTo>
                  <a:lnTo>
                    <a:pt x="10010" y="6796"/>
                  </a:lnTo>
                  <a:lnTo>
                    <a:pt x="10036" y="6780"/>
                  </a:lnTo>
                  <a:lnTo>
                    <a:pt x="10061" y="6763"/>
                  </a:lnTo>
                  <a:lnTo>
                    <a:pt x="10083" y="6744"/>
                  </a:lnTo>
                  <a:lnTo>
                    <a:pt x="10104" y="6726"/>
                  </a:lnTo>
                  <a:lnTo>
                    <a:pt x="10115" y="6716"/>
                  </a:lnTo>
                  <a:lnTo>
                    <a:pt x="10123" y="6707"/>
                  </a:lnTo>
                  <a:lnTo>
                    <a:pt x="10132" y="6696"/>
                  </a:lnTo>
                  <a:lnTo>
                    <a:pt x="10139" y="6686"/>
                  </a:lnTo>
                  <a:lnTo>
                    <a:pt x="10147" y="6675"/>
                  </a:lnTo>
                  <a:lnTo>
                    <a:pt x="10153" y="6665"/>
                  </a:lnTo>
                  <a:lnTo>
                    <a:pt x="10159" y="6654"/>
                  </a:lnTo>
                  <a:lnTo>
                    <a:pt x="10164" y="6643"/>
                  </a:lnTo>
                  <a:lnTo>
                    <a:pt x="10193" y="6583"/>
                  </a:lnTo>
                  <a:lnTo>
                    <a:pt x="10451" y="6484"/>
                  </a:lnTo>
                  <a:lnTo>
                    <a:pt x="10474" y="6476"/>
                  </a:lnTo>
                  <a:lnTo>
                    <a:pt x="10498" y="6471"/>
                  </a:lnTo>
                  <a:lnTo>
                    <a:pt x="10521" y="6466"/>
                  </a:lnTo>
                  <a:lnTo>
                    <a:pt x="10542" y="6463"/>
                  </a:lnTo>
                  <a:lnTo>
                    <a:pt x="10563" y="6462"/>
                  </a:lnTo>
                  <a:lnTo>
                    <a:pt x="10582" y="6463"/>
                  </a:lnTo>
                  <a:lnTo>
                    <a:pt x="10600" y="6465"/>
                  </a:lnTo>
                  <a:lnTo>
                    <a:pt x="10617" y="6469"/>
                  </a:lnTo>
                  <a:lnTo>
                    <a:pt x="10634" y="6474"/>
                  </a:lnTo>
                  <a:lnTo>
                    <a:pt x="10649" y="6479"/>
                  </a:lnTo>
                  <a:lnTo>
                    <a:pt x="10662" y="6487"/>
                  </a:lnTo>
                  <a:lnTo>
                    <a:pt x="10673" y="6497"/>
                  </a:lnTo>
                  <a:lnTo>
                    <a:pt x="10683" y="6506"/>
                  </a:lnTo>
                  <a:lnTo>
                    <a:pt x="10692" y="6518"/>
                  </a:lnTo>
                  <a:lnTo>
                    <a:pt x="10698" y="6530"/>
                  </a:lnTo>
                  <a:lnTo>
                    <a:pt x="10704" y="6544"/>
                  </a:lnTo>
                  <a:lnTo>
                    <a:pt x="10706" y="6559"/>
                  </a:lnTo>
                  <a:lnTo>
                    <a:pt x="10707" y="6574"/>
                  </a:lnTo>
                  <a:lnTo>
                    <a:pt x="10706" y="6591"/>
                  </a:lnTo>
                  <a:lnTo>
                    <a:pt x="10701" y="6610"/>
                  </a:lnTo>
                  <a:lnTo>
                    <a:pt x="10696" y="6628"/>
                  </a:lnTo>
                  <a:lnTo>
                    <a:pt x="10687" y="6648"/>
                  </a:lnTo>
                  <a:lnTo>
                    <a:pt x="10678" y="6669"/>
                  </a:lnTo>
                  <a:lnTo>
                    <a:pt x="10664" y="6690"/>
                  </a:lnTo>
                  <a:lnTo>
                    <a:pt x="10649" y="6713"/>
                  </a:lnTo>
                  <a:lnTo>
                    <a:pt x="10630" y="6736"/>
                  </a:lnTo>
                  <a:lnTo>
                    <a:pt x="10609" y="6760"/>
                  </a:lnTo>
                  <a:lnTo>
                    <a:pt x="10585" y="6784"/>
                  </a:lnTo>
                  <a:lnTo>
                    <a:pt x="10558" y="6810"/>
                  </a:lnTo>
                  <a:lnTo>
                    <a:pt x="10529" y="6836"/>
                  </a:lnTo>
                  <a:lnTo>
                    <a:pt x="10496" y="6863"/>
                  </a:lnTo>
                  <a:lnTo>
                    <a:pt x="10460" y="6890"/>
                  </a:lnTo>
                  <a:lnTo>
                    <a:pt x="10432" y="6909"/>
                  </a:lnTo>
                  <a:lnTo>
                    <a:pt x="10402" y="6927"/>
                  </a:lnTo>
                  <a:lnTo>
                    <a:pt x="10372" y="6945"/>
                  </a:lnTo>
                  <a:lnTo>
                    <a:pt x="10341" y="6960"/>
                  </a:lnTo>
                  <a:lnTo>
                    <a:pt x="10309" y="6974"/>
                  </a:lnTo>
                  <a:lnTo>
                    <a:pt x="10276" y="6987"/>
                  </a:lnTo>
                  <a:lnTo>
                    <a:pt x="10243" y="6998"/>
                  </a:lnTo>
                  <a:lnTo>
                    <a:pt x="10208" y="7009"/>
                  </a:lnTo>
                  <a:lnTo>
                    <a:pt x="10173" y="7019"/>
                  </a:lnTo>
                  <a:lnTo>
                    <a:pt x="10137" y="7026"/>
                  </a:lnTo>
                  <a:lnTo>
                    <a:pt x="10101" y="7034"/>
                  </a:lnTo>
                  <a:lnTo>
                    <a:pt x="10064" y="7039"/>
                  </a:lnTo>
                  <a:lnTo>
                    <a:pt x="10027" y="7045"/>
                  </a:lnTo>
                  <a:lnTo>
                    <a:pt x="9990" y="7048"/>
                  </a:lnTo>
                  <a:lnTo>
                    <a:pt x="9952" y="7050"/>
                  </a:lnTo>
                  <a:lnTo>
                    <a:pt x="9913" y="7052"/>
                  </a:lnTo>
                  <a:lnTo>
                    <a:pt x="9876" y="7052"/>
                  </a:lnTo>
                  <a:lnTo>
                    <a:pt x="9837" y="7052"/>
                  </a:lnTo>
                  <a:lnTo>
                    <a:pt x="9799" y="7050"/>
                  </a:lnTo>
                  <a:lnTo>
                    <a:pt x="9760" y="7048"/>
                  </a:lnTo>
                  <a:lnTo>
                    <a:pt x="9723" y="7045"/>
                  </a:lnTo>
                  <a:lnTo>
                    <a:pt x="9685" y="7039"/>
                  </a:lnTo>
                  <a:lnTo>
                    <a:pt x="9647" y="7034"/>
                  </a:lnTo>
                  <a:lnTo>
                    <a:pt x="9610" y="7028"/>
                  </a:lnTo>
                  <a:lnTo>
                    <a:pt x="9572" y="7021"/>
                  </a:lnTo>
                  <a:lnTo>
                    <a:pt x="9535" y="7012"/>
                  </a:lnTo>
                  <a:lnTo>
                    <a:pt x="9499" y="7004"/>
                  </a:lnTo>
                  <a:lnTo>
                    <a:pt x="9463" y="6994"/>
                  </a:lnTo>
                  <a:lnTo>
                    <a:pt x="9429" y="6983"/>
                  </a:lnTo>
                  <a:lnTo>
                    <a:pt x="9393" y="6972"/>
                  </a:lnTo>
                  <a:lnTo>
                    <a:pt x="9360" y="6960"/>
                  </a:lnTo>
                  <a:lnTo>
                    <a:pt x="9326" y="6947"/>
                  </a:lnTo>
                  <a:lnTo>
                    <a:pt x="9287" y="6930"/>
                  </a:lnTo>
                  <a:lnTo>
                    <a:pt x="9252" y="6913"/>
                  </a:lnTo>
                  <a:lnTo>
                    <a:pt x="9236" y="6905"/>
                  </a:lnTo>
                  <a:lnTo>
                    <a:pt x="9221" y="6896"/>
                  </a:lnTo>
                  <a:lnTo>
                    <a:pt x="9207" y="6888"/>
                  </a:lnTo>
                  <a:lnTo>
                    <a:pt x="9194" y="6878"/>
                  </a:lnTo>
                  <a:lnTo>
                    <a:pt x="9182" y="6867"/>
                  </a:lnTo>
                  <a:lnTo>
                    <a:pt x="9171" y="6855"/>
                  </a:lnTo>
                  <a:lnTo>
                    <a:pt x="9161" y="6842"/>
                  </a:lnTo>
                  <a:lnTo>
                    <a:pt x="9151" y="6828"/>
                  </a:lnTo>
                  <a:lnTo>
                    <a:pt x="9142" y="6813"/>
                  </a:lnTo>
                  <a:lnTo>
                    <a:pt x="9135" y="6796"/>
                  </a:lnTo>
                  <a:lnTo>
                    <a:pt x="9127" y="6777"/>
                  </a:lnTo>
                  <a:lnTo>
                    <a:pt x="9121" y="6756"/>
                  </a:lnTo>
                  <a:lnTo>
                    <a:pt x="9114" y="6733"/>
                  </a:lnTo>
                  <a:lnTo>
                    <a:pt x="9110" y="6712"/>
                  </a:lnTo>
                  <a:lnTo>
                    <a:pt x="9108" y="6691"/>
                  </a:lnTo>
                  <a:lnTo>
                    <a:pt x="9106" y="6671"/>
                  </a:lnTo>
                  <a:lnTo>
                    <a:pt x="9106" y="6652"/>
                  </a:lnTo>
                  <a:lnTo>
                    <a:pt x="9108" y="6633"/>
                  </a:lnTo>
                  <a:lnTo>
                    <a:pt x="9110" y="6616"/>
                  </a:lnTo>
                  <a:lnTo>
                    <a:pt x="9113" y="6599"/>
                  </a:lnTo>
                  <a:lnTo>
                    <a:pt x="9117" y="6582"/>
                  </a:lnTo>
                  <a:lnTo>
                    <a:pt x="9123" y="6564"/>
                  </a:lnTo>
                  <a:lnTo>
                    <a:pt x="9129" y="6548"/>
                  </a:lnTo>
                  <a:lnTo>
                    <a:pt x="9137" y="6533"/>
                  </a:lnTo>
                  <a:lnTo>
                    <a:pt x="9152" y="6501"/>
                  </a:lnTo>
                  <a:lnTo>
                    <a:pt x="9169" y="6470"/>
                  </a:lnTo>
                  <a:lnTo>
                    <a:pt x="9187" y="6437"/>
                  </a:lnTo>
                  <a:lnTo>
                    <a:pt x="9205" y="6405"/>
                  </a:lnTo>
                  <a:lnTo>
                    <a:pt x="9214" y="6388"/>
                  </a:lnTo>
                  <a:lnTo>
                    <a:pt x="9223" y="6369"/>
                  </a:lnTo>
                  <a:lnTo>
                    <a:pt x="9232" y="6351"/>
                  </a:lnTo>
                  <a:lnTo>
                    <a:pt x="9239" y="6333"/>
                  </a:lnTo>
                  <a:lnTo>
                    <a:pt x="9247" y="6313"/>
                  </a:lnTo>
                  <a:lnTo>
                    <a:pt x="9253" y="6293"/>
                  </a:lnTo>
                  <a:lnTo>
                    <a:pt x="9260" y="6272"/>
                  </a:lnTo>
                  <a:lnTo>
                    <a:pt x="9264" y="6250"/>
                  </a:lnTo>
                  <a:lnTo>
                    <a:pt x="9268" y="6227"/>
                  </a:lnTo>
                  <a:lnTo>
                    <a:pt x="9273" y="6202"/>
                  </a:lnTo>
                  <a:lnTo>
                    <a:pt x="9275" y="6178"/>
                  </a:lnTo>
                  <a:lnTo>
                    <a:pt x="9276" y="6151"/>
                  </a:lnTo>
                  <a:lnTo>
                    <a:pt x="9319" y="6165"/>
                  </a:lnTo>
                  <a:lnTo>
                    <a:pt x="9358" y="6177"/>
                  </a:lnTo>
                  <a:lnTo>
                    <a:pt x="9392" y="6188"/>
                  </a:lnTo>
                  <a:lnTo>
                    <a:pt x="9427" y="6199"/>
                  </a:lnTo>
                  <a:lnTo>
                    <a:pt x="9444" y="6204"/>
                  </a:lnTo>
                  <a:lnTo>
                    <a:pt x="9463" y="6208"/>
                  </a:lnTo>
                  <a:lnTo>
                    <a:pt x="9483" y="6211"/>
                  </a:lnTo>
                  <a:lnTo>
                    <a:pt x="9504" y="6213"/>
                  </a:lnTo>
                  <a:lnTo>
                    <a:pt x="9527" y="6215"/>
                  </a:lnTo>
                  <a:lnTo>
                    <a:pt x="9551" y="6218"/>
                  </a:lnTo>
                  <a:lnTo>
                    <a:pt x="9579" y="6218"/>
                  </a:lnTo>
                  <a:lnTo>
                    <a:pt x="9610" y="6218"/>
                  </a:lnTo>
                  <a:lnTo>
                    <a:pt x="9640" y="6216"/>
                  </a:lnTo>
                  <a:lnTo>
                    <a:pt x="9671" y="6214"/>
                  </a:lnTo>
                  <a:lnTo>
                    <a:pt x="9701" y="6210"/>
                  </a:lnTo>
                  <a:lnTo>
                    <a:pt x="9732" y="6206"/>
                  </a:lnTo>
                  <a:lnTo>
                    <a:pt x="9762" y="6200"/>
                  </a:lnTo>
                  <a:lnTo>
                    <a:pt x="9793" y="6194"/>
                  </a:lnTo>
                  <a:lnTo>
                    <a:pt x="9823" y="6185"/>
                  </a:lnTo>
                  <a:lnTo>
                    <a:pt x="9853" y="6177"/>
                  </a:lnTo>
                  <a:lnTo>
                    <a:pt x="9882" y="6167"/>
                  </a:lnTo>
                  <a:lnTo>
                    <a:pt x="9911" y="6156"/>
                  </a:lnTo>
                  <a:lnTo>
                    <a:pt x="9939" y="6144"/>
                  </a:lnTo>
                  <a:lnTo>
                    <a:pt x="9967" y="6131"/>
                  </a:lnTo>
                  <a:lnTo>
                    <a:pt x="9995" y="6117"/>
                  </a:lnTo>
                  <a:lnTo>
                    <a:pt x="10022" y="6103"/>
                  </a:lnTo>
                  <a:lnTo>
                    <a:pt x="10048" y="6087"/>
                  </a:lnTo>
                  <a:lnTo>
                    <a:pt x="10074" y="6071"/>
                  </a:lnTo>
                  <a:lnTo>
                    <a:pt x="10098" y="6054"/>
                  </a:lnTo>
                  <a:lnTo>
                    <a:pt x="10122" y="6037"/>
                  </a:lnTo>
                  <a:lnTo>
                    <a:pt x="10146" y="6017"/>
                  </a:lnTo>
                  <a:lnTo>
                    <a:pt x="10168" y="5998"/>
                  </a:lnTo>
                  <a:lnTo>
                    <a:pt x="10190" y="5977"/>
                  </a:lnTo>
                  <a:lnTo>
                    <a:pt x="10210" y="5957"/>
                  </a:lnTo>
                  <a:lnTo>
                    <a:pt x="10230" y="5935"/>
                  </a:lnTo>
                  <a:lnTo>
                    <a:pt x="10248" y="5913"/>
                  </a:lnTo>
                  <a:lnTo>
                    <a:pt x="10265" y="5890"/>
                  </a:lnTo>
                  <a:lnTo>
                    <a:pt x="10281" y="5866"/>
                  </a:lnTo>
                  <a:lnTo>
                    <a:pt x="10297" y="5842"/>
                  </a:lnTo>
                  <a:lnTo>
                    <a:pt x="10309" y="5817"/>
                  </a:lnTo>
                  <a:lnTo>
                    <a:pt x="10322" y="5792"/>
                  </a:lnTo>
                  <a:lnTo>
                    <a:pt x="10333" y="5766"/>
                  </a:lnTo>
                  <a:lnTo>
                    <a:pt x="10343" y="5739"/>
                  </a:lnTo>
                  <a:lnTo>
                    <a:pt x="10351" y="5712"/>
                  </a:lnTo>
                  <a:lnTo>
                    <a:pt x="10309" y="5764"/>
                  </a:lnTo>
                  <a:lnTo>
                    <a:pt x="10270" y="5810"/>
                  </a:lnTo>
                  <a:lnTo>
                    <a:pt x="10251" y="5832"/>
                  </a:lnTo>
                  <a:lnTo>
                    <a:pt x="10232" y="5852"/>
                  </a:lnTo>
                  <a:lnTo>
                    <a:pt x="10214" y="5872"/>
                  </a:lnTo>
                  <a:lnTo>
                    <a:pt x="10194" y="5890"/>
                  </a:lnTo>
                  <a:lnTo>
                    <a:pt x="10174" y="5907"/>
                  </a:lnTo>
                  <a:lnTo>
                    <a:pt x="10152" y="5925"/>
                  </a:lnTo>
                  <a:lnTo>
                    <a:pt x="10130" y="5941"/>
                  </a:lnTo>
                  <a:lnTo>
                    <a:pt x="10106" y="5958"/>
                  </a:lnTo>
                  <a:lnTo>
                    <a:pt x="10080" y="5974"/>
                  </a:lnTo>
                  <a:lnTo>
                    <a:pt x="10052" y="5990"/>
                  </a:lnTo>
                  <a:lnTo>
                    <a:pt x="10022" y="6006"/>
                  </a:lnTo>
                  <a:lnTo>
                    <a:pt x="9990" y="6023"/>
                  </a:lnTo>
                  <a:lnTo>
                    <a:pt x="9967" y="6033"/>
                  </a:lnTo>
                  <a:lnTo>
                    <a:pt x="9942" y="6043"/>
                  </a:lnTo>
                  <a:lnTo>
                    <a:pt x="9918" y="6052"/>
                  </a:lnTo>
                  <a:lnTo>
                    <a:pt x="9892" y="6060"/>
                  </a:lnTo>
                  <a:lnTo>
                    <a:pt x="9865" y="6068"/>
                  </a:lnTo>
                  <a:lnTo>
                    <a:pt x="9838" y="6074"/>
                  </a:lnTo>
                  <a:lnTo>
                    <a:pt x="9810" y="6080"/>
                  </a:lnTo>
                  <a:lnTo>
                    <a:pt x="9782" y="6085"/>
                  </a:lnTo>
                  <a:lnTo>
                    <a:pt x="9754" y="6088"/>
                  </a:lnTo>
                  <a:lnTo>
                    <a:pt x="9725" y="6091"/>
                  </a:lnTo>
                  <a:lnTo>
                    <a:pt x="9697" y="6094"/>
                  </a:lnTo>
                  <a:lnTo>
                    <a:pt x="9668" y="6095"/>
                  </a:lnTo>
                  <a:lnTo>
                    <a:pt x="9639" y="6095"/>
                  </a:lnTo>
                  <a:lnTo>
                    <a:pt x="9611" y="6094"/>
                  </a:lnTo>
                  <a:lnTo>
                    <a:pt x="9583" y="6093"/>
                  </a:lnTo>
                  <a:lnTo>
                    <a:pt x="9555" y="6089"/>
                  </a:lnTo>
                  <a:lnTo>
                    <a:pt x="9527" y="6086"/>
                  </a:lnTo>
                  <a:lnTo>
                    <a:pt x="9501" y="6081"/>
                  </a:lnTo>
                  <a:lnTo>
                    <a:pt x="9474" y="6075"/>
                  </a:lnTo>
                  <a:lnTo>
                    <a:pt x="9449" y="6069"/>
                  </a:lnTo>
                  <a:lnTo>
                    <a:pt x="9424" y="6060"/>
                  </a:lnTo>
                  <a:lnTo>
                    <a:pt x="9401" y="6052"/>
                  </a:lnTo>
                  <a:lnTo>
                    <a:pt x="9379" y="6041"/>
                  </a:lnTo>
                  <a:lnTo>
                    <a:pt x="9358" y="6030"/>
                  </a:lnTo>
                  <a:lnTo>
                    <a:pt x="9337" y="6018"/>
                  </a:lnTo>
                  <a:lnTo>
                    <a:pt x="9319" y="6004"/>
                  </a:lnTo>
                  <a:lnTo>
                    <a:pt x="9302" y="5990"/>
                  </a:lnTo>
                  <a:lnTo>
                    <a:pt x="9287" y="5974"/>
                  </a:lnTo>
                  <a:lnTo>
                    <a:pt x="9273" y="5957"/>
                  </a:lnTo>
                  <a:lnTo>
                    <a:pt x="9261" y="5940"/>
                  </a:lnTo>
                  <a:lnTo>
                    <a:pt x="9250" y="5920"/>
                  </a:lnTo>
                  <a:lnTo>
                    <a:pt x="9241" y="5900"/>
                  </a:lnTo>
                  <a:lnTo>
                    <a:pt x="9233" y="5870"/>
                  </a:lnTo>
                  <a:lnTo>
                    <a:pt x="9225" y="5835"/>
                  </a:lnTo>
                  <a:lnTo>
                    <a:pt x="9218" y="5796"/>
                  </a:lnTo>
                  <a:lnTo>
                    <a:pt x="9212" y="5755"/>
                  </a:lnTo>
                  <a:lnTo>
                    <a:pt x="9207" y="5716"/>
                  </a:lnTo>
                  <a:lnTo>
                    <a:pt x="9205" y="5676"/>
                  </a:lnTo>
                  <a:lnTo>
                    <a:pt x="9204" y="5657"/>
                  </a:lnTo>
                  <a:lnTo>
                    <a:pt x="9204" y="5639"/>
                  </a:lnTo>
                  <a:lnTo>
                    <a:pt x="9205" y="5623"/>
                  </a:lnTo>
                  <a:lnTo>
                    <a:pt x="9206" y="5608"/>
                  </a:lnTo>
                  <a:lnTo>
                    <a:pt x="9208" y="5590"/>
                  </a:lnTo>
                  <a:lnTo>
                    <a:pt x="9212" y="5573"/>
                  </a:lnTo>
                  <a:lnTo>
                    <a:pt x="9219" y="5558"/>
                  </a:lnTo>
                  <a:lnTo>
                    <a:pt x="9225" y="5544"/>
                  </a:lnTo>
                  <a:lnTo>
                    <a:pt x="9233" y="5531"/>
                  </a:lnTo>
                  <a:lnTo>
                    <a:pt x="9242" y="5520"/>
                  </a:lnTo>
                  <a:lnTo>
                    <a:pt x="9252" y="5509"/>
                  </a:lnTo>
                  <a:lnTo>
                    <a:pt x="9264" y="5499"/>
                  </a:lnTo>
                  <a:lnTo>
                    <a:pt x="9276" y="5490"/>
                  </a:lnTo>
                  <a:lnTo>
                    <a:pt x="9288" y="5482"/>
                  </a:lnTo>
                  <a:lnTo>
                    <a:pt x="9302" y="5474"/>
                  </a:lnTo>
                  <a:lnTo>
                    <a:pt x="9316" y="5467"/>
                  </a:lnTo>
                  <a:lnTo>
                    <a:pt x="9344" y="5454"/>
                  </a:lnTo>
                  <a:lnTo>
                    <a:pt x="9374" y="5441"/>
                  </a:lnTo>
                  <a:lnTo>
                    <a:pt x="9404" y="5429"/>
                  </a:lnTo>
                  <a:lnTo>
                    <a:pt x="9434" y="5416"/>
                  </a:lnTo>
                  <a:lnTo>
                    <a:pt x="9448" y="5409"/>
                  </a:lnTo>
                  <a:lnTo>
                    <a:pt x="9463" y="5402"/>
                  </a:lnTo>
                  <a:lnTo>
                    <a:pt x="9476" y="5393"/>
                  </a:lnTo>
                  <a:lnTo>
                    <a:pt x="9489" y="5385"/>
                  </a:lnTo>
                  <a:lnTo>
                    <a:pt x="9502" y="5375"/>
                  </a:lnTo>
                  <a:lnTo>
                    <a:pt x="9514" y="5365"/>
                  </a:lnTo>
                  <a:lnTo>
                    <a:pt x="9525" y="5355"/>
                  </a:lnTo>
                  <a:lnTo>
                    <a:pt x="9534" y="5342"/>
                  </a:lnTo>
                  <a:lnTo>
                    <a:pt x="9543" y="5329"/>
                  </a:lnTo>
                  <a:lnTo>
                    <a:pt x="9550" y="5315"/>
                  </a:lnTo>
                  <a:lnTo>
                    <a:pt x="9557" y="5299"/>
                  </a:lnTo>
                  <a:lnTo>
                    <a:pt x="9562" y="5281"/>
                  </a:lnTo>
                  <a:lnTo>
                    <a:pt x="9549" y="5293"/>
                  </a:lnTo>
                  <a:lnTo>
                    <a:pt x="9535" y="5304"/>
                  </a:lnTo>
                  <a:lnTo>
                    <a:pt x="9519" y="5314"/>
                  </a:lnTo>
                  <a:lnTo>
                    <a:pt x="9502" y="5325"/>
                  </a:lnTo>
                  <a:lnTo>
                    <a:pt x="9483" y="5333"/>
                  </a:lnTo>
                  <a:lnTo>
                    <a:pt x="9463" y="5343"/>
                  </a:lnTo>
                  <a:lnTo>
                    <a:pt x="9442" y="5351"/>
                  </a:lnTo>
                  <a:lnTo>
                    <a:pt x="9419" y="5359"/>
                  </a:lnTo>
                  <a:lnTo>
                    <a:pt x="9396" y="5367"/>
                  </a:lnTo>
                  <a:lnTo>
                    <a:pt x="9372" y="5374"/>
                  </a:lnTo>
                  <a:lnTo>
                    <a:pt x="9347" y="5381"/>
                  </a:lnTo>
                  <a:lnTo>
                    <a:pt x="9321" y="5387"/>
                  </a:lnTo>
                  <a:lnTo>
                    <a:pt x="9267" y="5398"/>
                  </a:lnTo>
                  <a:lnTo>
                    <a:pt x="9212" y="5407"/>
                  </a:lnTo>
                  <a:lnTo>
                    <a:pt x="9155" y="5416"/>
                  </a:lnTo>
                  <a:lnTo>
                    <a:pt x="9098" y="5423"/>
                  </a:lnTo>
                  <a:lnTo>
                    <a:pt x="9041" y="5428"/>
                  </a:lnTo>
                  <a:lnTo>
                    <a:pt x="8984" y="5431"/>
                  </a:lnTo>
                  <a:lnTo>
                    <a:pt x="8929" y="5433"/>
                  </a:lnTo>
                  <a:lnTo>
                    <a:pt x="8876" y="5433"/>
                  </a:lnTo>
                  <a:lnTo>
                    <a:pt x="8826" y="5433"/>
                  </a:lnTo>
                  <a:lnTo>
                    <a:pt x="8778" y="5431"/>
                  </a:lnTo>
                  <a:lnTo>
                    <a:pt x="8754" y="5430"/>
                  </a:lnTo>
                  <a:lnTo>
                    <a:pt x="8729" y="5427"/>
                  </a:lnTo>
                  <a:lnTo>
                    <a:pt x="8704" y="5425"/>
                  </a:lnTo>
                  <a:lnTo>
                    <a:pt x="8679" y="5420"/>
                  </a:lnTo>
                  <a:lnTo>
                    <a:pt x="8631" y="5413"/>
                  </a:lnTo>
                  <a:lnTo>
                    <a:pt x="8582" y="5402"/>
                  </a:lnTo>
                  <a:lnTo>
                    <a:pt x="8535" y="5390"/>
                  </a:lnTo>
                  <a:lnTo>
                    <a:pt x="8489" y="5377"/>
                  </a:lnTo>
                  <a:lnTo>
                    <a:pt x="8442" y="5363"/>
                  </a:lnTo>
                  <a:lnTo>
                    <a:pt x="8397" y="5348"/>
                  </a:lnTo>
                  <a:lnTo>
                    <a:pt x="8283" y="5313"/>
                  </a:lnTo>
                  <a:lnTo>
                    <a:pt x="8183" y="5280"/>
                  </a:lnTo>
                  <a:lnTo>
                    <a:pt x="8161" y="5273"/>
                  </a:lnTo>
                  <a:lnTo>
                    <a:pt x="8140" y="5264"/>
                  </a:lnTo>
                  <a:lnTo>
                    <a:pt x="8119" y="5256"/>
                  </a:lnTo>
                  <a:lnTo>
                    <a:pt x="8101" y="5247"/>
                  </a:lnTo>
                  <a:lnTo>
                    <a:pt x="8083" y="5237"/>
                  </a:lnTo>
                  <a:lnTo>
                    <a:pt x="8067" y="5228"/>
                  </a:lnTo>
                  <a:lnTo>
                    <a:pt x="8051" y="5217"/>
                  </a:lnTo>
                  <a:lnTo>
                    <a:pt x="8037" y="5205"/>
                  </a:lnTo>
                  <a:lnTo>
                    <a:pt x="8026" y="5193"/>
                  </a:lnTo>
                  <a:lnTo>
                    <a:pt x="8014" y="5180"/>
                  </a:lnTo>
                  <a:lnTo>
                    <a:pt x="8004" y="5166"/>
                  </a:lnTo>
                  <a:lnTo>
                    <a:pt x="7997" y="5151"/>
                  </a:lnTo>
                  <a:lnTo>
                    <a:pt x="7990" y="5136"/>
                  </a:lnTo>
                  <a:lnTo>
                    <a:pt x="7985" y="5119"/>
                  </a:lnTo>
                  <a:lnTo>
                    <a:pt x="7980" y="5099"/>
                  </a:lnTo>
                  <a:lnTo>
                    <a:pt x="7978" y="5080"/>
                  </a:lnTo>
                  <a:lnTo>
                    <a:pt x="7978" y="5058"/>
                  </a:lnTo>
                  <a:lnTo>
                    <a:pt x="7979" y="5036"/>
                  </a:lnTo>
                  <a:lnTo>
                    <a:pt x="7983" y="5011"/>
                  </a:lnTo>
                  <a:lnTo>
                    <a:pt x="7987" y="4985"/>
                  </a:lnTo>
                  <a:lnTo>
                    <a:pt x="7993" y="4957"/>
                  </a:lnTo>
                  <a:lnTo>
                    <a:pt x="8001" y="4927"/>
                  </a:lnTo>
                  <a:lnTo>
                    <a:pt x="8012" y="4895"/>
                  </a:lnTo>
                  <a:lnTo>
                    <a:pt x="8023" y="4861"/>
                  </a:lnTo>
                  <a:lnTo>
                    <a:pt x="8031" y="4840"/>
                  </a:lnTo>
                  <a:lnTo>
                    <a:pt x="8040" y="4819"/>
                  </a:lnTo>
                  <a:lnTo>
                    <a:pt x="8048" y="4800"/>
                  </a:lnTo>
                  <a:lnTo>
                    <a:pt x="8057" y="4782"/>
                  </a:lnTo>
                  <a:lnTo>
                    <a:pt x="8067" y="4764"/>
                  </a:lnTo>
                  <a:lnTo>
                    <a:pt x="8075" y="4748"/>
                  </a:lnTo>
                  <a:lnTo>
                    <a:pt x="8085" y="4733"/>
                  </a:lnTo>
                  <a:lnTo>
                    <a:pt x="8095" y="4718"/>
                  </a:lnTo>
                  <a:lnTo>
                    <a:pt x="8114" y="4690"/>
                  </a:lnTo>
                  <a:lnTo>
                    <a:pt x="8134" y="4663"/>
                  </a:lnTo>
                  <a:lnTo>
                    <a:pt x="8156" y="4637"/>
                  </a:lnTo>
                  <a:lnTo>
                    <a:pt x="8177" y="4610"/>
                  </a:lnTo>
                  <a:lnTo>
                    <a:pt x="8201" y="4582"/>
                  </a:lnTo>
                  <a:lnTo>
                    <a:pt x="8225" y="4553"/>
                  </a:lnTo>
                  <a:lnTo>
                    <a:pt x="8250" y="4521"/>
                  </a:lnTo>
                  <a:lnTo>
                    <a:pt x="8275" y="4484"/>
                  </a:lnTo>
                  <a:lnTo>
                    <a:pt x="8302" y="4444"/>
                  </a:lnTo>
                  <a:lnTo>
                    <a:pt x="8329" y="4398"/>
                  </a:lnTo>
                  <a:lnTo>
                    <a:pt x="8344" y="4373"/>
                  </a:lnTo>
                  <a:lnTo>
                    <a:pt x="8358" y="4346"/>
                  </a:lnTo>
                  <a:lnTo>
                    <a:pt x="8373" y="4318"/>
                  </a:lnTo>
                  <a:lnTo>
                    <a:pt x="8388" y="4287"/>
                  </a:lnTo>
                  <a:lnTo>
                    <a:pt x="8406" y="4248"/>
                  </a:lnTo>
                  <a:lnTo>
                    <a:pt x="8422" y="4206"/>
                  </a:lnTo>
                  <a:lnTo>
                    <a:pt x="8439" y="4164"/>
                  </a:lnTo>
                  <a:lnTo>
                    <a:pt x="8457" y="4121"/>
                  </a:lnTo>
                  <a:lnTo>
                    <a:pt x="8467" y="4102"/>
                  </a:lnTo>
                  <a:lnTo>
                    <a:pt x="8477" y="4081"/>
                  </a:lnTo>
                  <a:lnTo>
                    <a:pt x="8489" y="4063"/>
                  </a:lnTo>
                  <a:lnTo>
                    <a:pt x="8500" y="4046"/>
                  </a:lnTo>
                  <a:lnTo>
                    <a:pt x="8514" y="4030"/>
                  </a:lnTo>
                  <a:lnTo>
                    <a:pt x="8528" y="4015"/>
                  </a:lnTo>
                  <a:lnTo>
                    <a:pt x="8536" y="4008"/>
                  </a:lnTo>
                  <a:lnTo>
                    <a:pt x="8545" y="4002"/>
                  </a:lnTo>
                  <a:lnTo>
                    <a:pt x="8553" y="3995"/>
                  </a:lnTo>
                  <a:lnTo>
                    <a:pt x="8562" y="3990"/>
                  </a:lnTo>
                  <a:lnTo>
                    <a:pt x="8570" y="3989"/>
                  </a:lnTo>
                  <a:lnTo>
                    <a:pt x="8579" y="3989"/>
                  </a:lnTo>
                  <a:lnTo>
                    <a:pt x="8588" y="3990"/>
                  </a:lnTo>
                  <a:lnTo>
                    <a:pt x="8596" y="3992"/>
                  </a:lnTo>
                  <a:lnTo>
                    <a:pt x="8605" y="3996"/>
                  </a:lnTo>
                  <a:lnTo>
                    <a:pt x="8614" y="4001"/>
                  </a:lnTo>
                  <a:lnTo>
                    <a:pt x="8622" y="4007"/>
                  </a:lnTo>
                  <a:lnTo>
                    <a:pt x="8631" y="4015"/>
                  </a:lnTo>
                  <a:lnTo>
                    <a:pt x="8649" y="4032"/>
                  </a:lnTo>
                  <a:lnTo>
                    <a:pt x="8666" y="4053"/>
                  </a:lnTo>
                  <a:lnTo>
                    <a:pt x="8686" y="4077"/>
                  </a:lnTo>
                  <a:lnTo>
                    <a:pt x="8705" y="4103"/>
                  </a:lnTo>
                  <a:lnTo>
                    <a:pt x="8727" y="4132"/>
                  </a:lnTo>
                  <a:lnTo>
                    <a:pt x="8748" y="4162"/>
                  </a:lnTo>
                  <a:lnTo>
                    <a:pt x="8773" y="4193"/>
                  </a:lnTo>
                  <a:lnTo>
                    <a:pt x="8799" y="4225"/>
                  </a:lnTo>
                  <a:lnTo>
                    <a:pt x="8828" y="4257"/>
                  </a:lnTo>
                  <a:lnTo>
                    <a:pt x="8859" y="4288"/>
                  </a:lnTo>
                  <a:lnTo>
                    <a:pt x="8875" y="4303"/>
                  </a:lnTo>
                  <a:lnTo>
                    <a:pt x="8892" y="4318"/>
                  </a:lnTo>
                  <a:lnTo>
                    <a:pt x="8910" y="4332"/>
                  </a:lnTo>
                  <a:lnTo>
                    <a:pt x="8929" y="4346"/>
                  </a:lnTo>
                  <a:lnTo>
                    <a:pt x="8950" y="4362"/>
                  </a:lnTo>
                  <a:lnTo>
                    <a:pt x="8971" y="4377"/>
                  </a:lnTo>
                  <a:lnTo>
                    <a:pt x="8993" y="4391"/>
                  </a:lnTo>
                  <a:lnTo>
                    <a:pt x="9014" y="4404"/>
                  </a:lnTo>
                  <a:lnTo>
                    <a:pt x="9037" y="4418"/>
                  </a:lnTo>
                  <a:lnTo>
                    <a:pt x="9058" y="4429"/>
                  </a:lnTo>
                  <a:lnTo>
                    <a:pt x="9082" y="4441"/>
                  </a:lnTo>
                  <a:lnTo>
                    <a:pt x="9105" y="4452"/>
                  </a:lnTo>
                  <a:lnTo>
                    <a:pt x="9128" y="4463"/>
                  </a:lnTo>
                  <a:lnTo>
                    <a:pt x="9153" y="4472"/>
                  </a:lnTo>
                  <a:lnTo>
                    <a:pt x="9177" y="4481"/>
                  </a:lnTo>
                  <a:lnTo>
                    <a:pt x="9203" y="4489"/>
                  </a:lnTo>
                  <a:lnTo>
                    <a:pt x="9227" y="4495"/>
                  </a:lnTo>
                  <a:lnTo>
                    <a:pt x="9254" y="4502"/>
                  </a:lnTo>
                  <a:lnTo>
                    <a:pt x="9280" y="4506"/>
                  </a:lnTo>
                  <a:lnTo>
                    <a:pt x="9308" y="4509"/>
                  </a:lnTo>
                  <a:lnTo>
                    <a:pt x="9325" y="4510"/>
                  </a:lnTo>
                  <a:lnTo>
                    <a:pt x="9345" y="4509"/>
                  </a:lnTo>
                  <a:lnTo>
                    <a:pt x="9367" y="4508"/>
                  </a:lnTo>
                  <a:lnTo>
                    <a:pt x="9391" y="4507"/>
                  </a:lnTo>
                  <a:lnTo>
                    <a:pt x="9414" y="4506"/>
                  </a:lnTo>
                  <a:lnTo>
                    <a:pt x="9437" y="4508"/>
                  </a:lnTo>
                  <a:lnTo>
                    <a:pt x="9448" y="4509"/>
                  </a:lnTo>
                  <a:lnTo>
                    <a:pt x="9458" y="4512"/>
                  </a:lnTo>
                  <a:lnTo>
                    <a:pt x="9467" y="4516"/>
                  </a:lnTo>
                  <a:lnTo>
                    <a:pt x="9477" y="4520"/>
                  </a:lnTo>
                  <a:lnTo>
                    <a:pt x="9485" y="4525"/>
                  </a:lnTo>
                  <a:lnTo>
                    <a:pt x="9492" y="4532"/>
                  </a:lnTo>
                  <a:lnTo>
                    <a:pt x="9499" y="4539"/>
                  </a:lnTo>
                  <a:lnTo>
                    <a:pt x="9503" y="4549"/>
                  </a:lnTo>
                  <a:lnTo>
                    <a:pt x="9506" y="4560"/>
                  </a:lnTo>
                  <a:lnTo>
                    <a:pt x="9508" y="4572"/>
                  </a:lnTo>
                  <a:lnTo>
                    <a:pt x="9509" y="4586"/>
                  </a:lnTo>
                  <a:lnTo>
                    <a:pt x="9507" y="4602"/>
                  </a:lnTo>
                  <a:lnTo>
                    <a:pt x="9505" y="4620"/>
                  </a:lnTo>
                  <a:lnTo>
                    <a:pt x="9500" y="4639"/>
                  </a:lnTo>
                  <a:lnTo>
                    <a:pt x="9493" y="4661"/>
                  </a:lnTo>
                  <a:lnTo>
                    <a:pt x="9484" y="4686"/>
                  </a:lnTo>
                  <a:lnTo>
                    <a:pt x="9473" y="4712"/>
                  </a:lnTo>
                  <a:lnTo>
                    <a:pt x="9459" y="4741"/>
                  </a:lnTo>
                  <a:lnTo>
                    <a:pt x="9443" y="4772"/>
                  </a:lnTo>
                  <a:lnTo>
                    <a:pt x="9424" y="4806"/>
                  </a:lnTo>
                  <a:lnTo>
                    <a:pt x="9404" y="4840"/>
                  </a:lnTo>
                  <a:lnTo>
                    <a:pt x="9381" y="4874"/>
                  </a:lnTo>
                  <a:lnTo>
                    <a:pt x="9357" y="4908"/>
                  </a:lnTo>
                  <a:lnTo>
                    <a:pt x="9334" y="4939"/>
                  </a:lnTo>
                  <a:lnTo>
                    <a:pt x="9312" y="4969"/>
                  </a:lnTo>
                  <a:lnTo>
                    <a:pt x="9293" y="4995"/>
                  </a:lnTo>
                  <a:lnTo>
                    <a:pt x="9285" y="5007"/>
                  </a:lnTo>
                  <a:lnTo>
                    <a:pt x="9279" y="5016"/>
                  </a:lnTo>
                  <a:lnTo>
                    <a:pt x="9275" y="5025"/>
                  </a:lnTo>
                  <a:lnTo>
                    <a:pt x="9271" y="5033"/>
                  </a:lnTo>
                  <a:lnTo>
                    <a:pt x="9302" y="5011"/>
                  </a:lnTo>
                  <a:lnTo>
                    <a:pt x="9329" y="4990"/>
                  </a:lnTo>
                  <a:lnTo>
                    <a:pt x="9354" y="4968"/>
                  </a:lnTo>
                  <a:lnTo>
                    <a:pt x="9377" y="4946"/>
                  </a:lnTo>
                  <a:lnTo>
                    <a:pt x="9399" y="4926"/>
                  </a:lnTo>
                  <a:lnTo>
                    <a:pt x="9417" y="4906"/>
                  </a:lnTo>
                  <a:lnTo>
                    <a:pt x="9435" y="4886"/>
                  </a:lnTo>
                  <a:lnTo>
                    <a:pt x="9451" y="4866"/>
                  </a:lnTo>
                  <a:lnTo>
                    <a:pt x="9465" y="4846"/>
                  </a:lnTo>
                  <a:lnTo>
                    <a:pt x="9478" y="4827"/>
                  </a:lnTo>
                  <a:lnTo>
                    <a:pt x="9491" y="4809"/>
                  </a:lnTo>
                  <a:lnTo>
                    <a:pt x="9502" y="4789"/>
                  </a:lnTo>
                  <a:lnTo>
                    <a:pt x="9522" y="4753"/>
                  </a:lnTo>
                  <a:lnTo>
                    <a:pt x="9540" y="4716"/>
                  </a:lnTo>
                  <a:lnTo>
                    <a:pt x="9557" y="4680"/>
                  </a:lnTo>
                  <a:lnTo>
                    <a:pt x="9574" y="4646"/>
                  </a:lnTo>
                  <a:lnTo>
                    <a:pt x="9583" y="4628"/>
                  </a:lnTo>
                  <a:lnTo>
                    <a:pt x="9592" y="4610"/>
                  </a:lnTo>
                  <a:lnTo>
                    <a:pt x="9602" y="4593"/>
                  </a:lnTo>
                  <a:lnTo>
                    <a:pt x="9613" y="4576"/>
                  </a:lnTo>
                  <a:lnTo>
                    <a:pt x="9625" y="4560"/>
                  </a:lnTo>
                  <a:lnTo>
                    <a:pt x="9638" y="4542"/>
                  </a:lnTo>
                  <a:lnTo>
                    <a:pt x="9652" y="4525"/>
                  </a:lnTo>
                  <a:lnTo>
                    <a:pt x="9667" y="4508"/>
                  </a:lnTo>
                  <a:lnTo>
                    <a:pt x="9683" y="4491"/>
                  </a:lnTo>
                  <a:lnTo>
                    <a:pt x="9701" y="4474"/>
                  </a:lnTo>
                  <a:lnTo>
                    <a:pt x="9722" y="4456"/>
                  </a:lnTo>
                  <a:lnTo>
                    <a:pt x="9744" y="4439"/>
                  </a:lnTo>
                  <a:lnTo>
                    <a:pt x="9785" y="4411"/>
                  </a:lnTo>
                  <a:lnTo>
                    <a:pt x="9822" y="4391"/>
                  </a:lnTo>
                  <a:lnTo>
                    <a:pt x="9854" y="4377"/>
                  </a:lnTo>
                  <a:lnTo>
                    <a:pt x="9882" y="4370"/>
                  </a:lnTo>
                  <a:lnTo>
                    <a:pt x="9908" y="4370"/>
                  </a:lnTo>
                  <a:lnTo>
                    <a:pt x="9928" y="4376"/>
                  </a:lnTo>
                  <a:lnTo>
                    <a:pt x="9947" y="4386"/>
                  </a:lnTo>
                  <a:lnTo>
                    <a:pt x="9962" y="4404"/>
                  </a:lnTo>
                  <a:lnTo>
                    <a:pt x="9974" y="4424"/>
                  </a:lnTo>
                  <a:lnTo>
                    <a:pt x="9982" y="4450"/>
                  </a:lnTo>
                  <a:lnTo>
                    <a:pt x="9989" y="4479"/>
                  </a:lnTo>
                  <a:lnTo>
                    <a:pt x="9992" y="4512"/>
                  </a:lnTo>
                  <a:lnTo>
                    <a:pt x="9993" y="4549"/>
                  </a:lnTo>
                  <a:lnTo>
                    <a:pt x="9993" y="4588"/>
                  </a:lnTo>
                  <a:lnTo>
                    <a:pt x="9990" y="4629"/>
                  </a:lnTo>
                  <a:lnTo>
                    <a:pt x="9985" y="4672"/>
                  </a:lnTo>
                  <a:lnTo>
                    <a:pt x="9980" y="4717"/>
                  </a:lnTo>
                  <a:lnTo>
                    <a:pt x="9972" y="4763"/>
                  </a:lnTo>
                  <a:lnTo>
                    <a:pt x="9964" y="4810"/>
                  </a:lnTo>
                  <a:lnTo>
                    <a:pt x="9954" y="4857"/>
                  </a:lnTo>
                  <a:lnTo>
                    <a:pt x="9944" y="4904"/>
                  </a:lnTo>
                  <a:lnTo>
                    <a:pt x="9933" y="4951"/>
                  </a:lnTo>
                  <a:lnTo>
                    <a:pt x="9922" y="4997"/>
                  </a:lnTo>
                  <a:lnTo>
                    <a:pt x="9910" y="5041"/>
                  </a:lnTo>
                  <a:lnTo>
                    <a:pt x="9886" y="5125"/>
                  </a:lnTo>
                  <a:lnTo>
                    <a:pt x="9864" y="5200"/>
                  </a:lnTo>
                  <a:lnTo>
                    <a:pt x="9843" y="5261"/>
                  </a:lnTo>
                  <a:lnTo>
                    <a:pt x="9827" y="5306"/>
                  </a:lnTo>
                  <a:lnTo>
                    <a:pt x="9814" y="5337"/>
                  </a:lnTo>
                  <a:lnTo>
                    <a:pt x="9800" y="5370"/>
                  </a:lnTo>
                  <a:lnTo>
                    <a:pt x="9786" y="5402"/>
                  </a:lnTo>
                  <a:lnTo>
                    <a:pt x="9771" y="5434"/>
                  </a:lnTo>
                  <a:lnTo>
                    <a:pt x="9756" y="5466"/>
                  </a:lnTo>
                  <a:lnTo>
                    <a:pt x="9742" y="5497"/>
                  </a:lnTo>
                  <a:lnTo>
                    <a:pt x="9730" y="5526"/>
                  </a:lnTo>
                  <a:lnTo>
                    <a:pt x="9720" y="5554"/>
                  </a:lnTo>
                  <a:lnTo>
                    <a:pt x="9736" y="5545"/>
                  </a:lnTo>
                  <a:lnTo>
                    <a:pt x="9752" y="5534"/>
                  </a:lnTo>
                  <a:lnTo>
                    <a:pt x="9768" y="5521"/>
                  </a:lnTo>
                  <a:lnTo>
                    <a:pt x="9783" y="5506"/>
                  </a:lnTo>
                  <a:lnTo>
                    <a:pt x="9798" y="5489"/>
                  </a:lnTo>
                  <a:lnTo>
                    <a:pt x="9814" y="5472"/>
                  </a:lnTo>
                  <a:lnTo>
                    <a:pt x="9829" y="5453"/>
                  </a:lnTo>
                  <a:lnTo>
                    <a:pt x="9843" y="5432"/>
                  </a:lnTo>
                  <a:lnTo>
                    <a:pt x="9858" y="5411"/>
                  </a:lnTo>
                  <a:lnTo>
                    <a:pt x="9872" y="5388"/>
                  </a:lnTo>
                  <a:lnTo>
                    <a:pt x="9886" y="5364"/>
                  </a:lnTo>
                  <a:lnTo>
                    <a:pt x="9900" y="5340"/>
                  </a:lnTo>
                  <a:lnTo>
                    <a:pt x="9913" y="5315"/>
                  </a:lnTo>
                  <a:lnTo>
                    <a:pt x="9927" y="5289"/>
                  </a:lnTo>
                  <a:lnTo>
                    <a:pt x="9940" y="5262"/>
                  </a:lnTo>
                  <a:lnTo>
                    <a:pt x="9952" y="5235"/>
                  </a:lnTo>
                  <a:lnTo>
                    <a:pt x="9976" y="5179"/>
                  </a:lnTo>
                  <a:lnTo>
                    <a:pt x="9997" y="5123"/>
                  </a:lnTo>
                  <a:lnTo>
                    <a:pt x="10018" y="5067"/>
                  </a:lnTo>
                  <a:lnTo>
                    <a:pt x="10035" y="5012"/>
                  </a:lnTo>
                  <a:lnTo>
                    <a:pt x="10051" y="4958"/>
                  </a:lnTo>
                  <a:lnTo>
                    <a:pt x="10065" y="4908"/>
                  </a:lnTo>
                  <a:lnTo>
                    <a:pt x="10076" y="4859"/>
                  </a:lnTo>
                  <a:lnTo>
                    <a:pt x="10083" y="4816"/>
                  </a:lnTo>
                  <a:lnTo>
                    <a:pt x="10094" y="4753"/>
                  </a:lnTo>
                  <a:lnTo>
                    <a:pt x="10103" y="4689"/>
                  </a:lnTo>
                  <a:lnTo>
                    <a:pt x="10109" y="4624"/>
                  </a:lnTo>
                  <a:lnTo>
                    <a:pt x="10115" y="4560"/>
                  </a:lnTo>
                  <a:lnTo>
                    <a:pt x="10117" y="4526"/>
                  </a:lnTo>
                  <a:lnTo>
                    <a:pt x="10118" y="4494"/>
                  </a:lnTo>
                  <a:lnTo>
                    <a:pt x="10118" y="4462"/>
                  </a:lnTo>
                  <a:lnTo>
                    <a:pt x="10118" y="4428"/>
                  </a:lnTo>
                  <a:lnTo>
                    <a:pt x="10118" y="4396"/>
                  </a:lnTo>
                  <a:lnTo>
                    <a:pt x="10116" y="4363"/>
                  </a:lnTo>
                  <a:lnTo>
                    <a:pt x="10114" y="4330"/>
                  </a:lnTo>
                  <a:lnTo>
                    <a:pt x="10110" y="4298"/>
                  </a:lnTo>
                  <a:lnTo>
                    <a:pt x="10104" y="4251"/>
                  </a:lnTo>
                  <a:lnTo>
                    <a:pt x="10095" y="4192"/>
                  </a:lnTo>
                  <a:lnTo>
                    <a:pt x="10082" y="4128"/>
                  </a:lnTo>
                  <a:lnTo>
                    <a:pt x="10068" y="4061"/>
                  </a:lnTo>
                  <a:lnTo>
                    <a:pt x="10060" y="4028"/>
                  </a:lnTo>
                  <a:lnTo>
                    <a:pt x="10051" y="3995"/>
                  </a:lnTo>
                  <a:lnTo>
                    <a:pt x="10042" y="3964"/>
                  </a:lnTo>
                  <a:lnTo>
                    <a:pt x="10034" y="3936"/>
                  </a:lnTo>
                  <a:lnTo>
                    <a:pt x="10025" y="3909"/>
                  </a:lnTo>
                  <a:lnTo>
                    <a:pt x="10016" y="3886"/>
                  </a:lnTo>
                  <a:lnTo>
                    <a:pt x="10007" y="3867"/>
                  </a:lnTo>
                  <a:lnTo>
                    <a:pt x="9997" y="3851"/>
                  </a:lnTo>
                  <a:lnTo>
                    <a:pt x="9978" y="3934"/>
                  </a:lnTo>
                  <a:lnTo>
                    <a:pt x="9958" y="4017"/>
                  </a:lnTo>
                  <a:lnTo>
                    <a:pt x="9947" y="4057"/>
                  </a:lnTo>
                  <a:lnTo>
                    <a:pt x="9935" y="4097"/>
                  </a:lnTo>
                  <a:lnTo>
                    <a:pt x="9928" y="4116"/>
                  </a:lnTo>
                  <a:lnTo>
                    <a:pt x="9921" y="4135"/>
                  </a:lnTo>
                  <a:lnTo>
                    <a:pt x="9913" y="4154"/>
                  </a:lnTo>
                  <a:lnTo>
                    <a:pt x="9905" y="4172"/>
                  </a:lnTo>
                  <a:lnTo>
                    <a:pt x="9895" y="4190"/>
                  </a:lnTo>
                  <a:lnTo>
                    <a:pt x="9885" y="4209"/>
                  </a:lnTo>
                  <a:lnTo>
                    <a:pt x="9876" y="4226"/>
                  </a:lnTo>
                  <a:lnTo>
                    <a:pt x="9864" y="4243"/>
                  </a:lnTo>
                  <a:lnTo>
                    <a:pt x="9852" y="4259"/>
                  </a:lnTo>
                  <a:lnTo>
                    <a:pt x="9839" y="4275"/>
                  </a:lnTo>
                  <a:lnTo>
                    <a:pt x="9825" y="4290"/>
                  </a:lnTo>
                  <a:lnTo>
                    <a:pt x="9811" y="4307"/>
                  </a:lnTo>
                  <a:lnTo>
                    <a:pt x="9795" y="4321"/>
                  </a:lnTo>
                  <a:lnTo>
                    <a:pt x="9778" y="4335"/>
                  </a:lnTo>
                  <a:lnTo>
                    <a:pt x="9759" y="4349"/>
                  </a:lnTo>
                  <a:lnTo>
                    <a:pt x="9740" y="4362"/>
                  </a:lnTo>
                  <a:lnTo>
                    <a:pt x="9719" y="4373"/>
                  </a:lnTo>
                  <a:lnTo>
                    <a:pt x="9698" y="4385"/>
                  </a:lnTo>
                  <a:lnTo>
                    <a:pt x="9675" y="4396"/>
                  </a:lnTo>
                  <a:lnTo>
                    <a:pt x="9650" y="4407"/>
                  </a:lnTo>
                  <a:lnTo>
                    <a:pt x="9619" y="4418"/>
                  </a:lnTo>
                  <a:lnTo>
                    <a:pt x="9587" y="4428"/>
                  </a:lnTo>
                  <a:lnTo>
                    <a:pt x="9555" y="4436"/>
                  </a:lnTo>
                  <a:lnTo>
                    <a:pt x="9521" y="4442"/>
                  </a:lnTo>
                  <a:lnTo>
                    <a:pt x="9504" y="4446"/>
                  </a:lnTo>
                  <a:lnTo>
                    <a:pt x="9487" y="4448"/>
                  </a:lnTo>
                  <a:lnTo>
                    <a:pt x="9470" y="4449"/>
                  </a:lnTo>
                  <a:lnTo>
                    <a:pt x="9452" y="4450"/>
                  </a:lnTo>
                  <a:lnTo>
                    <a:pt x="9434" y="4450"/>
                  </a:lnTo>
                  <a:lnTo>
                    <a:pt x="9417" y="4450"/>
                  </a:lnTo>
                  <a:lnTo>
                    <a:pt x="9399" y="4449"/>
                  </a:lnTo>
                  <a:lnTo>
                    <a:pt x="9380" y="4448"/>
                  </a:lnTo>
                  <a:lnTo>
                    <a:pt x="9352" y="4444"/>
                  </a:lnTo>
                  <a:lnTo>
                    <a:pt x="9324" y="4439"/>
                  </a:lnTo>
                  <a:lnTo>
                    <a:pt x="9297" y="4433"/>
                  </a:lnTo>
                  <a:lnTo>
                    <a:pt x="9270" y="4425"/>
                  </a:lnTo>
                  <a:lnTo>
                    <a:pt x="9243" y="4415"/>
                  </a:lnTo>
                  <a:lnTo>
                    <a:pt x="9218" y="4405"/>
                  </a:lnTo>
                  <a:lnTo>
                    <a:pt x="9192" y="4394"/>
                  </a:lnTo>
                  <a:lnTo>
                    <a:pt x="9166" y="4381"/>
                  </a:lnTo>
                  <a:lnTo>
                    <a:pt x="9141" y="4367"/>
                  </a:lnTo>
                  <a:lnTo>
                    <a:pt x="9116" y="4352"/>
                  </a:lnTo>
                  <a:lnTo>
                    <a:pt x="9093" y="4336"/>
                  </a:lnTo>
                  <a:lnTo>
                    <a:pt x="9069" y="4318"/>
                  </a:lnTo>
                  <a:lnTo>
                    <a:pt x="9046" y="4301"/>
                  </a:lnTo>
                  <a:lnTo>
                    <a:pt x="9024" y="4283"/>
                  </a:lnTo>
                  <a:lnTo>
                    <a:pt x="9001" y="4264"/>
                  </a:lnTo>
                  <a:lnTo>
                    <a:pt x="8980" y="4243"/>
                  </a:lnTo>
                  <a:lnTo>
                    <a:pt x="8959" y="4223"/>
                  </a:lnTo>
                  <a:lnTo>
                    <a:pt x="8939" y="4201"/>
                  </a:lnTo>
                  <a:lnTo>
                    <a:pt x="8919" y="4179"/>
                  </a:lnTo>
                  <a:lnTo>
                    <a:pt x="8901" y="4158"/>
                  </a:lnTo>
                  <a:lnTo>
                    <a:pt x="8883" y="4135"/>
                  </a:lnTo>
                  <a:lnTo>
                    <a:pt x="8866" y="4113"/>
                  </a:lnTo>
                  <a:lnTo>
                    <a:pt x="8848" y="4089"/>
                  </a:lnTo>
                  <a:lnTo>
                    <a:pt x="8833" y="4066"/>
                  </a:lnTo>
                  <a:lnTo>
                    <a:pt x="8818" y="4043"/>
                  </a:lnTo>
                  <a:lnTo>
                    <a:pt x="8803" y="4019"/>
                  </a:lnTo>
                  <a:lnTo>
                    <a:pt x="8790" y="3995"/>
                  </a:lnTo>
                  <a:lnTo>
                    <a:pt x="8777" y="3972"/>
                  </a:lnTo>
                  <a:lnTo>
                    <a:pt x="8765" y="3948"/>
                  </a:lnTo>
                  <a:lnTo>
                    <a:pt x="8755" y="3925"/>
                  </a:lnTo>
                  <a:lnTo>
                    <a:pt x="8744" y="3902"/>
                  </a:lnTo>
                  <a:lnTo>
                    <a:pt x="8735" y="3879"/>
                  </a:lnTo>
                  <a:lnTo>
                    <a:pt x="8722" y="3841"/>
                  </a:lnTo>
                  <a:lnTo>
                    <a:pt x="8710" y="3802"/>
                  </a:lnTo>
                  <a:lnTo>
                    <a:pt x="8702" y="3762"/>
                  </a:lnTo>
                  <a:lnTo>
                    <a:pt x="8694" y="3721"/>
                  </a:lnTo>
                  <a:lnTo>
                    <a:pt x="8689" y="3679"/>
                  </a:lnTo>
                  <a:lnTo>
                    <a:pt x="8686" y="3637"/>
                  </a:lnTo>
                  <a:lnTo>
                    <a:pt x="8684" y="3592"/>
                  </a:lnTo>
                  <a:lnTo>
                    <a:pt x="8682" y="3549"/>
                  </a:lnTo>
                  <a:lnTo>
                    <a:pt x="8682" y="3504"/>
                  </a:lnTo>
                  <a:lnTo>
                    <a:pt x="8685" y="3460"/>
                  </a:lnTo>
                  <a:lnTo>
                    <a:pt x="8688" y="3415"/>
                  </a:lnTo>
                  <a:lnTo>
                    <a:pt x="8691" y="3368"/>
                  </a:lnTo>
                  <a:lnTo>
                    <a:pt x="8696" y="3323"/>
                  </a:lnTo>
                  <a:lnTo>
                    <a:pt x="8702" y="3277"/>
                  </a:lnTo>
                  <a:lnTo>
                    <a:pt x="8708" y="3232"/>
                  </a:lnTo>
                  <a:lnTo>
                    <a:pt x="8715" y="3186"/>
                  </a:lnTo>
                  <a:lnTo>
                    <a:pt x="8730" y="3096"/>
                  </a:lnTo>
                  <a:lnTo>
                    <a:pt x="8746" y="3006"/>
                  </a:lnTo>
                  <a:lnTo>
                    <a:pt x="8762" y="2920"/>
                  </a:lnTo>
                  <a:lnTo>
                    <a:pt x="8778" y="2836"/>
                  </a:lnTo>
                  <a:lnTo>
                    <a:pt x="8792" y="2757"/>
                  </a:lnTo>
                  <a:lnTo>
                    <a:pt x="8803" y="2681"/>
                  </a:lnTo>
                  <a:lnTo>
                    <a:pt x="8808" y="2646"/>
                  </a:lnTo>
                  <a:lnTo>
                    <a:pt x="8812" y="2611"/>
                  </a:lnTo>
                  <a:lnTo>
                    <a:pt x="8815" y="2579"/>
                  </a:lnTo>
                  <a:lnTo>
                    <a:pt x="8816" y="2548"/>
                  </a:lnTo>
                  <a:lnTo>
                    <a:pt x="8816" y="2508"/>
                  </a:lnTo>
                  <a:lnTo>
                    <a:pt x="8814" y="2465"/>
                  </a:lnTo>
                  <a:lnTo>
                    <a:pt x="8812" y="2419"/>
                  </a:lnTo>
                  <a:lnTo>
                    <a:pt x="8810" y="2372"/>
                  </a:lnTo>
                  <a:lnTo>
                    <a:pt x="8810" y="2348"/>
                  </a:lnTo>
                  <a:lnTo>
                    <a:pt x="8810" y="2325"/>
                  </a:lnTo>
                  <a:lnTo>
                    <a:pt x="8811" y="2301"/>
                  </a:lnTo>
                  <a:lnTo>
                    <a:pt x="8812" y="2278"/>
                  </a:lnTo>
                  <a:lnTo>
                    <a:pt x="8815" y="2256"/>
                  </a:lnTo>
                  <a:lnTo>
                    <a:pt x="8818" y="2234"/>
                  </a:lnTo>
                  <a:lnTo>
                    <a:pt x="8824" y="2213"/>
                  </a:lnTo>
                  <a:lnTo>
                    <a:pt x="8830" y="2192"/>
                  </a:lnTo>
                  <a:lnTo>
                    <a:pt x="8838" y="2174"/>
                  </a:lnTo>
                  <a:lnTo>
                    <a:pt x="8847" y="2155"/>
                  </a:lnTo>
                  <a:lnTo>
                    <a:pt x="8858" y="2139"/>
                  </a:lnTo>
                  <a:lnTo>
                    <a:pt x="8872" y="2124"/>
                  </a:lnTo>
                  <a:lnTo>
                    <a:pt x="8887" y="2110"/>
                  </a:lnTo>
                  <a:lnTo>
                    <a:pt x="8904" y="2099"/>
                  </a:lnTo>
                  <a:lnTo>
                    <a:pt x="8925" y="2090"/>
                  </a:lnTo>
                  <a:lnTo>
                    <a:pt x="8947" y="2082"/>
                  </a:lnTo>
                  <a:lnTo>
                    <a:pt x="8972" y="2077"/>
                  </a:lnTo>
                  <a:lnTo>
                    <a:pt x="9000" y="2074"/>
                  </a:lnTo>
                  <a:lnTo>
                    <a:pt x="9031" y="2074"/>
                  </a:lnTo>
                  <a:lnTo>
                    <a:pt x="9065" y="2076"/>
                  </a:lnTo>
                  <a:lnTo>
                    <a:pt x="9102" y="2081"/>
                  </a:lnTo>
                  <a:lnTo>
                    <a:pt x="9142" y="2089"/>
                  </a:lnTo>
                  <a:lnTo>
                    <a:pt x="9186" y="2101"/>
                  </a:lnTo>
                  <a:lnTo>
                    <a:pt x="9234" y="2115"/>
                  </a:lnTo>
                  <a:lnTo>
                    <a:pt x="9263" y="2123"/>
                  </a:lnTo>
                  <a:lnTo>
                    <a:pt x="9293" y="2132"/>
                  </a:lnTo>
                  <a:lnTo>
                    <a:pt x="9323" y="2139"/>
                  </a:lnTo>
                  <a:lnTo>
                    <a:pt x="9355" y="2147"/>
                  </a:lnTo>
                  <a:lnTo>
                    <a:pt x="9420" y="2161"/>
                  </a:lnTo>
                  <a:lnTo>
                    <a:pt x="9486" y="2174"/>
                  </a:lnTo>
                  <a:lnTo>
                    <a:pt x="9549" y="2188"/>
                  </a:lnTo>
                  <a:lnTo>
                    <a:pt x="9611" y="2202"/>
                  </a:lnTo>
                  <a:lnTo>
                    <a:pt x="9639" y="2209"/>
                  </a:lnTo>
                  <a:lnTo>
                    <a:pt x="9667" y="2218"/>
                  </a:lnTo>
                  <a:lnTo>
                    <a:pt x="9691" y="2227"/>
                  </a:lnTo>
                  <a:lnTo>
                    <a:pt x="9715" y="2236"/>
                  </a:lnTo>
                  <a:lnTo>
                    <a:pt x="9739" y="2247"/>
                  </a:lnTo>
                  <a:lnTo>
                    <a:pt x="9764" y="2260"/>
                  </a:lnTo>
                  <a:lnTo>
                    <a:pt x="9787" y="2275"/>
                  </a:lnTo>
                  <a:lnTo>
                    <a:pt x="9812" y="2290"/>
                  </a:lnTo>
                  <a:lnTo>
                    <a:pt x="9835" y="2306"/>
                  </a:lnTo>
                  <a:lnTo>
                    <a:pt x="9857" y="2322"/>
                  </a:lnTo>
                  <a:lnTo>
                    <a:pt x="9879" y="2337"/>
                  </a:lnTo>
                  <a:lnTo>
                    <a:pt x="9899" y="2353"/>
                  </a:lnTo>
                  <a:lnTo>
                    <a:pt x="9937" y="2383"/>
                  </a:lnTo>
                  <a:lnTo>
                    <a:pt x="9969" y="2410"/>
                  </a:lnTo>
                  <a:lnTo>
                    <a:pt x="9997" y="2434"/>
                  </a:lnTo>
                  <a:lnTo>
                    <a:pt x="10022" y="2460"/>
                  </a:lnTo>
                  <a:lnTo>
                    <a:pt x="10046" y="2486"/>
                  </a:lnTo>
                  <a:lnTo>
                    <a:pt x="10070" y="2514"/>
                  </a:lnTo>
                  <a:lnTo>
                    <a:pt x="10097" y="2545"/>
                  </a:lnTo>
                  <a:lnTo>
                    <a:pt x="10128" y="2582"/>
                  </a:lnTo>
                  <a:lnTo>
                    <a:pt x="10334" y="2845"/>
                  </a:lnTo>
                  <a:lnTo>
                    <a:pt x="10343" y="2859"/>
                  </a:lnTo>
                  <a:lnTo>
                    <a:pt x="10349" y="2872"/>
                  </a:lnTo>
                  <a:lnTo>
                    <a:pt x="10354" y="2886"/>
                  </a:lnTo>
                  <a:lnTo>
                    <a:pt x="10356" y="2899"/>
                  </a:lnTo>
                  <a:lnTo>
                    <a:pt x="10356" y="2911"/>
                  </a:lnTo>
                  <a:lnTo>
                    <a:pt x="10355" y="2923"/>
                  </a:lnTo>
                  <a:lnTo>
                    <a:pt x="10353" y="2929"/>
                  </a:lnTo>
                  <a:lnTo>
                    <a:pt x="10350" y="2934"/>
                  </a:lnTo>
                  <a:lnTo>
                    <a:pt x="10347" y="2940"/>
                  </a:lnTo>
                  <a:lnTo>
                    <a:pt x="10344" y="2945"/>
                  </a:lnTo>
                  <a:lnTo>
                    <a:pt x="10336" y="2955"/>
                  </a:lnTo>
                  <a:lnTo>
                    <a:pt x="10326" y="2963"/>
                  </a:lnTo>
                  <a:lnTo>
                    <a:pt x="10314" y="2971"/>
                  </a:lnTo>
                  <a:lnTo>
                    <a:pt x="10300" y="2978"/>
                  </a:lnTo>
                  <a:lnTo>
                    <a:pt x="10284" y="2984"/>
                  </a:lnTo>
                  <a:lnTo>
                    <a:pt x="10265" y="2988"/>
                  </a:lnTo>
                  <a:lnTo>
                    <a:pt x="10245" y="2990"/>
                  </a:lnTo>
                  <a:lnTo>
                    <a:pt x="10223" y="2992"/>
                  </a:lnTo>
                  <a:lnTo>
                    <a:pt x="10178" y="2992"/>
                  </a:lnTo>
                  <a:lnTo>
                    <a:pt x="10139" y="2992"/>
                  </a:lnTo>
                  <a:lnTo>
                    <a:pt x="10122" y="2992"/>
                  </a:lnTo>
                  <a:lnTo>
                    <a:pt x="10106" y="2992"/>
                  </a:lnTo>
                  <a:lnTo>
                    <a:pt x="10091" y="2994"/>
                  </a:lnTo>
                  <a:lnTo>
                    <a:pt x="10077" y="2995"/>
                  </a:lnTo>
                  <a:lnTo>
                    <a:pt x="10063" y="2998"/>
                  </a:lnTo>
                  <a:lnTo>
                    <a:pt x="10050" y="3001"/>
                  </a:lnTo>
                  <a:lnTo>
                    <a:pt x="10038" y="3006"/>
                  </a:lnTo>
                  <a:lnTo>
                    <a:pt x="10025" y="3013"/>
                  </a:lnTo>
                  <a:lnTo>
                    <a:pt x="10013" y="3022"/>
                  </a:lnTo>
                  <a:lnTo>
                    <a:pt x="10002" y="3031"/>
                  </a:lnTo>
                  <a:lnTo>
                    <a:pt x="9989" y="3044"/>
                  </a:lnTo>
                  <a:lnTo>
                    <a:pt x="9976" y="3058"/>
                  </a:lnTo>
                  <a:lnTo>
                    <a:pt x="9967" y="3069"/>
                  </a:lnTo>
                  <a:lnTo>
                    <a:pt x="9960" y="3081"/>
                  </a:lnTo>
                  <a:lnTo>
                    <a:pt x="9953" y="3093"/>
                  </a:lnTo>
                  <a:lnTo>
                    <a:pt x="9947" y="3104"/>
                  </a:lnTo>
                  <a:lnTo>
                    <a:pt x="9935" y="3130"/>
                  </a:lnTo>
                  <a:lnTo>
                    <a:pt x="9925" y="3157"/>
                  </a:lnTo>
                  <a:lnTo>
                    <a:pt x="9908" y="3213"/>
                  </a:lnTo>
                  <a:lnTo>
                    <a:pt x="9892" y="3271"/>
                  </a:lnTo>
                  <a:lnTo>
                    <a:pt x="9884" y="3301"/>
                  </a:lnTo>
                  <a:lnTo>
                    <a:pt x="9874" y="3329"/>
                  </a:lnTo>
                  <a:lnTo>
                    <a:pt x="9865" y="3355"/>
                  </a:lnTo>
                  <a:lnTo>
                    <a:pt x="9853" y="3381"/>
                  </a:lnTo>
                  <a:lnTo>
                    <a:pt x="9846" y="3394"/>
                  </a:lnTo>
                  <a:lnTo>
                    <a:pt x="9839" y="3406"/>
                  </a:lnTo>
                  <a:lnTo>
                    <a:pt x="9831" y="3417"/>
                  </a:lnTo>
                  <a:lnTo>
                    <a:pt x="9823" y="3429"/>
                  </a:lnTo>
                  <a:lnTo>
                    <a:pt x="9814" y="3438"/>
                  </a:lnTo>
                  <a:lnTo>
                    <a:pt x="9804" y="3448"/>
                  </a:lnTo>
                  <a:lnTo>
                    <a:pt x="9794" y="3458"/>
                  </a:lnTo>
                  <a:lnTo>
                    <a:pt x="9782" y="3466"/>
                  </a:lnTo>
                  <a:lnTo>
                    <a:pt x="9768" y="3476"/>
                  </a:lnTo>
                  <a:lnTo>
                    <a:pt x="9753" y="3485"/>
                  </a:lnTo>
                  <a:lnTo>
                    <a:pt x="9738" y="3492"/>
                  </a:lnTo>
                  <a:lnTo>
                    <a:pt x="9723" y="3500"/>
                  </a:lnTo>
                  <a:lnTo>
                    <a:pt x="9706" y="3506"/>
                  </a:lnTo>
                  <a:lnTo>
                    <a:pt x="9691" y="3512"/>
                  </a:lnTo>
                  <a:lnTo>
                    <a:pt x="9675" y="3516"/>
                  </a:lnTo>
                  <a:lnTo>
                    <a:pt x="9660" y="3519"/>
                  </a:lnTo>
                  <a:lnTo>
                    <a:pt x="9644" y="3522"/>
                  </a:lnTo>
                  <a:lnTo>
                    <a:pt x="9629" y="3525"/>
                  </a:lnTo>
                  <a:lnTo>
                    <a:pt x="9614" y="3526"/>
                  </a:lnTo>
                  <a:lnTo>
                    <a:pt x="9598" y="3526"/>
                  </a:lnTo>
                  <a:lnTo>
                    <a:pt x="9583" y="3526"/>
                  </a:lnTo>
                  <a:lnTo>
                    <a:pt x="9568" y="3523"/>
                  </a:lnTo>
                  <a:lnTo>
                    <a:pt x="9554" y="3521"/>
                  </a:lnTo>
                  <a:lnTo>
                    <a:pt x="9540" y="3519"/>
                  </a:lnTo>
                  <a:lnTo>
                    <a:pt x="9526" y="3515"/>
                  </a:lnTo>
                  <a:lnTo>
                    <a:pt x="9512" y="3511"/>
                  </a:lnTo>
                  <a:lnTo>
                    <a:pt x="9499" y="3505"/>
                  </a:lnTo>
                  <a:lnTo>
                    <a:pt x="9486" y="3499"/>
                  </a:lnTo>
                  <a:lnTo>
                    <a:pt x="9474" y="3491"/>
                  </a:lnTo>
                  <a:lnTo>
                    <a:pt x="9462" y="3484"/>
                  </a:lnTo>
                  <a:lnTo>
                    <a:pt x="9451" y="3475"/>
                  </a:lnTo>
                  <a:lnTo>
                    <a:pt x="9441" y="3465"/>
                  </a:lnTo>
                  <a:lnTo>
                    <a:pt x="9431" y="3456"/>
                  </a:lnTo>
                  <a:lnTo>
                    <a:pt x="9422" y="3444"/>
                  </a:lnTo>
                  <a:lnTo>
                    <a:pt x="9414" y="3432"/>
                  </a:lnTo>
                  <a:lnTo>
                    <a:pt x="9406" y="3419"/>
                  </a:lnTo>
                  <a:lnTo>
                    <a:pt x="9400" y="3406"/>
                  </a:lnTo>
                  <a:lnTo>
                    <a:pt x="9394" y="3392"/>
                  </a:lnTo>
                  <a:lnTo>
                    <a:pt x="9389" y="3377"/>
                  </a:lnTo>
                  <a:lnTo>
                    <a:pt x="9386" y="3361"/>
                  </a:lnTo>
                  <a:lnTo>
                    <a:pt x="9381" y="3340"/>
                  </a:lnTo>
                  <a:lnTo>
                    <a:pt x="9379" y="3320"/>
                  </a:lnTo>
                  <a:lnTo>
                    <a:pt x="9379" y="3302"/>
                  </a:lnTo>
                  <a:lnTo>
                    <a:pt x="9380" y="3285"/>
                  </a:lnTo>
                  <a:lnTo>
                    <a:pt x="9382" y="3269"/>
                  </a:lnTo>
                  <a:lnTo>
                    <a:pt x="9386" y="3254"/>
                  </a:lnTo>
                  <a:lnTo>
                    <a:pt x="9390" y="3240"/>
                  </a:lnTo>
                  <a:lnTo>
                    <a:pt x="9396" y="3227"/>
                  </a:lnTo>
                  <a:lnTo>
                    <a:pt x="9403" y="3215"/>
                  </a:lnTo>
                  <a:lnTo>
                    <a:pt x="9410" y="3204"/>
                  </a:lnTo>
                  <a:lnTo>
                    <a:pt x="9419" y="3193"/>
                  </a:lnTo>
                  <a:lnTo>
                    <a:pt x="9429" y="3183"/>
                  </a:lnTo>
                  <a:lnTo>
                    <a:pt x="9438" y="3173"/>
                  </a:lnTo>
                  <a:lnTo>
                    <a:pt x="9449" y="3165"/>
                  </a:lnTo>
                  <a:lnTo>
                    <a:pt x="9460" y="3156"/>
                  </a:lnTo>
                  <a:lnTo>
                    <a:pt x="9472" y="3149"/>
                  </a:lnTo>
                  <a:lnTo>
                    <a:pt x="9520" y="3118"/>
                  </a:lnTo>
                  <a:lnTo>
                    <a:pt x="9569" y="3090"/>
                  </a:lnTo>
                  <a:lnTo>
                    <a:pt x="9581" y="3083"/>
                  </a:lnTo>
                  <a:lnTo>
                    <a:pt x="9592" y="3075"/>
                  </a:lnTo>
                  <a:lnTo>
                    <a:pt x="9603" y="3067"/>
                  </a:lnTo>
                  <a:lnTo>
                    <a:pt x="9613" y="3058"/>
                  </a:lnTo>
                  <a:lnTo>
                    <a:pt x="9623" y="3050"/>
                  </a:lnTo>
                  <a:lnTo>
                    <a:pt x="9632" y="3040"/>
                  </a:lnTo>
                  <a:lnTo>
                    <a:pt x="9640" y="3030"/>
                  </a:lnTo>
                  <a:lnTo>
                    <a:pt x="9647" y="3019"/>
                  </a:lnTo>
                  <a:lnTo>
                    <a:pt x="9655" y="3005"/>
                  </a:lnTo>
                  <a:lnTo>
                    <a:pt x="9662" y="2990"/>
                  </a:lnTo>
                  <a:lnTo>
                    <a:pt x="9668" y="2975"/>
                  </a:lnTo>
                  <a:lnTo>
                    <a:pt x="9673" y="2960"/>
                  </a:lnTo>
                  <a:lnTo>
                    <a:pt x="9677" y="2945"/>
                  </a:lnTo>
                  <a:lnTo>
                    <a:pt x="9681" y="2929"/>
                  </a:lnTo>
                  <a:lnTo>
                    <a:pt x="9683" y="2914"/>
                  </a:lnTo>
                  <a:lnTo>
                    <a:pt x="9685" y="2898"/>
                  </a:lnTo>
                  <a:lnTo>
                    <a:pt x="9686" y="2880"/>
                  </a:lnTo>
                  <a:lnTo>
                    <a:pt x="9686" y="2864"/>
                  </a:lnTo>
                  <a:lnTo>
                    <a:pt x="9686" y="2848"/>
                  </a:lnTo>
                  <a:lnTo>
                    <a:pt x="9685" y="2831"/>
                  </a:lnTo>
                  <a:lnTo>
                    <a:pt x="9683" y="2815"/>
                  </a:lnTo>
                  <a:lnTo>
                    <a:pt x="9681" y="2797"/>
                  </a:lnTo>
                  <a:lnTo>
                    <a:pt x="9678" y="2781"/>
                  </a:lnTo>
                  <a:lnTo>
                    <a:pt x="9675" y="2765"/>
                  </a:lnTo>
                  <a:lnTo>
                    <a:pt x="9667" y="2733"/>
                  </a:lnTo>
                  <a:lnTo>
                    <a:pt x="9657" y="2701"/>
                  </a:lnTo>
                  <a:lnTo>
                    <a:pt x="9645" y="2670"/>
                  </a:lnTo>
                  <a:lnTo>
                    <a:pt x="9632" y="2641"/>
                  </a:lnTo>
                  <a:lnTo>
                    <a:pt x="9619" y="2614"/>
                  </a:lnTo>
                  <a:lnTo>
                    <a:pt x="9604" y="2588"/>
                  </a:lnTo>
                  <a:lnTo>
                    <a:pt x="9590" y="2566"/>
                  </a:lnTo>
                  <a:lnTo>
                    <a:pt x="9574" y="2545"/>
                  </a:lnTo>
                  <a:lnTo>
                    <a:pt x="9588" y="2591"/>
                  </a:lnTo>
                  <a:lnTo>
                    <a:pt x="9602" y="2635"/>
                  </a:lnTo>
                  <a:lnTo>
                    <a:pt x="9607" y="2656"/>
                  </a:lnTo>
                  <a:lnTo>
                    <a:pt x="9614" y="2677"/>
                  </a:lnTo>
                  <a:lnTo>
                    <a:pt x="9618" y="2698"/>
                  </a:lnTo>
                  <a:lnTo>
                    <a:pt x="9623" y="2720"/>
                  </a:lnTo>
                  <a:lnTo>
                    <a:pt x="9626" y="2741"/>
                  </a:lnTo>
                  <a:lnTo>
                    <a:pt x="9628" y="2763"/>
                  </a:lnTo>
                  <a:lnTo>
                    <a:pt x="9628" y="2786"/>
                  </a:lnTo>
                  <a:lnTo>
                    <a:pt x="9626" y="2809"/>
                  </a:lnTo>
                  <a:lnTo>
                    <a:pt x="9623" y="2833"/>
                  </a:lnTo>
                  <a:lnTo>
                    <a:pt x="9617" y="2858"/>
                  </a:lnTo>
                  <a:lnTo>
                    <a:pt x="9610" y="2884"/>
                  </a:lnTo>
                  <a:lnTo>
                    <a:pt x="9599" y="2911"/>
                  </a:lnTo>
                  <a:lnTo>
                    <a:pt x="9591" y="2929"/>
                  </a:lnTo>
                  <a:lnTo>
                    <a:pt x="9582" y="2947"/>
                  </a:lnTo>
                  <a:lnTo>
                    <a:pt x="9571" y="2964"/>
                  </a:lnTo>
                  <a:lnTo>
                    <a:pt x="9560" y="2981"/>
                  </a:lnTo>
                  <a:lnTo>
                    <a:pt x="9547" y="2997"/>
                  </a:lnTo>
                  <a:lnTo>
                    <a:pt x="9533" y="3012"/>
                  </a:lnTo>
                  <a:lnTo>
                    <a:pt x="9518" y="3026"/>
                  </a:lnTo>
                  <a:lnTo>
                    <a:pt x="9502" y="3039"/>
                  </a:lnTo>
                  <a:lnTo>
                    <a:pt x="9485" y="3051"/>
                  </a:lnTo>
                  <a:lnTo>
                    <a:pt x="9466" y="3061"/>
                  </a:lnTo>
                  <a:lnTo>
                    <a:pt x="9446" y="3070"/>
                  </a:lnTo>
                  <a:lnTo>
                    <a:pt x="9425" y="3079"/>
                  </a:lnTo>
                  <a:lnTo>
                    <a:pt x="9404" y="3085"/>
                  </a:lnTo>
                  <a:lnTo>
                    <a:pt x="9381" y="3090"/>
                  </a:lnTo>
                  <a:lnTo>
                    <a:pt x="9358" y="3094"/>
                  </a:lnTo>
                  <a:lnTo>
                    <a:pt x="9332" y="3096"/>
                  </a:lnTo>
                  <a:close/>
                  <a:moveTo>
                    <a:pt x="8426" y="1593"/>
                  </a:moveTo>
                  <a:lnTo>
                    <a:pt x="8422" y="1543"/>
                  </a:lnTo>
                  <a:lnTo>
                    <a:pt x="8419" y="1493"/>
                  </a:lnTo>
                  <a:lnTo>
                    <a:pt x="8416" y="1468"/>
                  </a:lnTo>
                  <a:lnTo>
                    <a:pt x="8416" y="1445"/>
                  </a:lnTo>
                  <a:lnTo>
                    <a:pt x="8416" y="1421"/>
                  </a:lnTo>
                  <a:lnTo>
                    <a:pt x="8418" y="1397"/>
                  </a:lnTo>
                  <a:lnTo>
                    <a:pt x="8420" y="1374"/>
                  </a:lnTo>
                  <a:lnTo>
                    <a:pt x="8423" y="1352"/>
                  </a:lnTo>
                  <a:lnTo>
                    <a:pt x="8427" y="1329"/>
                  </a:lnTo>
                  <a:lnTo>
                    <a:pt x="8435" y="1308"/>
                  </a:lnTo>
                  <a:lnTo>
                    <a:pt x="8442" y="1287"/>
                  </a:lnTo>
                  <a:lnTo>
                    <a:pt x="8453" y="1267"/>
                  </a:lnTo>
                  <a:lnTo>
                    <a:pt x="8460" y="1256"/>
                  </a:lnTo>
                  <a:lnTo>
                    <a:pt x="8466" y="1246"/>
                  </a:lnTo>
                  <a:lnTo>
                    <a:pt x="8474" y="1237"/>
                  </a:lnTo>
                  <a:lnTo>
                    <a:pt x="8482" y="1227"/>
                  </a:lnTo>
                  <a:lnTo>
                    <a:pt x="8499" y="1209"/>
                  </a:lnTo>
                  <a:lnTo>
                    <a:pt x="8518" y="1192"/>
                  </a:lnTo>
                  <a:lnTo>
                    <a:pt x="8536" y="1180"/>
                  </a:lnTo>
                  <a:lnTo>
                    <a:pt x="8554" y="1170"/>
                  </a:lnTo>
                  <a:lnTo>
                    <a:pt x="8573" y="1161"/>
                  </a:lnTo>
                  <a:lnTo>
                    <a:pt x="8591" y="1156"/>
                  </a:lnTo>
                  <a:lnTo>
                    <a:pt x="8609" y="1153"/>
                  </a:lnTo>
                  <a:lnTo>
                    <a:pt x="8629" y="1152"/>
                  </a:lnTo>
                  <a:lnTo>
                    <a:pt x="8648" y="1152"/>
                  </a:lnTo>
                  <a:lnTo>
                    <a:pt x="8666" y="1155"/>
                  </a:lnTo>
                  <a:lnTo>
                    <a:pt x="8686" y="1159"/>
                  </a:lnTo>
                  <a:lnTo>
                    <a:pt x="8704" y="1164"/>
                  </a:lnTo>
                  <a:lnTo>
                    <a:pt x="8723" y="1172"/>
                  </a:lnTo>
                  <a:lnTo>
                    <a:pt x="8742" y="1181"/>
                  </a:lnTo>
                  <a:lnTo>
                    <a:pt x="8761" y="1190"/>
                  </a:lnTo>
                  <a:lnTo>
                    <a:pt x="8779" y="1201"/>
                  </a:lnTo>
                  <a:lnTo>
                    <a:pt x="8798" y="1214"/>
                  </a:lnTo>
                  <a:lnTo>
                    <a:pt x="8816" y="1227"/>
                  </a:lnTo>
                  <a:lnTo>
                    <a:pt x="8834" y="1240"/>
                  </a:lnTo>
                  <a:lnTo>
                    <a:pt x="8852" y="1255"/>
                  </a:lnTo>
                  <a:lnTo>
                    <a:pt x="8887" y="1285"/>
                  </a:lnTo>
                  <a:lnTo>
                    <a:pt x="8920" y="1316"/>
                  </a:lnTo>
                  <a:lnTo>
                    <a:pt x="8982" y="1379"/>
                  </a:lnTo>
                  <a:lnTo>
                    <a:pt x="9036" y="1434"/>
                  </a:lnTo>
                  <a:lnTo>
                    <a:pt x="9066" y="1464"/>
                  </a:lnTo>
                  <a:lnTo>
                    <a:pt x="9094" y="1493"/>
                  </a:lnTo>
                  <a:lnTo>
                    <a:pt x="9122" y="1521"/>
                  </a:lnTo>
                  <a:lnTo>
                    <a:pt x="9149" y="1550"/>
                  </a:lnTo>
                  <a:lnTo>
                    <a:pt x="9176" y="1579"/>
                  </a:lnTo>
                  <a:lnTo>
                    <a:pt x="9204" y="1608"/>
                  </a:lnTo>
                  <a:lnTo>
                    <a:pt x="9232" y="1637"/>
                  </a:lnTo>
                  <a:lnTo>
                    <a:pt x="9260" y="1667"/>
                  </a:lnTo>
                  <a:lnTo>
                    <a:pt x="9277" y="1684"/>
                  </a:lnTo>
                  <a:lnTo>
                    <a:pt x="9291" y="1698"/>
                  </a:lnTo>
                  <a:lnTo>
                    <a:pt x="9304" y="1711"/>
                  </a:lnTo>
                  <a:lnTo>
                    <a:pt x="9315" y="1724"/>
                  </a:lnTo>
                  <a:lnTo>
                    <a:pt x="9320" y="1731"/>
                  </a:lnTo>
                  <a:lnTo>
                    <a:pt x="9324" y="1740"/>
                  </a:lnTo>
                  <a:lnTo>
                    <a:pt x="9329" y="1748"/>
                  </a:lnTo>
                  <a:lnTo>
                    <a:pt x="9332" y="1758"/>
                  </a:lnTo>
                  <a:lnTo>
                    <a:pt x="9336" y="1770"/>
                  </a:lnTo>
                  <a:lnTo>
                    <a:pt x="9339" y="1783"/>
                  </a:lnTo>
                  <a:lnTo>
                    <a:pt x="9341" y="1798"/>
                  </a:lnTo>
                  <a:lnTo>
                    <a:pt x="9344" y="1814"/>
                  </a:lnTo>
                  <a:lnTo>
                    <a:pt x="9346" y="1829"/>
                  </a:lnTo>
                  <a:lnTo>
                    <a:pt x="9347" y="1843"/>
                  </a:lnTo>
                  <a:lnTo>
                    <a:pt x="9347" y="1856"/>
                  </a:lnTo>
                  <a:lnTo>
                    <a:pt x="9346" y="1869"/>
                  </a:lnTo>
                  <a:lnTo>
                    <a:pt x="9345" y="1881"/>
                  </a:lnTo>
                  <a:lnTo>
                    <a:pt x="9341" y="1892"/>
                  </a:lnTo>
                  <a:lnTo>
                    <a:pt x="9339" y="1902"/>
                  </a:lnTo>
                  <a:lnTo>
                    <a:pt x="9335" y="1912"/>
                  </a:lnTo>
                  <a:lnTo>
                    <a:pt x="9330" y="1921"/>
                  </a:lnTo>
                  <a:lnTo>
                    <a:pt x="9324" y="1929"/>
                  </a:lnTo>
                  <a:lnTo>
                    <a:pt x="9318" y="1938"/>
                  </a:lnTo>
                  <a:lnTo>
                    <a:pt x="9310" y="1945"/>
                  </a:lnTo>
                  <a:lnTo>
                    <a:pt x="9303" y="1952"/>
                  </a:lnTo>
                  <a:lnTo>
                    <a:pt x="9294" y="1958"/>
                  </a:lnTo>
                  <a:lnTo>
                    <a:pt x="9283" y="1965"/>
                  </a:lnTo>
                  <a:lnTo>
                    <a:pt x="9274" y="1970"/>
                  </a:lnTo>
                  <a:lnTo>
                    <a:pt x="9263" y="1974"/>
                  </a:lnTo>
                  <a:lnTo>
                    <a:pt x="9252" y="1979"/>
                  </a:lnTo>
                  <a:lnTo>
                    <a:pt x="9241" y="1982"/>
                  </a:lnTo>
                  <a:lnTo>
                    <a:pt x="9229" y="1985"/>
                  </a:lnTo>
                  <a:lnTo>
                    <a:pt x="9206" y="1991"/>
                  </a:lnTo>
                  <a:lnTo>
                    <a:pt x="9181" y="1994"/>
                  </a:lnTo>
                  <a:lnTo>
                    <a:pt x="9156" y="1996"/>
                  </a:lnTo>
                  <a:lnTo>
                    <a:pt x="9130" y="1998"/>
                  </a:lnTo>
                  <a:lnTo>
                    <a:pt x="9103" y="1998"/>
                  </a:lnTo>
                  <a:lnTo>
                    <a:pt x="9077" y="1999"/>
                  </a:lnTo>
                  <a:lnTo>
                    <a:pt x="9022" y="1999"/>
                  </a:lnTo>
                  <a:lnTo>
                    <a:pt x="8968" y="2001"/>
                  </a:lnTo>
                  <a:lnTo>
                    <a:pt x="8941" y="2004"/>
                  </a:lnTo>
                  <a:lnTo>
                    <a:pt x="8915" y="2007"/>
                  </a:lnTo>
                  <a:lnTo>
                    <a:pt x="8890" y="2012"/>
                  </a:lnTo>
                  <a:lnTo>
                    <a:pt x="8866" y="2019"/>
                  </a:lnTo>
                  <a:lnTo>
                    <a:pt x="8850" y="2024"/>
                  </a:lnTo>
                  <a:lnTo>
                    <a:pt x="8836" y="2027"/>
                  </a:lnTo>
                  <a:lnTo>
                    <a:pt x="8822" y="2029"/>
                  </a:lnTo>
                  <a:lnTo>
                    <a:pt x="8811" y="2030"/>
                  </a:lnTo>
                  <a:lnTo>
                    <a:pt x="8799" y="2030"/>
                  </a:lnTo>
                  <a:lnTo>
                    <a:pt x="8787" y="2029"/>
                  </a:lnTo>
                  <a:lnTo>
                    <a:pt x="8776" y="2027"/>
                  </a:lnTo>
                  <a:lnTo>
                    <a:pt x="8766" y="2025"/>
                  </a:lnTo>
                  <a:lnTo>
                    <a:pt x="8758" y="2022"/>
                  </a:lnTo>
                  <a:lnTo>
                    <a:pt x="8749" y="2018"/>
                  </a:lnTo>
                  <a:lnTo>
                    <a:pt x="8741" y="2012"/>
                  </a:lnTo>
                  <a:lnTo>
                    <a:pt x="8732" y="2007"/>
                  </a:lnTo>
                  <a:lnTo>
                    <a:pt x="8726" y="2001"/>
                  </a:lnTo>
                  <a:lnTo>
                    <a:pt x="8718" y="1995"/>
                  </a:lnTo>
                  <a:lnTo>
                    <a:pt x="8712" y="1987"/>
                  </a:lnTo>
                  <a:lnTo>
                    <a:pt x="8704" y="1980"/>
                  </a:lnTo>
                  <a:lnTo>
                    <a:pt x="8680" y="1948"/>
                  </a:lnTo>
                  <a:lnTo>
                    <a:pt x="8656" y="1912"/>
                  </a:lnTo>
                  <a:lnTo>
                    <a:pt x="8643" y="1895"/>
                  </a:lnTo>
                  <a:lnTo>
                    <a:pt x="8630" y="1879"/>
                  </a:lnTo>
                  <a:lnTo>
                    <a:pt x="8622" y="1870"/>
                  </a:lnTo>
                  <a:lnTo>
                    <a:pt x="8615" y="1862"/>
                  </a:lnTo>
                  <a:lnTo>
                    <a:pt x="8606" y="1856"/>
                  </a:lnTo>
                  <a:lnTo>
                    <a:pt x="8597" y="1848"/>
                  </a:lnTo>
                  <a:lnTo>
                    <a:pt x="8574" y="1831"/>
                  </a:lnTo>
                  <a:lnTo>
                    <a:pt x="8552" y="1817"/>
                  </a:lnTo>
                  <a:lnTo>
                    <a:pt x="8532" y="1804"/>
                  </a:lnTo>
                  <a:lnTo>
                    <a:pt x="8512" y="1795"/>
                  </a:lnTo>
                  <a:lnTo>
                    <a:pt x="8494" y="1786"/>
                  </a:lnTo>
                  <a:lnTo>
                    <a:pt x="8476" y="1780"/>
                  </a:lnTo>
                  <a:lnTo>
                    <a:pt x="8458" y="1774"/>
                  </a:lnTo>
                  <a:lnTo>
                    <a:pt x="8440" y="1771"/>
                  </a:lnTo>
                  <a:lnTo>
                    <a:pt x="8423" y="1769"/>
                  </a:lnTo>
                  <a:lnTo>
                    <a:pt x="8404" y="1769"/>
                  </a:lnTo>
                  <a:lnTo>
                    <a:pt x="8383" y="1769"/>
                  </a:lnTo>
                  <a:lnTo>
                    <a:pt x="8362" y="1770"/>
                  </a:lnTo>
                  <a:lnTo>
                    <a:pt x="8313" y="1775"/>
                  </a:lnTo>
                  <a:lnTo>
                    <a:pt x="8254" y="1783"/>
                  </a:lnTo>
                  <a:lnTo>
                    <a:pt x="8289" y="1786"/>
                  </a:lnTo>
                  <a:lnTo>
                    <a:pt x="8321" y="1791"/>
                  </a:lnTo>
                  <a:lnTo>
                    <a:pt x="8336" y="1794"/>
                  </a:lnTo>
                  <a:lnTo>
                    <a:pt x="8350" y="1798"/>
                  </a:lnTo>
                  <a:lnTo>
                    <a:pt x="8364" y="1801"/>
                  </a:lnTo>
                  <a:lnTo>
                    <a:pt x="8377" y="1805"/>
                  </a:lnTo>
                  <a:lnTo>
                    <a:pt x="8390" y="1811"/>
                  </a:lnTo>
                  <a:lnTo>
                    <a:pt x="8401" y="1816"/>
                  </a:lnTo>
                  <a:lnTo>
                    <a:pt x="8413" y="1822"/>
                  </a:lnTo>
                  <a:lnTo>
                    <a:pt x="8424" y="1828"/>
                  </a:lnTo>
                  <a:lnTo>
                    <a:pt x="8435" y="1836"/>
                  </a:lnTo>
                  <a:lnTo>
                    <a:pt x="8446" y="1843"/>
                  </a:lnTo>
                  <a:lnTo>
                    <a:pt x="8455" y="1852"/>
                  </a:lnTo>
                  <a:lnTo>
                    <a:pt x="8465" y="1860"/>
                  </a:lnTo>
                  <a:lnTo>
                    <a:pt x="8481" y="1876"/>
                  </a:lnTo>
                  <a:lnTo>
                    <a:pt x="8496" y="1893"/>
                  </a:lnTo>
                  <a:lnTo>
                    <a:pt x="8510" y="1910"/>
                  </a:lnTo>
                  <a:lnTo>
                    <a:pt x="8523" y="1928"/>
                  </a:lnTo>
                  <a:lnTo>
                    <a:pt x="8536" y="1946"/>
                  </a:lnTo>
                  <a:lnTo>
                    <a:pt x="8548" y="1965"/>
                  </a:lnTo>
                  <a:lnTo>
                    <a:pt x="8560" y="1984"/>
                  </a:lnTo>
                  <a:lnTo>
                    <a:pt x="8570" y="2005"/>
                  </a:lnTo>
                  <a:lnTo>
                    <a:pt x="8580" y="2024"/>
                  </a:lnTo>
                  <a:lnTo>
                    <a:pt x="8590" y="2046"/>
                  </a:lnTo>
                  <a:lnTo>
                    <a:pt x="8600" y="2066"/>
                  </a:lnTo>
                  <a:lnTo>
                    <a:pt x="8607" y="2088"/>
                  </a:lnTo>
                  <a:lnTo>
                    <a:pt x="8616" y="2109"/>
                  </a:lnTo>
                  <a:lnTo>
                    <a:pt x="8622" y="2131"/>
                  </a:lnTo>
                  <a:lnTo>
                    <a:pt x="8629" y="2153"/>
                  </a:lnTo>
                  <a:lnTo>
                    <a:pt x="8635" y="2176"/>
                  </a:lnTo>
                  <a:lnTo>
                    <a:pt x="8640" y="2199"/>
                  </a:lnTo>
                  <a:lnTo>
                    <a:pt x="8646" y="2221"/>
                  </a:lnTo>
                  <a:lnTo>
                    <a:pt x="8650" y="2244"/>
                  </a:lnTo>
                  <a:lnTo>
                    <a:pt x="8653" y="2267"/>
                  </a:lnTo>
                  <a:lnTo>
                    <a:pt x="8660" y="2314"/>
                  </a:lnTo>
                  <a:lnTo>
                    <a:pt x="8665" y="2361"/>
                  </a:lnTo>
                  <a:lnTo>
                    <a:pt x="8667" y="2408"/>
                  </a:lnTo>
                  <a:lnTo>
                    <a:pt x="8668" y="2455"/>
                  </a:lnTo>
                  <a:lnTo>
                    <a:pt x="8668" y="2501"/>
                  </a:lnTo>
                  <a:lnTo>
                    <a:pt x="8666" y="2546"/>
                  </a:lnTo>
                  <a:lnTo>
                    <a:pt x="8658" y="2668"/>
                  </a:lnTo>
                  <a:lnTo>
                    <a:pt x="8648" y="2790"/>
                  </a:lnTo>
                  <a:lnTo>
                    <a:pt x="8642" y="2850"/>
                  </a:lnTo>
                  <a:lnTo>
                    <a:pt x="8635" y="2911"/>
                  </a:lnTo>
                  <a:lnTo>
                    <a:pt x="8628" y="2972"/>
                  </a:lnTo>
                  <a:lnTo>
                    <a:pt x="8620" y="3032"/>
                  </a:lnTo>
                  <a:lnTo>
                    <a:pt x="8611" y="3092"/>
                  </a:lnTo>
                  <a:lnTo>
                    <a:pt x="8602" y="3152"/>
                  </a:lnTo>
                  <a:lnTo>
                    <a:pt x="8592" y="3212"/>
                  </a:lnTo>
                  <a:lnTo>
                    <a:pt x="8581" y="3271"/>
                  </a:lnTo>
                  <a:lnTo>
                    <a:pt x="8569" y="3331"/>
                  </a:lnTo>
                  <a:lnTo>
                    <a:pt x="8556" y="3390"/>
                  </a:lnTo>
                  <a:lnTo>
                    <a:pt x="8544" y="3448"/>
                  </a:lnTo>
                  <a:lnTo>
                    <a:pt x="8528" y="3507"/>
                  </a:lnTo>
                  <a:lnTo>
                    <a:pt x="8513" y="3565"/>
                  </a:lnTo>
                  <a:lnTo>
                    <a:pt x="8497" y="3623"/>
                  </a:lnTo>
                  <a:lnTo>
                    <a:pt x="8479" y="3680"/>
                  </a:lnTo>
                  <a:lnTo>
                    <a:pt x="8461" y="3737"/>
                  </a:lnTo>
                  <a:lnTo>
                    <a:pt x="8441" y="3794"/>
                  </a:lnTo>
                  <a:lnTo>
                    <a:pt x="8421" y="3850"/>
                  </a:lnTo>
                  <a:lnTo>
                    <a:pt x="8398" y="3905"/>
                  </a:lnTo>
                  <a:lnTo>
                    <a:pt x="8376" y="3960"/>
                  </a:lnTo>
                  <a:lnTo>
                    <a:pt x="8351" y="4015"/>
                  </a:lnTo>
                  <a:lnTo>
                    <a:pt x="8325" y="4069"/>
                  </a:lnTo>
                  <a:lnTo>
                    <a:pt x="8298" y="4121"/>
                  </a:lnTo>
                  <a:lnTo>
                    <a:pt x="8270" y="4174"/>
                  </a:lnTo>
                  <a:lnTo>
                    <a:pt x="8240" y="4227"/>
                  </a:lnTo>
                  <a:lnTo>
                    <a:pt x="8210" y="4279"/>
                  </a:lnTo>
                  <a:lnTo>
                    <a:pt x="8176" y="4329"/>
                  </a:lnTo>
                  <a:lnTo>
                    <a:pt x="8143" y="4379"/>
                  </a:lnTo>
                  <a:lnTo>
                    <a:pt x="8119" y="4412"/>
                  </a:lnTo>
                  <a:lnTo>
                    <a:pt x="8095" y="4443"/>
                  </a:lnTo>
                  <a:lnTo>
                    <a:pt x="8069" y="4475"/>
                  </a:lnTo>
                  <a:lnTo>
                    <a:pt x="8043" y="4504"/>
                  </a:lnTo>
                  <a:lnTo>
                    <a:pt x="8015" y="4532"/>
                  </a:lnTo>
                  <a:lnTo>
                    <a:pt x="7988" y="4559"/>
                  </a:lnTo>
                  <a:lnTo>
                    <a:pt x="7959" y="4585"/>
                  </a:lnTo>
                  <a:lnTo>
                    <a:pt x="7930" y="4609"/>
                  </a:lnTo>
                  <a:lnTo>
                    <a:pt x="7900" y="4634"/>
                  </a:lnTo>
                  <a:lnTo>
                    <a:pt x="7869" y="4658"/>
                  </a:lnTo>
                  <a:lnTo>
                    <a:pt x="7838" y="4680"/>
                  </a:lnTo>
                  <a:lnTo>
                    <a:pt x="7806" y="4703"/>
                  </a:lnTo>
                  <a:lnTo>
                    <a:pt x="7774" y="4725"/>
                  </a:lnTo>
                  <a:lnTo>
                    <a:pt x="7740" y="4746"/>
                  </a:lnTo>
                  <a:lnTo>
                    <a:pt x="7706" y="4767"/>
                  </a:lnTo>
                  <a:lnTo>
                    <a:pt x="7672" y="4787"/>
                  </a:lnTo>
                  <a:lnTo>
                    <a:pt x="7648" y="4800"/>
                  </a:lnTo>
                  <a:lnTo>
                    <a:pt x="7623" y="4812"/>
                  </a:lnTo>
                  <a:lnTo>
                    <a:pt x="7596" y="4823"/>
                  </a:lnTo>
                  <a:lnTo>
                    <a:pt x="7569" y="4833"/>
                  </a:lnTo>
                  <a:lnTo>
                    <a:pt x="7542" y="4844"/>
                  </a:lnTo>
                  <a:lnTo>
                    <a:pt x="7515" y="4855"/>
                  </a:lnTo>
                  <a:lnTo>
                    <a:pt x="7489" y="4868"/>
                  </a:lnTo>
                  <a:lnTo>
                    <a:pt x="7465" y="4882"/>
                  </a:lnTo>
                  <a:lnTo>
                    <a:pt x="7485" y="4885"/>
                  </a:lnTo>
                  <a:lnTo>
                    <a:pt x="7504" y="4888"/>
                  </a:lnTo>
                  <a:lnTo>
                    <a:pt x="7523" y="4890"/>
                  </a:lnTo>
                  <a:lnTo>
                    <a:pt x="7541" y="4893"/>
                  </a:lnTo>
                  <a:lnTo>
                    <a:pt x="7558" y="4893"/>
                  </a:lnTo>
                  <a:lnTo>
                    <a:pt x="7576" y="4894"/>
                  </a:lnTo>
                  <a:lnTo>
                    <a:pt x="7592" y="4893"/>
                  </a:lnTo>
                  <a:lnTo>
                    <a:pt x="7607" y="4892"/>
                  </a:lnTo>
                  <a:lnTo>
                    <a:pt x="7636" y="4888"/>
                  </a:lnTo>
                  <a:lnTo>
                    <a:pt x="7664" y="4884"/>
                  </a:lnTo>
                  <a:lnTo>
                    <a:pt x="7690" y="4879"/>
                  </a:lnTo>
                  <a:lnTo>
                    <a:pt x="7714" y="4871"/>
                  </a:lnTo>
                  <a:lnTo>
                    <a:pt x="7762" y="4857"/>
                  </a:lnTo>
                  <a:lnTo>
                    <a:pt x="7809" y="4844"/>
                  </a:lnTo>
                  <a:lnTo>
                    <a:pt x="7834" y="4839"/>
                  </a:lnTo>
                  <a:lnTo>
                    <a:pt x="7860" y="4834"/>
                  </a:lnTo>
                  <a:lnTo>
                    <a:pt x="7873" y="4833"/>
                  </a:lnTo>
                  <a:lnTo>
                    <a:pt x="7887" y="4833"/>
                  </a:lnTo>
                  <a:lnTo>
                    <a:pt x="7901" y="4832"/>
                  </a:lnTo>
                  <a:lnTo>
                    <a:pt x="7915" y="4833"/>
                  </a:lnTo>
                  <a:lnTo>
                    <a:pt x="7922" y="4853"/>
                  </a:lnTo>
                  <a:lnTo>
                    <a:pt x="7928" y="4872"/>
                  </a:lnTo>
                  <a:lnTo>
                    <a:pt x="7932" y="4892"/>
                  </a:lnTo>
                  <a:lnTo>
                    <a:pt x="7935" y="4911"/>
                  </a:lnTo>
                  <a:lnTo>
                    <a:pt x="7937" y="4930"/>
                  </a:lnTo>
                  <a:lnTo>
                    <a:pt x="7937" y="4950"/>
                  </a:lnTo>
                  <a:lnTo>
                    <a:pt x="7936" y="4969"/>
                  </a:lnTo>
                  <a:lnTo>
                    <a:pt x="7935" y="4987"/>
                  </a:lnTo>
                  <a:lnTo>
                    <a:pt x="7932" y="5006"/>
                  </a:lnTo>
                  <a:lnTo>
                    <a:pt x="7928" y="5025"/>
                  </a:lnTo>
                  <a:lnTo>
                    <a:pt x="7923" y="5042"/>
                  </a:lnTo>
                  <a:lnTo>
                    <a:pt x="7917" y="5061"/>
                  </a:lnTo>
                  <a:lnTo>
                    <a:pt x="7910" y="5079"/>
                  </a:lnTo>
                  <a:lnTo>
                    <a:pt x="7903" y="5096"/>
                  </a:lnTo>
                  <a:lnTo>
                    <a:pt x="7895" y="5113"/>
                  </a:lnTo>
                  <a:lnTo>
                    <a:pt x="7887" y="5130"/>
                  </a:lnTo>
                  <a:lnTo>
                    <a:pt x="7877" y="5147"/>
                  </a:lnTo>
                  <a:lnTo>
                    <a:pt x="7866" y="5162"/>
                  </a:lnTo>
                  <a:lnTo>
                    <a:pt x="7855" y="5178"/>
                  </a:lnTo>
                  <a:lnTo>
                    <a:pt x="7845" y="5193"/>
                  </a:lnTo>
                  <a:lnTo>
                    <a:pt x="7833" y="5208"/>
                  </a:lnTo>
                  <a:lnTo>
                    <a:pt x="7821" y="5222"/>
                  </a:lnTo>
                  <a:lnTo>
                    <a:pt x="7808" y="5236"/>
                  </a:lnTo>
                  <a:lnTo>
                    <a:pt x="7795" y="5249"/>
                  </a:lnTo>
                  <a:lnTo>
                    <a:pt x="7769" y="5274"/>
                  </a:lnTo>
                  <a:lnTo>
                    <a:pt x="7742" y="5297"/>
                  </a:lnTo>
                  <a:lnTo>
                    <a:pt x="7716" y="5317"/>
                  </a:lnTo>
                  <a:lnTo>
                    <a:pt x="7689" y="5334"/>
                  </a:lnTo>
                  <a:lnTo>
                    <a:pt x="7643" y="5361"/>
                  </a:lnTo>
                  <a:lnTo>
                    <a:pt x="7599" y="5385"/>
                  </a:lnTo>
                  <a:lnTo>
                    <a:pt x="7556" y="5406"/>
                  </a:lnTo>
                  <a:lnTo>
                    <a:pt x="7514" y="5425"/>
                  </a:lnTo>
                  <a:lnTo>
                    <a:pt x="7474" y="5441"/>
                  </a:lnTo>
                  <a:lnTo>
                    <a:pt x="7436" y="5455"/>
                  </a:lnTo>
                  <a:lnTo>
                    <a:pt x="7398" y="5468"/>
                  </a:lnTo>
                  <a:lnTo>
                    <a:pt x="7361" y="5480"/>
                  </a:lnTo>
                  <a:lnTo>
                    <a:pt x="7293" y="5499"/>
                  </a:lnTo>
                  <a:lnTo>
                    <a:pt x="7232" y="5517"/>
                  </a:lnTo>
                  <a:lnTo>
                    <a:pt x="7204" y="5527"/>
                  </a:lnTo>
                  <a:lnTo>
                    <a:pt x="7177" y="5536"/>
                  </a:lnTo>
                  <a:lnTo>
                    <a:pt x="7152" y="5546"/>
                  </a:lnTo>
                  <a:lnTo>
                    <a:pt x="7130" y="5557"/>
                  </a:lnTo>
                  <a:lnTo>
                    <a:pt x="7148" y="5566"/>
                  </a:lnTo>
                  <a:lnTo>
                    <a:pt x="7166" y="5572"/>
                  </a:lnTo>
                  <a:lnTo>
                    <a:pt x="7187" y="5578"/>
                  </a:lnTo>
                  <a:lnTo>
                    <a:pt x="7208" y="5581"/>
                  </a:lnTo>
                  <a:lnTo>
                    <a:pt x="7230" y="5583"/>
                  </a:lnTo>
                  <a:lnTo>
                    <a:pt x="7252" y="5583"/>
                  </a:lnTo>
                  <a:lnTo>
                    <a:pt x="7276" y="5583"/>
                  </a:lnTo>
                  <a:lnTo>
                    <a:pt x="7300" y="5581"/>
                  </a:lnTo>
                  <a:lnTo>
                    <a:pt x="7325" y="5578"/>
                  </a:lnTo>
                  <a:lnTo>
                    <a:pt x="7349" y="5573"/>
                  </a:lnTo>
                  <a:lnTo>
                    <a:pt x="7374" y="5568"/>
                  </a:lnTo>
                  <a:lnTo>
                    <a:pt x="7400" y="5562"/>
                  </a:lnTo>
                  <a:lnTo>
                    <a:pt x="7425" y="5555"/>
                  </a:lnTo>
                  <a:lnTo>
                    <a:pt x="7451" y="5548"/>
                  </a:lnTo>
                  <a:lnTo>
                    <a:pt x="7476" y="5539"/>
                  </a:lnTo>
                  <a:lnTo>
                    <a:pt x="7502" y="5530"/>
                  </a:lnTo>
                  <a:lnTo>
                    <a:pt x="7553" y="5511"/>
                  </a:lnTo>
                  <a:lnTo>
                    <a:pt x="7601" y="5490"/>
                  </a:lnTo>
                  <a:lnTo>
                    <a:pt x="7649" y="5470"/>
                  </a:lnTo>
                  <a:lnTo>
                    <a:pt x="7693" y="5451"/>
                  </a:lnTo>
                  <a:lnTo>
                    <a:pt x="7770" y="5415"/>
                  </a:lnTo>
                  <a:lnTo>
                    <a:pt x="7829" y="5389"/>
                  </a:lnTo>
                  <a:lnTo>
                    <a:pt x="7858" y="5378"/>
                  </a:lnTo>
                  <a:lnTo>
                    <a:pt x="7887" y="5370"/>
                  </a:lnTo>
                  <a:lnTo>
                    <a:pt x="7914" y="5362"/>
                  </a:lnTo>
                  <a:lnTo>
                    <a:pt x="7939" y="5356"/>
                  </a:lnTo>
                  <a:lnTo>
                    <a:pt x="7965" y="5351"/>
                  </a:lnTo>
                  <a:lnTo>
                    <a:pt x="7989" y="5349"/>
                  </a:lnTo>
                  <a:lnTo>
                    <a:pt x="8013" y="5347"/>
                  </a:lnTo>
                  <a:lnTo>
                    <a:pt x="8035" y="5347"/>
                  </a:lnTo>
                  <a:lnTo>
                    <a:pt x="8057" y="5348"/>
                  </a:lnTo>
                  <a:lnTo>
                    <a:pt x="8078" y="5350"/>
                  </a:lnTo>
                  <a:lnTo>
                    <a:pt x="8099" y="5354"/>
                  </a:lnTo>
                  <a:lnTo>
                    <a:pt x="8118" y="5358"/>
                  </a:lnTo>
                  <a:lnTo>
                    <a:pt x="8139" y="5363"/>
                  </a:lnTo>
                  <a:lnTo>
                    <a:pt x="8158" y="5369"/>
                  </a:lnTo>
                  <a:lnTo>
                    <a:pt x="8176" y="5375"/>
                  </a:lnTo>
                  <a:lnTo>
                    <a:pt x="8196" y="5383"/>
                  </a:lnTo>
                  <a:lnTo>
                    <a:pt x="8271" y="5415"/>
                  </a:lnTo>
                  <a:lnTo>
                    <a:pt x="8350" y="5451"/>
                  </a:lnTo>
                  <a:lnTo>
                    <a:pt x="8392" y="5469"/>
                  </a:lnTo>
                  <a:lnTo>
                    <a:pt x="8437" y="5485"/>
                  </a:lnTo>
                  <a:lnTo>
                    <a:pt x="8461" y="5492"/>
                  </a:lnTo>
                  <a:lnTo>
                    <a:pt x="8484" y="5499"/>
                  </a:lnTo>
                  <a:lnTo>
                    <a:pt x="8510" y="5504"/>
                  </a:lnTo>
                  <a:lnTo>
                    <a:pt x="8536" y="5510"/>
                  </a:lnTo>
                  <a:lnTo>
                    <a:pt x="8559" y="5514"/>
                  </a:lnTo>
                  <a:lnTo>
                    <a:pt x="8581" y="5516"/>
                  </a:lnTo>
                  <a:lnTo>
                    <a:pt x="8604" y="5518"/>
                  </a:lnTo>
                  <a:lnTo>
                    <a:pt x="8626" y="5520"/>
                  </a:lnTo>
                  <a:lnTo>
                    <a:pt x="8673" y="5521"/>
                  </a:lnTo>
                  <a:lnTo>
                    <a:pt x="8718" y="5520"/>
                  </a:lnTo>
                  <a:lnTo>
                    <a:pt x="8805" y="5514"/>
                  </a:lnTo>
                  <a:lnTo>
                    <a:pt x="8888" y="5510"/>
                  </a:lnTo>
                  <a:lnTo>
                    <a:pt x="8909" y="5510"/>
                  </a:lnTo>
                  <a:lnTo>
                    <a:pt x="8927" y="5511"/>
                  </a:lnTo>
                  <a:lnTo>
                    <a:pt x="8946" y="5512"/>
                  </a:lnTo>
                  <a:lnTo>
                    <a:pt x="8964" y="5513"/>
                  </a:lnTo>
                  <a:lnTo>
                    <a:pt x="8981" y="5515"/>
                  </a:lnTo>
                  <a:lnTo>
                    <a:pt x="8997" y="5518"/>
                  </a:lnTo>
                  <a:lnTo>
                    <a:pt x="9013" y="5523"/>
                  </a:lnTo>
                  <a:lnTo>
                    <a:pt x="9028" y="5528"/>
                  </a:lnTo>
                  <a:lnTo>
                    <a:pt x="9042" y="5535"/>
                  </a:lnTo>
                  <a:lnTo>
                    <a:pt x="9055" y="5542"/>
                  </a:lnTo>
                  <a:lnTo>
                    <a:pt x="9068" y="5551"/>
                  </a:lnTo>
                  <a:lnTo>
                    <a:pt x="9079" y="5562"/>
                  </a:lnTo>
                  <a:lnTo>
                    <a:pt x="9089" y="5573"/>
                  </a:lnTo>
                  <a:lnTo>
                    <a:pt x="9099" y="5586"/>
                  </a:lnTo>
                  <a:lnTo>
                    <a:pt x="9107" y="5601"/>
                  </a:lnTo>
                  <a:lnTo>
                    <a:pt x="9114" y="5618"/>
                  </a:lnTo>
                  <a:lnTo>
                    <a:pt x="9123" y="5641"/>
                  </a:lnTo>
                  <a:lnTo>
                    <a:pt x="9129" y="5666"/>
                  </a:lnTo>
                  <a:lnTo>
                    <a:pt x="9135" y="5690"/>
                  </a:lnTo>
                  <a:lnTo>
                    <a:pt x="9140" y="5714"/>
                  </a:lnTo>
                  <a:lnTo>
                    <a:pt x="9144" y="5739"/>
                  </a:lnTo>
                  <a:lnTo>
                    <a:pt x="9148" y="5765"/>
                  </a:lnTo>
                  <a:lnTo>
                    <a:pt x="9152" y="5791"/>
                  </a:lnTo>
                  <a:lnTo>
                    <a:pt x="9156" y="5818"/>
                  </a:lnTo>
                  <a:lnTo>
                    <a:pt x="9162" y="5846"/>
                  </a:lnTo>
                  <a:lnTo>
                    <a:pt x="9166" y="5875"/>
                  </a:lnTo>
                  <a:lnTo>
                    <a:pt x="9169" y="5903"/>
                  </a:lnTo>
                  <a:lnTo>
                    <a:pt x="9172" y="5931"/>
                  </a:lnTo>
                  <a:lnTo>
                    <a:pt x="9175" y="5959"/>
                  </a:lnTo>
                  <a:lnTo>
                    <a:pt x="9177" y="5986"/>
                  </a:lnTo>
                  <a:lnTo>
                    <a:pt x="9178" y="6013"/>
                  </a:lnTo>
                  <a:lnTo>
                    <a:pt x="9179" y="6040"/>
                  </a:lnTo>
                  <a:lnTo>
                    <a:pt x="9178" y="6066"/>
                  </a:lnTo>
                  <a:lnTo>
                    <a:pt x="9178" y="6091"/>
                  </a:lnTo>
                  <a:lnTo>
                    <a:pt x="9177" y="6116"/>
                  </a:lnTo>
                  <a:lnTo>
                    <a:pt x="9175" y="6141"/>
                  </a:lnTo>
                  <a:lnTo>
                    <a:pt x="9171" y="6166"/>
                  </a:lnTo>
                  <a:lnTo>
                    <a:pt x="9168" y="6190"/>
                  </a:lnTo>
                  <a:lnTo>
                    <a:pt x="9165" y="6213"/>
                  </a:lnTo>
                  <a:lnTo>
                    <a:pt x="9159" y="6236"/>
                  </a:lnTo>
                  <a:lnTo>
                    <a:pt x="9154" y="6258"/>
                  </a:lnTo>
                  <a:lnTo>
                    <a:pt x="9149" y="6281"/>
                  </a:lnTo>
                  <a:lnTo>
                    <a:pt x="9141" y="6303"/>
                  </a:lnTo>
                  <a:lnTo>
                    <a:pt x="9135" y="6323"/>
                  </a:lnTo>
                  <a:lnTo>
                    <a:pt x="9126" y="6345"/>
                  </a:lnTo>
                  <a:lnTo>
                    <a:pt x="9117" y="6364"/>
                  </a:lnTo>
                  <a:lnTo>
                    <a:pt x="9108" y="6384"/>
                  </a:lnTo>
                  <a:lnTo>
                    <a:pt x="9097" y="6403"/>
                  </a:lnTo>
                  <a:lnTo>
                    <a:pt x="9086" y="6422"/>
                  </a:lnTo>
                  <a:lnTo>
                    <a:pt x="9074" y="6439"/>
                  </a:lnTo>
                  <a:lnTo>
                    <a:pt x="9063" y="6458"/>
                  </a:lnTo>
                  <a:lnTo>
                    <a:pt x="9049" y="6475"/>
                  </a:lnTo>
                  <a:lnTo>
                    <a:pt x="9035" y="6491"/>
                  </a:lnTo>
                  <a:lnTo>
                    <a:pt x="9021" y="6507"/>
                  </a:lnTo>
                  <a:lnTo>
                    <a:pt x="9004" y="6522"/>
                  </a:lnTo>
                  <a:lnTo>
                    <a:pt x="8988" y="6537"/>
                  </a:lnTo>
                  <a:lnTo>
                    <a:pt x="8968" y="6555"/>
                  </a:lnTo>
                  <a:lnTo>
                    <a:pt x="8947" y="6572"/>
                  </a:lnTo>
                  <a:lnTo>
                    <a:pt x="8928" y="6587"/>
                  </a:lnTo>
                  <a:lnTo>
                    <a:pt x="8909" y="6601"/>
                  </a:lnTo>
                  <a:lnTo>
                    <a:pt x="8889" y="6615"/>
                  </a:lnTo>
                  <a:lnTo>
                    <a:pt x="8870" y="6627"/>
                  </a:lnTo>
                  <a:lnTo>
                    <a:pt x="8852" y="6639"/>
                  </a:lnTo>
                  <a:lnTo>
                    <a:pt x="8833" y="6649"/>
                  </a:lnTo>
                  <a:lnTo>
                    <a:pt x="8814" y="6659"/>
                  </a:lnTo>
                  <a:lnTo>
                    <a:pt x="8796" y="6668"/>
                  </a:lnTo>
                  <a:lnTo>
                    <a:pt x="8777" y="6675"/>
                  </a:lnTo>
                  <a:lnTo>
                    <a:pt x="8758" y="6683"/>
                  </a:lnTo>
                  <a:lnTo>
                    <a:pt x="8740" y="6690"/>
                  </a:lnTo>
                  <a:lnTo>
                    <a:pt x="8720" y="6696"/>
                  </a:lnTo>
                  <a:lnTo>
                    <a:pt x="8700" y="6701"/>
                  </a:lnTo>
                  <a:lnTo>
                    <a:pt x="8680" y="6705"/>
                  </a:lnTo>
                  <a:lnTo>
                    <a:pt x="8660" y="6710"/>
                  </a:lnTo>
                  <a:lnTo>
                    <a:pt x="8639" y="6714"/>
                  </a:lnTo>
                  <a:lnTo>
                    <a:pt x="8618" y="6717"/>
                  </a:lnTo>
                  <a:lnTo>
                    <a:pt x="8595" y="6719"/>
                  </a:lnTo>
                  <a:lnTo>
                    <a:pt x="8549" y="6724"/>
                  </a:lnTo>
                  <a:lnTo>
                    <a:pt x="8499" y="6726"/>
                  </a:lnTo>
                  <a:lnTo>
                    <a:pt x="8447" y="6728"/>
                  </a:lnTo>
                  <a:lnTo>
                    <a:pt x="8390" y="6729"/>
                  </a:lnTo>
                  <a:lnTo>
                    <a:pt x="8328" y="6729"/>
                  </a:lnTo>
                  <a:lnTo>
                    <a:pt x="8260" y="6729"/>
                  </a:lnTo>
                  <a:lnTo>
                    <a:pt x="8194" y="6728"/>
                  </a:lnTo>
                  <a:lnTo>
                    <a:pt x="8131" y="6726"/>
                  </a:lnTo>
                  <a:lnTo>
                    <a:pt x="8072" y="6723"/>
                  </a:lnTo>
                  <a:lnTo>
                    <a:pt x="8017" y="6718"/>
                  </a:lnTo>
                  <a:lnTo>
                    <a:pt x="7965" y="6712"/>
                  </a:lnTo>
                  <a:lnTo>
                    <a:pt x="7916" y="6705"/>
                  </a:lnTo>
                  <a:lnTo>
                    <a:pt x="7871" y="6698"/>
                  </a:lnTo>
                  <a:lnTo>
                    <a:pt x="7827" y="6688"/>
                  </a:lnTo>
                  <a:lnTo>
                    <a:pt x="7788" y="6679"/>
                  </a:lnTo>
                  <a:lnTo>
                    <a:pt x="7750" y="6669"/>
                  </a:lnTo>
                  <a:lnTo>
                    <a:pt x="7714" y="6657"/>
                  </a:lnTo>
                  <a:lnTo>
                    <a:pt x="7681" y="6645"/>
                  </a:lnTo>
                  <a:lnTo>
                    <a:pt x="7650" y="6633"/>
                  </a:lnTo>
                  <a:lnTo>
                    <a:pt x="7621" y="6620"/>
                  </a:lnTo>
                  <a:lnTo>
                    <a:pt x="7593" y="6607"/>
                  </a:lnTo>
                  <a:lnTo>
                    <a:pt x="7567" y="6595"/>
                  </a:lnTo>
                  <a:lnTo>
                    <a:pt x="7517" y="6567"/>
                  </a:lnTo>
                  <a:lnTo>
                    <a:pt x="7472" y="6540"/>
                  </a:lnTo>
                  <a:lnTo>
                    <a:pt x="7429" y="6513"/>
                  </a:lnTo>
                  <a:lnTo>
                    <a:pt x="7387" y="6487"/>
                  </a:lnTo>
                  <a:lnTo>
                    <a:pt x="7366" y="6474"/>
                  </a:lnTo>
                  <a:lnTo>
                    <a:pt x="7344" y="6462"/>
                  </a:lnTo>
                  <a:lnTo>
                    <a:pt x="7321" y="6451"/>
                  </a:lnTo>
                  <a:lnTo>
                    <a:pt x="7299" y="6441"/>
                  </a:lnTo>
                  <a:lnTo>
                    <a:pt x="7274" y="6431"/>
                  </a:lnTo>
                  <a:lnTo>
                    <a:pt x="7249" y="6421"/>
                  </a:lnTo>
                  <a:lnTo>
                    <a:pt x="7223" y="6414"/>
                  </a:lnTo>
                  <a:lnTo>
                    <a:pt x="7195" y="6406"/>
                  </a:lnTo>
                  <a:lnTo>
                    <a:pt x="7176" y="6403"/>
                  </a:lnTo>
                  <a:lnTo>
                    <a:pt x="7156" y="6401"/>
                  </a:lnTo>
                  <a:lnTo>
                    <a:pt x="7134" y="6401"/>
                  </a:lnTo>
                  <a:lnTo>
                    <a:pt x="7113" y="6402"/>
                  </a:lnTo>
                  <a:lnTo>
                    <a:pt x="7091" y="6404"/>
                  </a:lnTo>
                  <a:lnTo>
                    <a:pt x="7068" y="6408"/>
                  </a:lnTo>
                  <a:lnTo>
                    <a:pt x="7046" y="6414"/>
                  </a:lnTo>
                  <a:lnTo>
                    <a:pt x="7022" y="6419"/>
                  </a:lnTo>
                  <a:lnTo>
                    <a:pt x="6976" y="6433"/>
                  </a:lnTo>
                  <a:lnTo>
                    <a:pt x="6927" y="6449"/>
                  </a:lnTo>
                  <a:lnTo>
                    <a:pt x="6878" y="6466"/>
                  </a:lnTo>
                  <a:lnTo>
                    <a:pt x="6827" y="6484"/>
                  </a:lnTo>
                  <a:lnTo>
                    <a:pt x="6802" y="6492"/>
                  </a:lnTo>
                  <a:lnTo>
                    <a:pt x="6777" y="6500"/>
                  </a:lnTo>
                  <a:lnTo>
                    <a:pt x="6752" y="6507"/>
                  </a:lnTo>
                  <a:lnTo>
                    <a:pt x="6726" y="6514"/>
                  </a:lnTo>
                  <a:lnTo>
                    <a:pt x="6700" y="6520"/>
                  </a:lnTo>
                  <a:lnTo>
                    <a:pt x="6675" y="6525"/>
                  </a:lnTo>
                  <a:lnTo>
                    <a:pt x="6649" y="6528"/>
                  </a:lnTo>
                  <a:lnTo>
                    <a:pt x="6625" y="6531"/>
                  </a:lnTo>
                  <a:lnTo>
                    <a:pt x="6599" y="6531"/>
                  </a:lnTo>
                  <a:lnTo>
                    <a:pt x="6574" y="6531"/>
                  </a:lnTo>
                  <a:lnTo>
                    <a:pt x="6549" y="6529"/>
                  </a:lnTo>
                  <a:lnTo>
                    <a:pt x="6525" y="6525"/>
                  </a:lnTo>
                  <a:lnTo>
                    <a:pt x="6500" y="6519"/>
                  </a:lnTo>
                  <a:lnTo>
                    <a:pt x="6476" y="6511"/>
                  </a:lnTo>
                  <a:lnTo>
                    <a:pt x="6451" y="6501"/>
                  </a:lnTo>
                  <a:lnTo>
                    <a:pt x="6428" y="6488"/>
                  </a:lnTo>
                  <a:lnTo>
                    <a:pt x="6415" y="6480"/>
                  </a:lnTo>
                  <a:lnTo>
                    <a:pt x="6404" y="6472"/>
                  </a:lnTo>
                  <a:lnTo>
                    <a:pt x="6393" y="6464"/>
                  </a:lnTo>
                  <a:lnTo>
                    <a:pt x="6384" y="6456"/>
                  </a:lnTo>
                  <a:lnTo>
                    <a:pt x="6375" y="6447"/>
                  </a:lnTo>
                  <a:lnTo>
                    <a:pt x="6366" y="6438"/>
                  </a:lnTo>
                  <a:lnTo>
                    <a:pt x="6360" y="6430"/>
                  </a:lnTo>
                  <a:lnTo>
                    <a:pt x="6354" y="6421"/>
                  </a:lnTo>
                  <a:lnTo>
                    <a:pt x="6349" y="6412"/>
                  </a:lnTo>
                  <a:lnTo>
                    <a:pt x="6345" y="6404"/>
                  </a:lnTo>
                  <a:lnTo>
                    <a:pt x="6340" y="6394"/>
                  </a:lnTo>
                  <a:lnTo>
                    <a:pt x="6338" y="6384"/>
                  </a:lnTo>
                  <a:lnTo>
                    <a:pt x="6336" y="6376"/>
                  </a:lnTo>
                  <a:lnTo>
                    <a:pt x="6334" y="6366"/>
                  </a:lnTo>
                  <a:lnTo>
                    <a:pt x="6333" y="6356"/>
                  </a:lnTo>
                  <a:lnTo>
                    <a:pt x="6333" y="6346"/>
                  </a:lnTo>
                  <a:lnTo>
                    <a:pt x="6334" y="6325"/>
                  </a:lnTo>
                  <a:lnTo>
                    <a:pt x="6336" y="6305"/>
                  </a:lnTo>
                  <a:lnTo>
                    <a:pt x="6342" y="6282"/>
                  </a:lnTo>
                  <a:lnTo>
                    <a:pt x="6347" y="6260"/>
                  </a:lnTo>
                  <a:lnTo>
                    <a:pt x="6362" y="6212"/>
                  </a:lnTo>
                  <a:lnTo>
                    <a:pt x="6380" y="6162"/>
                  </a:lnTo>
                  <a:lnTo>
                    <a:pt x="6362" y="6169"/>
                  </a:lnTo>
                  <a:lnTo>
                    <a:pt x="6346" y="6178"/>
                  </a:lnTo>
                  <a:lnTo>
                    <a:pt x="6332" y="6187"/>
                  </a:lnTo>
                  <a:lnTo>
                    <a:pt x="6319" y="6199"/>
                  </a:lnTo>
                  <a:lnTo>
                    <a:pt x="6307" y="6211"/>
                  </a:lnTo>
                  <a:lnTo>
                    <a:pt x="6296" y="6225"/>
                  </a:lnTo>
                  <a:lnTo>
                    <a:pt x="6287" y="6239"/>
                  </a:lnTo>
                  <a:lnTo>
                    <a:pt x="6278" y="6253"/>
                  </a:lnTo>
                  <a:lnTo>
                    <a:pt x="6262" y="6284"/>
                  </a:lnTo>
                  <a:lnTo>
                    <a:pt x="6247" y="6317"/>
                  </a:lnTo>
                  <a:lnTo>
                    <a:pt x="6232" y="6349"/>
                  </a:lnTo>
                  <a:lnTo>
                    <a:pt x="6214" y="6380"/>
                  </a:lnTo>
                  <a:lnTo>
                    <a:pt x="6205" y="6396"/>
                  </a:lnTo>
                  <a:lnTo>
                    <a:pt x="6194" y="6410"/>
                  </a:lnTo>
                  <a:lnTo>
                    <a:pt x="6183" y="6424"/>
                  </a:lnTo>
                  <a:lnTo>
                    <a:pt x="6169" y="6437"/>
                  </a:lnTo>
                  <a:lnTo>
                    <a:pt x="6155" y="6450"/>
                  </a:lnTo>
                  <a:lnTo>
                    <a:pt x="6139" y="6461"/>
                  </a:lnTo>
                  <a:lnTo>
                    <a:pt x="6122" y="6471"/>
                  </a:lnTo>
                  <a:lnTo>
                    <a:pt x="6101" y="6480"/>
                  </a:lnTo>
                  <a:lnTo>
                    <a:pt x="6080" y="6487"/>
                  </a:lnTo>
                  <a:lnTo>
                    <a:pt x="6055" y="6493"/>
                  </a:lnTo>
                  <a:lnTo>
                    <a:pt x="6028" y="6497"/>
                  </a:lnTo>
                  <a:lnTo>
                    <a:pt x="5999" y="6499"/>
                  </a:lnTo>
                  <a:lnTo>
                    <a:pt x="5967" y="6499"/>
                  </a:lnTo>
                  <a:lnTo>
                    <a:pt x="5931" y="6498"/>
                  </a:lnTo>
                  <a:lnTo>
                    <a:pt x="5894" y="6493"/>
                  </a:lnTo>
                  <a:lnTo>
                    <a:pt x="5852" y="6487"/>
                  </a:lnTo>
                  <a:lnTo>
                    <a:pt x="5829" y="6483"/>
                  </a:lnTo>
                  <a:lnTo>
                    <a:pt x="5807" y="6477"/>
                  </a:lnTo>
                  <a:lnTo>
                    <a:pt x="5786" y="6471"/>
                  </a:lnTo>
                  <a:lnTo>
                    <a:pt x="5765" y="6463"/>
                  </a:lnTo>
                  <a:lnTo>
                    <a:pt x="5746" y="6455"/>
                  </a:lnTo>
                  <a:lnTo>
                    <a:pt x="5727" y="6446"/>
                  </a:lnTo>
                  <a:lnTo>
                    <a:pt x="5709" y="6435"/>
                  </a:lnTo>
                  <a:lnTo>
                    <a:pt x="5692" y="6424"/>
                  </a:lnTo>
                  <a:lnTo>
                    <a:pt x="5676" y="6411"/>
                  </a:lnTo>
                  <a:lnTo>
                    <a:pt x="5661" y="6398"/>
                  </a:lnTo>
                  <a:lnTo>
                    <a:pt x="5646" y="6384"/>
                  </a:lnTo>
                  <a:lnTo>
                    <a:pt x="5633" y="6369"/>
                  </a:lnTo>
                  <a:lnTo>
                    <a:pt x="5621" y="6353"/>
                  </a:lnTo>
                  <a:lnTo>
                    <a:pt x="5610" y="6336"/>
                  </a:lnTo>
                  <a:lnTo>
                    <a:pt x="5602" y="6318"/>
                  </a:lnTo>
                  <a:lnTo>
                    <a:pt x="5593" y="6298"/>
                  </a:lnTo>
                  <a:lnTo>
                    <a:pt x="5589" y="6286"/>
                  </a:lnTo>
                  <a:lnTo>
                    <a:pt x="5586" y="6274"/>
                  </a:lnTo>
                  <a:lnTo>
                    <a:pt x="5582" y="6262"/>
                  </a:lnTo>
                  <a:lnTo>
                    <a:pt x="5580" y="6249"/>
                  </a:lnTo>
                  <a:lnTo>
                    <a:pt x="5576" y="6225"/>
                  </a:lnTo>
                  <a:lnTo>
                    <a:pt x="5575" y="6201"/>
                  </a:lnTo>
                  <a:lnTo>
                    <a:pt x="5576" y="6178"/>
                  </a:lnTo>
                  <a:lnTo>
                    <a:pt x="5578" y="6154"/>
                  </a:lnTo>
                  <a:lnTo>
                    <a:pt x="5581" y="6130"/>
                  </a:lnTo>
                  <a:lnTo>
                    <a:pt x="5586" y="6108"/>
                  </a:lnTo>
                  <a:lnTo>
                    <a:pt x="5592" y="6086"/>
                  </a:lnTo>
                  <a:lnTo>
                    <a:pt x="5599" y="6063"/>
                  </a:lnTo>
                  <a:lnTo>
                    <a:pt x="5606" y="6042"/>
                  </a:lnTo>
                  <a:lnTo>
                    <a:pt x="5615" y="6020"/>
                  </a:lnTo>
                  <a:lnTo>
                    <a:pt x="5631" y="5979"/>
                  </a:lnTo>
                  <a:lnTo>
                    <a:pt x="5648" y="5940"/>
                  </a:lnTo>
                  <a:lnTo>
                    <a:pt x="5637" y="5947"/>
                  </a:lnTo>
                  <a:lnTo>
                    <a:pt x="5628" y="5955"/>
                  </a:lnTo>
                  <a:lnTo>
                    <a:pt x="5618" y="5963"/>
                  </a:lnTo>
                  <a:lnTo>
                    <a:pt x="5609" y="5972"/>
                  </a:lnTo>
                  <a:lnTo>
                    <a:pt x="5601" y="5982"/>
                  </a:lnTo>
                  <a:lnTo>
                    <a:pt x="5593" y="5991"/>
                  </a:lnTo>
                  <a:lnTo>
                    <a:pt x="5586" y="6001"/>
                  </a:lnTo>
                  <a:lnTo>
                    <a:pt x="5578" y="6012"/>
                  </a:lnTo>
                  <a:lnTo>
                    <a:pt x="5565" y="6034"/>
                  </a:lnTo>
                  <a:lnTo>
                    <a:pt x="5553" y="6058"/>
                  </a:lnTo>
                  <a:lnTo>
                    <a:pt x="5543" y="6083"/>
                  </a:lnTo>
                  <a:lnTo>
                    <a:pt x="5534" y="6109"/>
                  </a:lnTo>
                  <a:lnTo>
                    <a:pt x="5526" y="6136"/>
                  </a:lnTo>
                  <a:lnTo>
                    <a:pt x="5520" y="6163"/>
                  </a:lnTo>
                  <a:lnTo>
                    <a:pt x="5515" y="6190"/>
                  </a:lnTo>
                  <a:lnTo>
                    <a:pt x="5510" y="6215"/>
                  </a:lnTo>
                  <a:lnTo>
                    <a:pt x="5506" y="6242"/>
                  </a:lnTo>
                  <a:lnTo>
                    <a:pt x="5503" y="6268"/>
                  </a:lnTo>
                  <a:lnTo>
                    <a:pt x="5501" y="6293"/>
                  </a:lnTo>
                  <a:lnTo>
                    <a:pt x="5498" y="6317"/>
                  </a:lnTo>
                  <a:lnTo>
                    <a:pt x="5495" y="6354"/>
                  </a:lnTo>
                  <a:lnTo>
                    <a:pt x="5491" y="6387"/>
                  </a:lnTo>
                  <a:lnTo>
                    <a:pt x="5489" y="6402"/>
                  </a:lnTo>
                  <a:lnTo>
                    <a:pt x="5485" y="6416"/>
                  </a:lnTo>
                  <a:lnTo>
                    <a:pt x="5481" y="6430"/>
                  </a:lnTo>
                  <a:lnTo>
                    <a:pt x="5478" y="6442"/>
                  </a:lnTo>
                  <a:lnTo>
                    <a:pt x="5474" y="6453"/>
                  </a:lnTo>
                  <a:lnTo>
                    <a:pt x="5469" y="6464"/>
                  </a:lnTo>
                  <a:lnTo>
                    <a:pt x="5464" y="6475"/>
                  </a:lnTo>
                  <a:lnTo>
                    <a:pt x="5459" y="6485"/>
                  </a:lnTo>
                  <a:lnTo>
                    <a:pt x="5452" y="6493"/>
                  </a:lnTo>
                  <a:lnTo>
                    <a:pt x="5446" y="6502"/>
                  </a:lnTo>
                  <a:lnTo>
                    <a:pt x="5439" y="6511"/>
                  </a:lnTo>
                  <a:lnTo>
                    <a:pt x="5432" y="6518"/>
                  </a:lnTo>
                  <a:lnTo>
                    <a:pt x="5424" y="6525"/>
                  </a:lnTo>
                  <a:lnTo>
                    <a:pt x="5417" y="6531"/>
                  </a:lnTo>
                  <a:lnTo>
                    <a:pt x="5408" y="6537"/>
                  </a:lnTo>
                  <a:lnTo>
                    <a:pt x="5398" y="6544"/>
                  </a:lnTo>
                  <a:lnTo>
                    <a:pt x="5379" y="6556"/>
                  </a:lnTo>
                  <a:lnTo>
                    <a:pt x="5356" y="6565"/>
                  </a:lnTo>
                  <a:lnTo>
                    <a:pt x="5333" y="6576"/>
                  </a:lnTo>
                  <a:lnTo>
                    <a:pt x="5306" y="6587"/>
                  </a:lnTo>
                  <a:lnTo>
                    <a:pt x="5277" y="6598"/>
                  </a:lnTo>
                  <a:lnTo>
                    <a:pt x="5244" y="6609"/>
                  </a:lnTo>
                  <a:lnTo>
                    <a:pt x="5203" y="6623"/>
                  </a:lnTo>
                  <a:lnTo>
                    <a:pt x="5156" y="6635"/>
                  </a:lnTo>
                  <a:lnTo>
                    <a:pt x="5103" y="6648"/>
                  </a:lnTo>
                  <a:lnTo>
                    <a:pt x="5046" y="6662"/>
                  </a:lnTo>
                  <a:lnTo>
                    <a:pt x="4987" y="6676"/>
                  </a:lnTo>
                  <a:lnTo>
                    <a:pt x="4926" y="6691"/>
                  </a:lnTo>
                  <a:lnTo>
                    <a:pt x="4864" y="6707"/>
                  </a:lnTo>
                  <a:lnTo>
                    <a:pt x="4804" y="6724"/>
                  </a:lnTo>
                  <a:lnTo>
                    <a:pt x="4774" y="6732"/>
                  </a:lnTo>
                  <a:lnTo>
                    <a:pt x="4745" y="6741"/>
                  </a:lnTo>
                  <a:lnTo>
                    <a:pt x="4717" y="6751"/>
                  </a:lnTo>
                  <a:lnTo>
                    <a:pt x="4689" y="6760"/>
                  </a:lnTo>
                  <a:lnTo>
                    <a:pt x="4663" y="6770"/>
                  </a:lnTo>
                  <a:lnTo>
                    <a:pt x="4637" y="6781"/>
                  </a:lnTo>
                  <a:lnTo>
                    <a:pt x="4613" y="6792"/>
                  </a:lnTo>
                  <a:lnTo>
                    <a:pt x="4591" y="6804"/>
                  </a:lnTo>
                  <a:lnTo>
                    <a:pt x="4569" y="6815"/>
                  </a:lnTo>
                  <a:lnTo>
                    <a:pt x="4550" y="6828"/>
                  </a:lnTo>
                  <a:lnTo>
                    <a:pt x="4533" y="6841"/>
                  </a:lnTo>
                  <a:lnTo>
                    <a:pt x="4517" y="6854"/>
                  </a:lnTo>
                  <a:lnTo>
                    <a:pt x="4503" y="6868"/>
                  </a:lnTo>
                  <a:lnTo>
                    <a:pt x="4493" y="6883"/>
                  </a:lnTo>
                  <a:lnTo>
                    <a:pt x="4484" y="6898"/>
                  </a:lnTo>
                  <a:lnTo>
                    <a:pt x="4479" y="6914"/>
                  </a:lnTo>
                  <a:lnTo>
                    <a:pt x="4515" y="6899"/>
                  </a:lnTo>
                  <a:lnTo>
                    <a:pt x="4552" y="6885"/>
                  </a:lnTo>
                  <a:lnTo>
                    <a:pt x="4587" y="6874"/>
                  </a:lnTo>
                  <a:lnTo>
                    <a:pt x="4621" y="6863"/>
                  </a:lnTo>
                  <a:lnTo>
                    <a:pt x="4653" y="6855"/>
                  </a:lnTo>
                  <a:lnTo>
                    <a:pt x="4684" y="6849"/>
                  </a:lnTo>
                  <a:lnTo>
                    <a:pt x="4714" y="6844"/>
                  </a:lnTo>
                  <a:lnTo>
                    <a:pt x="4742" y="6842"/>
                  </a:lnTo>
                  <a:lnTo>
                    <a:pt x="4770" y="6841"/>
                  </a:lnTo>
                  <a:lnTo>
                    <a:pt x="4796" y="6842"/>
                  </a:lnTo>
                  <a:lnTo>
                    <a:pt x="4820" y="6844"/>
                  </a:lnTo>
                  <a:lnTo>
                    <a:pt x="4844" y="6849"/>
                  </a:lnTo>
                  <a:lnTo>
                    <a:pt x="4865" y="6854"/>
                  </a:lnTo>
                  <a:lnTo>
                    <a:pt x="4886" y="6862"/>
                  </a:lnTo>
                  <a:lnTo>
                    <a:pt x="4904" y="6870"/>
                  </a:lnTo>
                  <a:lnTo>
                    <a:pt x="4922" y="6880"/>
                  </a:lnTo>
                  <a:lnTo>
                    <a:pt x="4937" y="6892"/>
                  </a:lnTo>
                  <a:lnTo>
                    <a:pt x="4952" y="6905"/>
                  </a:lnTo>
                  <a:lnTo>
                    <a:pt x="4965" y="6919"/>
                  </a:lnTo>
                  <a:lnTo>
                    <a:pt x="4977" y="6934"/>
                  </a:lnTo>
                  <a:lnTo>
                    <a:pt x="4987" y="6950"/>
                  </a:lnTo>
                  <a:lnTo>
                    <a:pt x="4996" y="6968"/>
                  </a:lnTo>
                  <a:lnTo>
                    <a:pt x="5003" y="6988"/>
                  </a:lnTo>
                  <a:lnTo>
                    <a:pt x="5008" y="7007"/>
                  </a:lnTo>
                  <a:lnTo>
                    <a:pt x="5012" y="7029"/>
                  </a:lnTo>
                  <a:lnTo>
                    <a:pt x="5015" y="7050"/>
                  </a:lnTo>
                  <a:lnTo>
                    <a:pt x="5015" y="7074"/>
                  </a:lnTo>
                  <a:lnTo>
                    <a:pt x="5015" y="7098"/>
                  </a:lnTo>
                  <a:lnTo>
                    <a:pt x="5012" y="7122"/>
                  </a:lnTo>
                  <a:lnTo>
                    <a:pt x="5008" y="7148"/>
                  </a:lnTo>
                  <a:lnTo>
                    <a:pt x="5003" y="7175"/>
                  </a:lnTo>
                  <a:lnTo>
                    <a:pt x="4996" y="7203"/>
                  </a:lnTo>
                  <a:lnTo>
                    <a:pt x="4990" y="7219"/>
                  </a:lnTo>
                  <a:lnTo>
                    <a:pt x="4985" y="7234"/>
                  </a:lnTo>
                  <a:lnTo>
                    <a:pt x="4978" y="7249"/>
                  </a:lnTo>
                  <a:lnTo>
                    <a:pt x="4972" y="7265"/>
                  </a:lnTo>
                  <a:lnTo>
                    <a:pt x="4957" y="7294"/>
                  </a:lnTo>
                  <a:lnTo>
                    <a:pt x="4941" y="7321"/>
                  </a:lnTo>
                  <a:lnTo>
                    <a:pt x="4926" y="7347"/>
                  </a:lnTo>
                  <a:lnTo>
                    <a:pt x="4909" y="7374"/>
                  </a:lnTo>
                  <a:lnTo>
                    <a:pt x="4894" y="7400"/>
                  </a:lnTo>
                  <a:lnTo>
                    <a:pt x="4881" y="7426"/>
                  </a:lnTo>
                  <a:lnTo>
                    <a:pt x="4902" y="7419"/>
                  </a:lnTo>
                  <a:lnTo>
                    <a:pt x="4922" y="7410"/>
                  </a:lnTo>
                  <a:lnTo>
                    <a:pt x="4941" y="7398"/>
                  </a:lnTo>
                  <a:lnTo>
                    <a:pt x="4958" y="7385"/>
                  </a:lnTo>
                  <a:lnTo>
                    <a:pt x="4973" y="7371"/>
                  </a:lnTo>
                  <a:lnTo>
                    <a:pt x="4988" y="7354"/>
                  </a:lnTo>
                  <a:lnTo>
                    <a:pt x="5001" y="7337"/>
                  </a:lnTo>
                  <a:lnTo>
                    <a:pt x="5014" y="7317"/>
                  </a:lnTo>
                  <a:lnTo>
                    <a:pt x="5025" y="7298"/>
                  </a:lnTo>
                  <a:lnTo>
                    <a:pt x="5035" y="7276"/>
                  </a:lnTo>
                  <a:lnTo>
                    <a:pt x="5045" y="7254"/>
                  </a:lnTo>
                  <a:lnTo>
                    <a:pt x="5054" y="7231"/>
                  </a:lnTo>
                  <a:lnTo>
                    <a:pt x="5061" y="7209"/>
                  </a:lnTo>
                  <a:lnTo>
                    <a:pt x="5068" y="7185"/>
                  </a:lnTo>
                  <a:lnTo>
                    <a:pt x="5074" y="7160"/>
                  </a:lnTo>
                  <a:lnTo>
                    <a:pt x="5080" y="7136"/>
                  </a:lnTo>
                  <a:lnTo>
                    <a:pt x="5089" y="7088"/>
                  </a:lnTo>
                  <a:lnTo>
                    <a:pt x="5097" y="7040"/>
                  </a:lnTo>
                  <a:lnTo>
                    <a:pt x="5103" y="6995"/>
                  </a:lnTo>
                  <a:lnTo>
                    <a:pt x="5108" y="6953"/>
                  </a:lnTo>
                  <a:lnTo>
                    <a:pt x="5112" y="6916"/>
                  </a:lnTo>
                  <a:lnTo>
                    <a:pt x="5117" y="6883"/>
                  </a:lnTo>
                  <a:lnTo>
                    <a:pt x="5119" y="6870"/>
                  </a:lnTo>
                  <a:lnTo>
                    <a:pt x="5122" y="6858"/>
                  </a:lnTo>
                  <a:lnTo>
                    <a:pt x="5124" y="6849"/>
                  </a:lnTo>
                  <a:lnTo>
                    <a:pt x="5127" y="6840"/>
                  </a:lnTo>
                  <a:lnTo>
                    <a:pt x="5134" y="6826"/>
                  </a:lnTo>
                  <a:lnTo>
                    <a:pt x="5143" y="6812"/>
                  </a:lnTo>
                  <a:lnTo>
                    <a:pt x="5154" y="6798"/>
                  </a:lnTo>
                  <a:lnTo>
                    <a:pt x="5165" y="6785"/>
                  </a:lnTo>
                  <a:lnTo>
                    <a:pt x="5178" y="6773"/>
                  </a:lnTo>
                  <a:lnTo>
                    <a:pt x="5190" y="6760"/>
                  </a:lnTo>
                  <a:lnTo>
                    <a:pt x="5206" y="6749"/>
                  </a:lnTo>
                  <a:lnTo>
                    <a:pt x="5222" y="6738"/>
                  </a:lnTo>
                  <a:lnTo>
                    <a:pt x="5238" y="6727"/>
                  </a:lnTo>
                  <a:lnTo>
                    <a:pt x="5255" y="6716"/>
                  </a:lnTo>
                  <a:lnTo>
                    <a:pt x="5273" y="6707"/>
                  </a:lnTo>
                  <a:lnTo>
                    <a:pt x="5293" y="6697"/>
                  </a:lnTo>
                  <a:lnTo>
                    <a:pt x="5312" y="6687"/>
                  </a:lnTo>
                  <a:lnTo>
                    <a:pt x="5333" y="6679"/>
                  </a:lnTo>
                  <a:lnTo>
                    <a:pt x="5353" y="6671"/>
                  </a:lnTo>
                  <a:lnTo>
                    <a:pt x="5375" y="6662"/>
                  </a:lnTo>
                  <a:lnTo>
                    <a:pt x="5419" y="6648"/>
                  </a:lnTo>
                  <a:lnTo>
                    <a:pt x="5465" y="6637"/>
                  </a:lnTo>
                  <a:lnTo>
                    <a:pt x="5511" y="6626"/>
                  </a:lnTo>
                  <a:lnTo>
                    <a:pt x="5558" y="6616"/>
                  </a:lnTo>
                  <a:lnTo>
                    <a:pt x="5604" y="6610"/>
                  </a:lnTo>
                  <a:lnTo>
                    <a:pt x="5650" y="6604"/>
                  </a:lnTo>
                  <a:lnTo>
                    <a:pt x="5695" y="6601"/>
                  </a:lnTo>
                  <a:lnTo>
                    <a:pt x="5739" y="6599"/>
                  </a:lnTo>
                  <a:lnTo>
                    <a:pt x="5746" y="6628"/>
                  </a:lnTo>
                  <a:lnTo>
                    <a:pt x="5755" y="6656"/>
                  </a:lnTo>
                  <a:lnTo>
                    <a:pt x="5765" y="6683"/>
                  </a:lnTo>
                  <a:lnTo>
                    <a:pt x="5776" y="6709"/>
                  </a:lnTo>
                  <a:lnTo>
                    <a:pt x="5788" y="6733"/>
                  </a:lnTo>
                  <a:lnTo>
                    <a:pt x="5800" y="6756"/>
                  </a:lnTo>
                  <a:lnTo>
                    <a:pt x="5814" y="6779"/>
                  </a:lnTo>
                  <a:lnTo>
                    <a:pt x="5828" y="6799"/>
                  </a:lnTo>
                  <a:lnTo>
                    <a:pt x="5843" y="6820"/>
                  </a:lnTo>
                  <a:lnTo>
                    <a:pt x="5858" y="6839"/>
                  </a:lnTo>
                  <a:lnTo>
                    <a:pt x="5874" y="6857"/>
                  </a:lnTo>
                  <a:lnTo>
                    <a:pt x="5890" y="6875"/>
                  </a:lnTo>
                  <a:lnTo>
                    <a:pt x="5906" y="6891"/>
                  </a:lnTo>
                  <a:lnTo>
                    <a:pt x="5924" y="6906"/>
                  </a:lnTo>
                  <a:lnTo>
                    <a:pt x="5940" y="6921"/>
                  </a:lnTo>
                  <a:lnTo>
                    <a:pt x="5957" y="6935"/>
                  </a:lnTo>
                  <a:lnTo>
                    <a:pt x="5990" y="6961"/>
                  </a:lnTo>
                  <a:lnTo>
                    <a:pt x="6024" y="6984"/>
                  </a:lnTo>
                  <a:lnTo>
                    <a:pt x="6055" y="7005"/>
                  </a:lnTo>
                  <a:lnTo>
                    <a:pt x="6084" y="7024"/>
                  </a:lnTo>
                  <a:lnTo>
                    <a:pt x="6111" y="7042"/>
                  </a:lnTo>
                  <a:lnTo>
                    <a:pt x="6134" y="7057"/>
                  </a:lnTo>
                  <a:lnTo>
                    <a:pt x="6144" y="7064"/>
                  </a:lnTo>
                  <a:lnTo>
                    <a:pt x="6153" y="7072"/>
                  </a:lnTo>
                  <a:lnTo>
                    <a:pt x="6161" y="7079"/>
                  </a:lnTo>
                  <a:lnTo>
                    <a:pt x="6167" y="7086"/>
                  </a:lnTo>
                  <a:lnTo>
                    <a:pt x="6130" y="7107"/>
                  </a:lnTo>
                  <a:lnTo>
                    <a:pt x="6090" y="7130"/>
                  </a:lnTo>
                  <a:lnTo>
                    <a:pt x="6045" y="7153"/>
                  </a:lnTo>
                  <a:lnTo>
                    <a:pt x="5997" y="7175"/>
                  </a:lnTo>
                  <a:lnTo>
                    <a:pt x="5946" y="7199"/>
                  </a:lnTo>
                  <a:lnTo>
                    <a:pt x="5892" y="7221"/>
                  </a:lnTo>
                  <a:lnTo>
                    <a:pt x="5838" y="7244"/>
                  </a:lnTo>
                  <a:lnTo>
                    <a:pt x="5783" y="7267"/>
                  </a:lnTo>
                  <a:lnTo>
                    <a:pt x="5727" y="7288"/>
                  </a:lnTo>
                  <a:lnTo>
                    <a:pt x="5671" y="7310"/>
                  </a:lnTo>
                  <a:lnTo>
                    <a:pt x="5616" y="7330"/>
                  </a:lnTo>
                  <a:lnTo>
                    <a:pt x="5562" y="7350"/>
                  </a:lnTo>
                  <a:lnTo>
                    <a:pt x="5510" y="7367"/>
                  </a:lnTo>
                  <a:lnTo>
                    <a:pt x="5462" y="7384"/>
                  </a:lnTo>
                  <a:lnTo>
                    <a:pt x="5415" y="7399"/>
                  </a:lnTo>
                  <a:lnTo>
                    <a:pt x="5373" y="7412"/>
                  </a:lnTo>
                  <a:lnTo>
                    <a:pt x="5308" y="7433"/>
                  </a:lnTo>
                  <a:lnTo>
                    <a:pt x="5244" y="7451"/>
                  </a:lnTo>
                  <a:lnTo>
                    <a:pt x="5181" y="7469"/>
                  </a:lnTo>
                  <a:lnTo>
                    <a:pt x="5118" y="7485"/>
                  </a:lnTo>
                  <a:lnTo>
                    <a:pt x="5056" y="7500"/>
                  </a:lnTo>
                  <a:lnTo>
                    <a:pt x="4994" y="7514"/>
                  </a:lnTo>
                  <a:lnTo>
                    <a:pt x="4934" y="7527"/>
                  </a:lnTo>
                  <a:lnTo>
                    <a:pt x="4874" y="7539"/>
                  </a:lnTo>
                  <a:lnTo>
                    <a:pt x="4815" y="7550"/>
                  </a:lnTo>
                  <a:lnTo>
                    <a:pt x="4755" y="7559"/>
                  </a:lnTo>
                  <a:lnTo>
                    <a:pt x="4696" y="7567"/>
                  </a:lnTo>
                  <a:lnTo>
                    <a:pt x="4638" y="7574"/>
                  </a:lnTo>
                  <a:lnTo>
                    <a:pt x="4580" y="7579"/>
                  </a:lnTo>
                  <a:lnTo>
                    <a:pt x="4522" y="7584"/>
                  </a:lnTo>
                  <a:lnTo>
                    <a:pt x="4464" y="7588"/>
                  </a:lnTo>
                  <a:lnTo>
                    <a:pt x="4405" y="7590"/>
                  </a:lnTo>
                  <a:lnTo>
                    <a:pt x="4347" y="7590"/>
                  </a:lnTo>
                  <a:lnTo>
                    <a:pt x="4289" y="7590"/>
                  </a:lnTo>
                  <a:lnTo>
                    <a:pt x="4231" y="7589"/>
                  </a:lnTo>
                  <a:lnTo>
                    <a:pt x="4173" y="7586"/>
                  </a:lnTo>
                  <a:lnTo>
                    <a:pt x="4114" y="7582"/>
                  </a:lnTo>
                  <a:lnTo>
                    <a:pt x="4055" y="7577"/>
                  </a:lnTo>
                  <a:lnTo>
                    <a:pt x="3995" y="7570"/>
                  </a:lnTo>
                  <a:lnTo>
                    <a:pt x="3936" y="7563"/>
                  </a:lnTo>
                  <a:lnTo>
                    <a:pt x="3876" y="7554"/>
                  </a:lnTo>
                  <a:lnTo>
                    <a:pt x="3814" y="7545"/>
                  </a:lnTo>
                  <a:lnTo>
                    <a:pt x="3753" y="7533"/>
                  </a:lnTo>
                  <a:lnTo>
                    <a:pt x="3690" y="7521"/>
                  </a:lnTo>
                  <a:lnTo>
                    <a:pt x="3628" y="7507"/>
                  </a:lnTo>
                  <a:lnTo>
                    <a:pt x="3564" y="7493"/>
                  </a:lnTo>
                  <a:lnTo>
                    <a:pt x="3500" y="7477"/>
                  </a:lnTo>
                  <a:lnTo>
                    <a:pt x="3434" y="7460"/>
                  </a:lnTo>
                  <a:lnTo>
                    <a:pt x="3418" y="7455"/>
                  </a:lnTo>
                  <a:lnTo>
                    <a:pt x="3401" y="7449"/>
                  </a:lnTo>
                  <a:lnTo>
                    <a:pt x="3380" y="7441"/>
                  </a:lnTo>
                  <a:lnTo>
                    <a:pt x="3359" y="7432"/>
                  </a:lnTo>
                  <a:lnTo>
                    <a:pt x="3310" y="7409"/>
                  </a:lnTo>
                  <a:lnTo>
                    <a:pt x="3258" y="7382"/>
                  </a:lnTo>
                  <a:lnTo>
                    <a:pt x="3230" y="7367"/>
                  </a:lnTo>
                  <a:lnTo>
                    <a:pt x="3201" y="7351"/>
                  </a:lnTo>
                  <a:lnTo>
                    <a:pt x="3171" y="7335"/>
                  </a:lnTo>
                  <a:lnTo>
                    <a:pt x="3143" y="7317"/>
                  </a:lnTo>
                  <a:lnTo>
                    <a:pt x="3114" y="7299"/>
                  </a:lnTo>
                  <a:lnTo>
                    <a:pt x="3085" y="7280"/>
                  </a:lnTo>
                  <a:lnTo>
                    <a:pt x="3057" y="7260"/>
                  </a:lnTo>
                  <a:lnTo>
                    <a:pt x="3029" y="7241"/>
                  </a:lnTo>
                  <a:lnTo>
                    <a:pt x="3003" y="7220"/>
                  </a:lnTo>
                  <a:lnTo>
                    <a:pt x="2978" y="7200"/>
                  </a:lnTo>
                  <a:lnTo>
                    <a:pt x="2954" y="7179"/>
                  </a:lnTo>
                  <a:lnTo>
                    <a:pt x="2931" y="7159"/>
                  </a:lnTo>
                  <a:lnTo>
                    <a:pt x="2911" y="7139"/>
                  </a:lnTo>
                  <a:lnTo>
                    <a:pt x="2891" y="7117"/>
                  </a:lnTo>
                  <a:lnTo>
                    <a:pt x="2875" y="7097"/>
                  </a:lnTo>
                  <a:lnTo>
                    <a:pt x="2861" y="7077"/>
                  </a:lnTo>
                  <a:lnTo>
                    <a:pt x="2849" y="7057"/>
                  </a:lnTo>
                  <a:lnTo>
                    <a:pt x="2841" y="7037"/>
                  </a:lnTo>
                  <a:lnTo>
                    <a:pt x="2835" y="7018"/>
                  </a:lnTo>
                  <a:lnTo>
                    <a:pt x="2832" y="7000"/>
                  </a:lnTo>
                  <a:lnTo>
                    <a:pt x="2833" y="6982"/>
                  </a:lnTo>
                  <a:lnTo>
                    <a:pt x="2839" y="6965"/>
                  </a:lnTo>
                  <a:lnTo>
                    <a:pt x="2847" y="6949"/>
                  </a:lnTo>
                  <a:lnTo>
                    <a:pt x="2860" y="6933"/>
                  </a:lnTo>
                  <a:lnTo>
                    <a:pt x="2865" y="6930"/>
                  </a:lnTo>
                  <a:lnTo>
                    <a:pt x="2870" y="6925"/>
                  </a:lnTo>
                  <a:lnTo>
                    <a:pt x="2875" y="6923"/>
                  </a:lnTo>
                  <a:lnTo>
                    <a:pt x="2881" y="6921"/>
                  </a:lnTo>
                  <a:lnTo>
                    <a:pt x="2893" y="6918"/>
                  </a:lnTo>
                  <a:lnTo>
                    <a:pt x="2905" y="6918"/>
                  </a:lnTo>
                  <a:lnTo>
                    <a:pt x="2919" y="6919"/>
                  </a:lnTo>
                  <a:lnTo>
                    <a:pt x="2935" y="6921"/>
                  </a:lnTo>
                  <a:lnTo>
                    <a:pt x="2950" y="6925"/>
                  </a:lnTo>
                  <a:lnTo>
                    <a:pt x="2965" y="6930"/>
                  </a:lnTo>
                  <a:lnTo>
                    <a:pt x="2995" y="6941"/>
                  </a:lnTo>
                  <a:lnTo>
                    <a:pt x="3025" y="6954"/>
                  </a:lnTo>
                  <a:lnTo>
                    <a:pt x="3052" y="6966"/>
                  </a:lnTo>
                  <a:lnTo>
                    <a:pt x="3076" y="6976"/>
                  </a:lnTo>
                  <a:lnTo>
                    <a:pt x="3109" y="6986"/>
                  </a:lnTo>
                  <a:lnTo>
                    <a:pt x="3139" y="6993"/>
                  </a:lnTo>
                  <a:lnTo>
                    <a:pt x="3154" y="6995"/>
                  </a:lnTo>
                  <a:lnTo>
                    <a:pt x="3168" y="6997"/>
                  </a:lnTo>
                  <a:lnTo>
                    <a:pt x="3182" y="6998"/>
                  </a:lnTo>
                  <a:lnTo>
                    <a:pt x="3195" y="7000"/>
                  </a:lnTo>
                  <a:lnTo>
                    <a:pt x="3209" y="6998"/>
                  </a:lnTo>
                  <a:lnTo>
                    <a:pt x="3223" y="6997"/>
                  </a:lnTo>
                  <a:lnTo>
                    <a:pt x="3237" y="6996"/>
                  </a:lnTo>
                  <a:lnTo>
                    <a:pt x="3251" y="6993"/>
                  </a:lnTo>
                  <a:lnTo>
                    <a:pt x="3266" y="6990"/>
                  </a:lnTo>
                  <a:lnTo>
                    <a:pt x="3281" y="6986"/>
                  </a:lnTo>
                  <a:lnTo>
                    <a:pt x="3296" y="6980"/>
                  </a:lnTo>
                  <a:lnTo>
                    <a:pt x="3313" y="6974"/>
                  </a:lnTo>
                  <a:lnTo>
                    <a:pt x="3264" y="6951"/>
                  </a:lnTo>
                  <a:lnTo>
                    <a:pt x="3223" y="6935"/>
                  </a:lnTo>
                  <a:lnTo>
                    <a:pt x="3189" y="6922"/>
                  </a:lnTo>
                  <a:lnTo>
                    <a:pt x="3157" y="6909"/>
                  </a:lnTo>
                  <a:lnTo>
                    <a:pt x="3142" y="6903"/>
                  </a:lnTo>
                  <a:lnTo>
                    <a:pt x="3126" y="6894"/>
                  </a:lnTo>
                  <a:lnTo>
                    <a:pt x="3109" y="6885"/>
                  </a:lnTo>
                  <a:lnTo>
                    <a:pt x="3091" y="6876"/>
                  </a:lnTo>
                  <a:lnTo>
                    <a:pt x="3070" y="6864"/>
                  </a:lnTo>
                  <a:lnTo>
                    <a:pt x="3049" y="6849"/>
                  </a:lnTo>
                  <a:lnTo>
                    <a:pt x="3024" y="6833"/>
                  </a:lnTo>
                  <a:lnTo>
                    <a:pt x="2997" y="6813"/>
                  </a:lnTo>
                  <a:lnTo>
                    <a:pt x="2961" y="6787"/>
                  </a:lnTo>
                  <a:lnTo>
                    <a:pt x="2927" y="6759"/>
                  </a:lnTo>
                  <a:lnTo>
                    <a:pt x="2896" y="6732"/>
                  </a:lnTo>
                  <a:lnTo>
                    <a:pt x="2865" y="6703"/>
                  </a:lnTo>
                  <a:lnTo>
                    <a:pt x="2835" y="6674"/>
                  </a:lnTo>
                  <a:lnTo>
                    <a:pt x="2806" y="6643"/>
                  </a:lnTo>
                  <a:lnTo>
                    <a:pt x="2778" y="6612"/>
                  </a:lnTo>
                  <a:lnTo>
                    <a:pt x="2750" y="6577"/>
                  </a:lnTo>
                  <a:lnTo>
                    <a:pt x="2731" y="6551"/>
                  </a:lnTo>
                  <a:lnTo>
                    <a:pt x="2712" y="6525"/>
                  </a:lnTo>
                  <a:lnTo>
                    <a:pt x="2694" y="6497"/>
                  </a:lnTo>
                  <a:lnTo>
                    <a:pt x="2677" y="6467"/>
                  </a:lnTo>
                  <a:lnTo>
                    <a:pt x="2661" y="6437"/>
                  </a:lnTo>
                  <a:lnTo>
                    <a:pt x="2647" y="6407"/>
                  </a:lnTo>
                  <a:lnTo>
                    <a:pt x="2633" y="6375"/>
                  </a:lnTo>
                  <a:lnTo>
                    <a:pt x="2620" y="6342"/>
                  </a:lnTo>
                  <a:lnTo>
                    <a:pt x="2609" y="6309"/>
                  </a:lnTo>
                  <a:lnTo>
                    <a:pt x="2600" y="6276"/>
                  </a:lnTo>
                  <a:lnTo>
                    <a:pt x="2590" y="6241"/>
                  </a:lnTo>
                  <a:lnTo>
                    <a:pt x="2584" y="6206"/>
                  </a:lnTo>
                  <a:lnTo>
                    <a:pt x="2577" y="6171"/>
                  </a:lnTo>
                  <a:lnTo>
                    <a:pt x="2572" y="6136"/>
                  </a:lnTo>
                  <a:lnTo>
                    <a:pt x="2568" y="6100"/>
                  </a:lnTo>
                  <a:lnTo>
                    <a:pt x="2567" y="6063"/>
                  </a:lnTo>
                  <a:lnTo>
                    <a:pt x="2566" y="6028"/>
                  </a:lnTo>
                  <a:lnTo>
                    <a:pt x="2567" y="5991"/>
                  </a:lnTo>
                  <a:lnTo>
                    <a:pt x="2571" y="5955"/>
                  </a:lnTo>
                  <a:lnTo>
                    <a:pt x="2575" y="5919"/>
                  </a:lnTo>
                  <a:lnTo>
                    <a:pt x="2581" y="5883"/>
                  </a:lnTo>
                  <a:lnTo>
                    <a:pt x="2589" y="5847"/>
                  </a:lnTo>
                  <a:lnTo>
                    <a:pt x="2598" y="5811"/>
                  </a:lnTo>
                  <a:lnTo>
                    <a:pt x="2609" y="5776"/>
                  </a:lnTo>
                  <a:lnTo>
                    <a:pt x="2622" y="5741"/>
                  </a:lnTo>
                  <a:lnTo>
                    <a:pt x="2637" y="5707"/>
                  </a:lnTo>
                  <a:lnTo>
                    <a:pt x="2654" y="5674"/>
                  </a:lnTo>
                  <a:lnTo>
                    <a:pt x="2672" y="5640"/>
                  </a:lnTo>
                  <a:lnTo>
                    <a:pt x="2692" y="5608"/>
                  </a:lnTo>
                  <a:lnTo>
                    <a:pt x="2715" y="5576"/>
                  </a:lnTo>
                  <a:lnTo>
                    <a:pt x="2740" y="5544"/>
                  </a:lnTo>
                  <a:lnTo>
                    <a:pt x="2767" y="5514"/>
                  </a:lnTo>
                  <a:lnTo>
                    <a:pt x="2793" y="5486"/>
                  </a:lnTo>
                  <a:lnTo>
                    <a:pt x="2830" y="5452"/>
                  </a:lnTo>
                  <a:lnTo>
                    <a:pt x="2872" y="5411"/>
                  </a:lnTo>
                  <a:lnTo>
                    <a:pt x="2922" y="5365"/>
                  </a:lnTo>
                  <a:lnTo>
                    <a:pt x="2974" y="5316"/>
                  </a:lnTo>
                  <a:lnTo>
                    <a:pt x="3031" y="5264"/>
                  </a:lnTo>
                  <a:lnTo>
                    <a:pt x="3092" y="5211"/>
                  </a:lnTo>
                  <a:lnTo>
                    <a:pt x="3152" y="5158"/>
                  </a:lnTo>
                  <a:lnTo>
                    <a:pt x="3213" y="5105"/>
                  </a:lnTo>
                  <a:lnTo>
                    <a:pt x="3273" y="5053"/>
                  </a:lnTo>
                  <a:lnTo>
                    <a:pt x="3330" y="5004"/>
                  </a:lnTo>
                  <a:lnTo>
                    <a:pt x="3384" y="4958"/>
                  </a:lnTo>
                  <a:lnTo>
                    <a:pt x="3433" y="4917"/>
                  </a:lnTo>
                  <a:lnTo>
                    <a:pt x="3476" y="4882"/>
                  </a:lnTo>
                  <a:lnTo>
                    <a:pt x="3512" y="4853"/>
                  </a:lnTo>
                  <a:lnTo>
                    <a:pt x="3540" y="4832"/>
                  </a:lnTo>
                  <a:lnTo>
                    <a:pt x="3576" y="4807"/>
                  </a:lnTo>
                  <a:lnTo>
                    <a:pt x="3614" y="4784"/>
                  </a:lnTo>
                  <a:lnTo>
                    <a:pt x="3654" y="4762"/>
                  </a:lnTo>
                  <a:lnTo>
                    <a:pt x="3695" y="4741"/>
                  </a:lnTo>
                  <a:lnTo>
                    <a:pt x="3738" y="4722"/>
                  </a:lnTo>
                  <a:lnTo>
                    <a:pt x="3782" y="4704"/>
                  </a:lnTo>
                  <a:lnTo>
                    <a:pt x="3805" y="4695"/>
                  </a:lnTo>
                  <a:lnTo>
                    <a:pt x="3827" y="4688"/>
                  </a:lnTo>
                  <a:lnTo>
                    <a:pt x="3851" y="4681"/>
                  </a:lnTo>
                  <a:lnTo>
                    <a:pt x="3875" y="4674"/>
                  </a:lnTo>
                  <a:lnTo>
                    <a:pt x="3898" y="4667"/>
                  </a:lnTo>
                  <a:lnTo>
                    <a:pt x="3923" y="4662"/>
                  </a:lnTo>
                  <a:lnTo>
                    <a:pt x="3948" y="4657"/>
                  </a:lnTo>
                  <a:lnTo>
                    <a:pt x="3973" y="4652"/>
                  </a:lnTo>
                  <a:lnTo>
                    <a:pt x="3997" y="4648"/>
                  </a:lnTo>
                  <a:lnTo>
                    <a:pt x="4022" y="4645"/>
                  </a:lnTo>
                  <a:lnTo>
                    <a:pt x="4048" y="4642"/>
                  </a:lnTo>
                  <a:lnTo>
                    <a:pt x="4074" y="4639"/>
                  </a:lnTo>
                  <a:lnTo>
                    <a:pt x="4100" y="4637"/>
                  </a:lnTo>
                  <a:lnTo>
                    <a:pt x="4125" y="4636"/>
                  </a:lnTo>
                  <a:lnTo>
                    <a:pt x="4152" y="4636"/>
                  </a:lnTo>
                  <a:lnTo>
                    <a:pt x="4178" y="4636"/>
                  </a:lnTo>
                  <a:lnTo>
                    <a:pt x="4205" y="4637"/>
                  </a:lnTo>
                  <a:lnTo>
                    <a:pt x="4232" y="4639"/>
                  </a:lnTo>
                  <a:lnTo>
                    <a:pt x="4259" y="4642"/>
                  </a:lnTo>
                  <a:lnTo>
                    <a:pt x="4286" y="4645"/>
                  </a:lnTo>
                  <a:lnTo>
                    <a:pt x="4348" y="4652"/>
                  </a:lnTo>
                  <a:lnTo>
                    <a:pt x="4403" y="4659"/>
                  </a:lnTo>
                  <a:lnTo>
                    <a:pt x="4428" y="4663"/>
                  </a:lnTo>
                  <a:lnTo>
                    <a:pt x="4451" y="4667"/>
                  </a:lnTo>
                  <a:lnTo>
                    <a:pt x="4461" y="4671"/>
                  </a:lnTo>
                  <a:lnTo>
                    <a:pt x="4471" y="4674"/>
                  </a:lnTo>
                  <a:lnTo>
                    <a:pt x="4480" y="4677"/>
                  </a:lnTo>
                  <a:lnTo>
                    <a:pt x="4488" y="4681"/>
                  </a:lnTo>
                  <a:lnTo>
                    <a:pt x="4497" y="4687"/>
                  </a:lnTo>
                  <a:lnTo>
                    <a:pt x="4503" y="4692"/>
                  </a:lnTo>
                  <a:lnTo>
                    <a:pt x="4510" y="4698"/>
                  </a:lnTo>
                  <a:lnTo>
                    <a:pt x="4516" y="4704"/>
                  </a:lnTo>
                  <a:lnTo>
                    <a:pt x="4522" y="4712"/>
                  </a:lnTo>
                  <a:lnTo>
                    <a:pt x="4526" y="4720"/>
                  </a:lnTo>
                  <a:lnTo>
                    <a:pt x="4529" y="4729"/>
                  </a:lnTo>
                  <a:lnTo>
                    <a:pt x="4533" y="4739"/>
                  </a:lnTo>
                  <a:lnTo>
                    <a:pt x="4535" y="4749"/>
                  </a:lnTo>
                  <a:lnTo>
                    <a:pt x="4536" y="4761"/>
                  </a:lnTo>
                  <a:lnTo>
                    <a:pt x="4537" y="4774"/>
                  </a:lnTo>
                  <a:lnTo>
                    <a:pt x="4536" y="4787"/>
                  </a:lnTo>
                  <a:lnTo>
                    <a:pt x="4535" y="4802"/>
                  </a:lnTo>
                  <a:lnTo>
                    <a:pt x="4533" y="4818"/>
                  </a:lnTo>
                  <a:lnTo>
                    <a:pt x="4530" y="4835"/>
                  </a:lnTo>
                  <a:lnTo>
                    <a:pt x="4526" y="4854"/>
                  </a:lnTo>
                  <a:lnTo>
                    <a:pt x="4514" y="4903"/>
                  </a:lnTo>
                  <a:lnTo>
                    <a:pt x="4501" y="4953"/>
                  </a:lnTo>
                  <a:lnTo>
                    <a:pt x="4487" y="5002"/>
                  </a:lnTo>
                  <a:lnTo>
                    <a:pt x="4472" y="5051"/>
                  </a:lnTo>
                  <a:lnTo>
                    <a:pt x="4457" y="5100"/>
                  </a:lnTo>
                  <a:lnTo>
                    <a:pt x="4443" y="5149"/>
                  </a:lnTo>
                  <a:lnTo>
                    <a:pt x="4430" y="5199"/>
                  </a:lnTo>
                  <a:lnTo>
                    <a:pt x="4418" y="5247"/>
                  </a:lnTo>
                  <a:lnTo>
                    <a:pt x="4413" y="5272"/>
                  </a:lnTo>
                  <a:lnTo>
                    <a:pt x="4408" y="5297"/>
                  </a:lnTo>
                  <a:lnTo>
                    <a:pt x="4404" y="5321"/>
                  </a:lnTo>
                  <a:lnTo>
                    <a:pt x="4400" y="5346"/>
                  </a:lnTo>
                  <a:lnTo>
                    <a:pt x="4398" y="5371"/>
                  </a:lnTo>
                  <a:lnTo>
                    <a:pt x="4396" y="5397"/>
                  </a:lnTo>
                  <a:lnTo>
                    <a:pt x="4395" y="5421"/>
                  </a:lnTo>
                  <a:lnTo>
                    <a:pt x="4395" y="5446"/>
                  </a:lnTo>
                  <a:lnTo>
                    <a:pt x="4396" y="5472"/>
                  </a:lnTo>
                  <a:lnTo>
                    <a:pt x="4397" y="5497"/>
                  </a:lnTo>
                  <a:lnTo>
                    <a:pt x="4400" y="5523"/>
                  </a:lnTo>
                  <a:lnTo>
                    <a:pt x="4404" y="5549"/>
                  </a:lnTo>
                  <a:lnTo>
                    <a:pt x="4410" y="5574"/>
                  </a:lnTo>
                  <a:lnTo>
                    <a:pt x="4416" y="5600"/>
                  </a:lnTo>
                  <a:lnTo>
                    <a:pt x="4424" y="5627"/>
                  </a:lnTo>
                  <a:lnTo>
                    <a:pt x="4433" y="5653"/>
                  </a:lnTo>
                  <a:lnTo>
                    <a:pt x="4440" y="5670"/>
                  </a:lnTo>
                  <a:lnTo>
                    <a:pt x="4449" y="5690"/>
                  </a:lnTo>
                  <a:lnTo>
                    <a:pt x="4459" y="5709"/>
                  </a:lnTo>
                  <a:lnTo>
                    <a:pt x="4470" y="5731"/>
                  </a:lnTo>
                  <a:lnTo>
                    <a:pt x="4493" y="5776"/>
                  </a:lnTo>
                  <a:lnTo>
                    <a:pt x="4516" y="5823"/>
                  </a:lnTo>
                  <a:lnTo>
                    <a:pt x="4527" y="5847"/>
                  </a:lnTo>
                  <a:lnTo>
                    <a:pt x="4538" y="5871"/>
                  </a:lnTo>
                  <a:lnTo>
                    <a:pt x="4547" y="5893"/>
                  </a:lnTo>
                  <a:lnTo>
                    <a:pt x="4553" y="5916"/>
                  </a:lnTo>
                  <a:lnTo>
                    <a:pt x="4558" y="5937"/>
                  </a:lnTo>
                  <a:lnTo>
                    <a:pt x="4562" y="5958"/>
                  </a:lnTo>
                  <a:lnTo>
                    <a:pt x="4562" y="5968"/>
                  </a:lnTo>
                  <a:lnTo>
                    <a:pt x="4562" y="5977"/>
                  </a:lnTo>
                  <a:lnTo>
                    <a:pt x="4561" y="5987"/>
                  </a:lnTo>
                  <a:lnTo>
                    <a:pt x="4558" y="5996"/>
                  </a:lnTo>
                  <a:lnTo>
                    <a:pt x="4555" y="6009"/>
                  </a:lnTo>
                  <a:lnTo>
                    <a:pt x="4551" y="6019"/>
                  </a:lnTo>
                  <a:lnTo>
                    <a:pt x="4545" y="6030"/>
                  </a:lnTo>
                  <a:lnTo>
                    <a:pt x="4540" y="6039"/>
                  </a:lnTo>
                  <a:lnTo>
                    <a:pt x="4534" y="6047"/>
                  </a:lnTo>
                  <a:lnTo>
                    <a:pt x="4526" y="6054"/>
                  </a:lnTo>
                  <a:lnTo>
                    <a:pt x="4519" y="6060"/>
                  </a:lnTo>
                  <a:lnTo>
                    <a:pt x="4511" y="6066"/>
                  </a:lnTo>
                  <a:lnTo>
                    <a:pt x="4493" y="6075"/>
                  </a:lnTo>
                  <a:lnTo>
                    <a:pt x="4472" y="6084"/>
                  </a:lnTo>
                  <a:lnTo>
                    <a:pt x="4449" y="6093"/>
                  </a:lnTo>
                  <a:lnTo>
                    <a:pt x="4424" y="6101"/>
                  </a:lnTo>
                  <a:lnTo>
                    <a:pt x="4397" y="6112"/>
                  </a:lnTo>
                  <a:lnTo>
                    <a:pt x="4369" y="6125"/>
                  </a:lnTo>
                  <a:lnTo>
                    <a:pt x="4340" y="6141"/>
                  </a:lnTo>
                  <a:lnTo>
                    <a:pt x="4310" y="6157"/>
                  </a:lnTo>
                  <a:lnTo>
                    <a:pt x="4279" y="6177"/>
                  </a:lnTo>
                  <a:lnTo>
                    <a:pt x="4249" y="6197"/>
                  </a:lnTo>
                  <a:lnTo>
                    <a:pt x="4220" y="6220"/>
                  </a:lnTo>
                  <a:lnTo>
                    <a:pt x="4192" y="6243"/>
                  </a:lnTo>
                  <a:lnTo>
                    <a:pt x="4178" y="6255"/>
                  </a:lnTo>
                  <a:lnTo>
                    <a:pt x="4165" y="6268"/>
                  </a:lnTo>
                  <a:lnTo>
                    <a:pt x="4153" y="6281"/>
                  </a:lnTo>
                  <a:lnTo>
                    <a:pt x="4141" y="6294"/>
                  </a:lnTo>
                  <a:lnTo>
                    <a:pt x="4130" y="6308"/>
                  </a:lnTo>
                  <a:lnTo>
                    <a:pt x="4119" y="6322"/>
                  </a:lnTo>
                  <a:lnTo>
                    <a:pt x="4109" y="6336"/>
                  </a:lnTo>
                  <a:lnTo>
                    <a:pt x="4100" y="6350"/>
                  </a:lnTo>
                  <a:lnTo>
                    <a:pt x="4092" y="6364"/>
                  </a:lnTo>
                  <a:lnTo>
                    <a:pt x="4085" y="6379"/>
                  </a:lnTo>
                  <a:lnTo>
                    <a:pt x="4078" y="6394"/>
                  </a:lnTo>
                  <a:lnTo>
                    <a:pt x="4072" y="6409"/>
                  </a:lnTo>
                  <a:lnTo>
                    <a:pt x="4067" y="6424"/>
                  </a:lnTo>
                  <a:lnTo>
                    <a:pt x="4064" y="6439"/>
                  </a:lnTo>
                  <a:lnTo>
                    <a:pt x="4062" y="6456"/>
                  </a:lnTo>
                  <a:lnTo>
                    <a:pt x="4061" y="6471"/>
                  </a:lnTo>
                  <a:lnTo>
                    <a:pt x="4077" y="6453"/>
                  </a:lnTo>
                  <a:lnTo>
                    <a:pt x="4092" y="6435"/>
                  </a:lnTo>
                  <a:lnTo>
                    <a:pt x="4108" y="6416"/>
                  </a:lnTo>
                  <a:lnTo>
                    <a:pt x="4124" y="6396"/>
                  </a:lnTo>
                  <a:lnTo>
                    <a:pt x="4142" y="6375"/>
                  </a:lnTo>
                  <a:lnTo>
                    <a:pt x="4160" y="6354"/>
                  </a:lnTo>
                  <a:lnTo>
                    <a:pt x="4179" y="6333"/>
                  </a:lnTo>
                  <a:lnTo>
                    <a:pt x="4201" y="6311"/>
                  </a:lnTo>
                  <a:lnTo>
                    <a:pt x="4225" y="6291"/>
                  </a:lnTo>
                  <a:lnTo>
                    <a:pt x="4250" y="6270"/>
                  </a:lnTo>
                  <a:lnTo>
                    <a:pt x="4264" y="6261"/>
                  </a:lnTo>
                  <a:lnTo>
                    <a:pt x="4279" y="6251"/>
                  </a:lnTo>
                  <a:lnTo>
                    <a:pt x="4296" y="6241"/>
                  </a:lnTo>
                  <a:lnTo>
                    <a:pt x="4312" y="6232"/>
                  </a:lnTo>
                  <a:lnTo>
                    <a:pt x="4329" y="6223"/>
                  </a:lnTo>
                  <a:lnTo>
                    <a:pt x="4347" y="6214"/>
                  </a:lnTo>
                  <a:lnTo>
                    <a:pt x="4367" y="6206"/>
                  </a:lnTo>
                  <a:lnTo>
                    <a:pt x="4387" y="6198"/>
                  </a:lnTo>
                  <a:lnTo>
                    <a:pt x="4409" y="6191"/>
                  </a:lnTo>
                  <a:lnTo>
                    <a:pt x="4431" y="6183"/>
                  </a:lnTo>
                  <a:lnTo>
                    <a:pt x="4455" y="6177"/>
                  </a:lnTo>
                  <a:lnTo>
                    <a:pt x="4480" y="6170"/>
                  </a:lnTo>
                  <a:lnTo>
                    <a:pt x="4507" y="6164"/>
                  </a:lnTo>
                  <a:lnTo>
                    <a:pt x="4531" y="6160"/>
                  </a:lnTo>
                  <a:lnTo>
                    <a:pt x="4554" y="6157"/>
                  </a:lnTo>
                  <a:lnTo>
                    <a:pt x="4575" y="6157"/>
                  </a:lnTo>
                  <a:lnTo>
                    <a:pt x="4595" y="6157"/>
                  </a:lnTo>
                  <a:lnTo>
                    <a:pt x="4612" y="6159"/>
                  </a:lnTo>
                  <a:lnTo>
                    <a:pt x="4628" y="6164"/>
                  </a:lnTo>
                  <a:lnTo>
                    <a:pt x="4644" y="6168"/>
                  </a:lnTo>
                  <a:lnTo>
                    <a:pt x="4658" y="6173"/>
                  </a:lnTo>
                  <a:lnTo>
                    <a:pt x="4671" y="6180"/>
                  </a:lnTo>
                  <a:lnTo>
                    <a:pt x="4683" y="6187"/>
                  </a:lnTo>
                  <a:lnTo>
                    <a:pt x="4695" y="6196"/>
                  </a:lnTo>
                  <a:lnTo>
                    <a:pt x="4707" y="6205"/>
                  </a:lnTo>
                  <a:lnTo>
                    <a:pt x="4717" y="6214"/>
                  </a:lnTo>
                  <a:lnTo>
                    <a:pt x="4727" y="6224"/>
                  </a:lnTo>
                  <a:lnTo>
                    <a:pt x="4738" y="6235"/>
                  </a:lnTo>
                  <a:lnTo>
                    <a:pt x="4759" y="6256"/>
                  </a:lnTo>
                  <a:lnTo>
                    <a:pt x="4780" y="6278"/>
                  </a:lnTo>
                  <a:lnTo>
                    <a:pt x="4791" y="6289"/>
                  </a:lnTo>
                  <a:lnTo>
                    <a:pt x="4804" y="6299"/>
                  </a:lnTo>
                  <a:lnTo>
                    <a:pt x="4817" y="6309"/>
                  </a:lnTo>
                  <a:lnTo>
                    <a:pt x="4830" y="6319"/>
                  </a:lnTo>
                  <a:lnTo>
                    <a:pt x="4845" y="6327"/>
                  </a:lnTo>
                  <a:lnTo>
                    <a:pt x="4861" y="6336"/>
                  </a:lnTo>
                  <a:lnTo>
                    <a:pt x="4879" y="6344"/>
                  </a:lnTo>
                  <a:lnTo>
                    <a:pt x="4898" y="6351"/>
                  </a:lnTo>
                  <a:lnTo>
                    <a:pt x="4919" y="6356"/>
                  </a:lnTo>
                  <a:lnTo>
                    <a:pt x="4941" y="6362"/>
                  </a:lnTo>
                  <a:lnTo>
                    <a:pt x="4965" y="6365"/>
                  </a:lnTo>
                  <a:lnTo>
                    <a:pt x="4991" y="6367"/>
                  </a:lnTo>
                  <a:lnTo>
                    <a:pt x="4881" y="6300"/>
                  </a:lnTo>
                  <a:lnTo>
                    <a:pt x="4868" y="6291"/>
                  </a:lnTo>
                  <a:lnTo>
                    <a:pt x="4857" y="6281"/>
                  </a:lnTo>
                  <a:lnTo>
                    <a:pt x="4845" y="6271"/>
                  </a:lnTo>
                  <a:lnTo>
                    <a:pt x="4833" y="6262"/>
                  </a:lnTo>
                  <a:lnTo>
                    <a:pt x="4812" y="6241"/>
                  </a:lnTo>
                  <a:lnTo>
                    <a:pt x="4794" y="6221"/>
                  </a:lnTo>
                  <a:lnTo>
                    <a:pt x="4778" y="6201"/>
                  </a:lnTo>
                  <a:lnTo>
                    <a:pt x="4764" y="6184"/>
                  </a:lnTo>
                  <a:lnTo>
                    <a:pt x="4751" y="6167"/>
                  </a:lnTo>
                  <a:lnTo>
                    <a:pt x="4740" y="6151"/>
                  </a:lnTo>
                  <a:lnTo>
                    <a:pt x="4731" y="6135"/>
                  </a:lnTo>
                  <a:lnTo>
                    <a:pt x="4723" y="6120"/>
                  </a:lnTo>
                  <a:lnTo>
                    <a:pt x="4717" y="6104"/>
                  </a:lnTo>
                  <a:lnTo>
                    <a:pt x="4711" y="6090"/>
                  </a:lnTo>
                  <a:lnTo>
                    <a:pt x="4707" y="6076"/>
                  </a:lnTo>
                  <a:lnTo>
                    <a:pt x="4705" y="6063"/>
                  </a:lnTo>
                  <a:lnTo>
                    <a:pt x="4703" y="6051"/>
                  </a:lnTo>
                  <a:lnTo>
                    <a:pt x="4703" y="6038"/>
                  </a:lnTo>
                  <a:lnTo>
                    <a:pt x="4704" y="6025"/>
                  </a:lnTo>
                  <a:lnTo>
                    <a:pt x="4705" y="6012"/>
                  </a:lnTo>
                  <a:lnTo>
                    <a:pt x="4708" y="6000"/>
                  </a:lnTo>
                  <a:lnTo>
                    <a:pt x="4711" y="5988"/>
                  </a:lnTo>
                  <a:lnTo>
                    <a:pt x="4717" y="5976"/>
                  </a:lnTo>
                  <a:lnTo>
                    <a:pt x="4722" y="5964"/>
                  </a:lnTo>
                  <a:lnTo>
                    <a:pt x="4728" y="5951"/>
                  </a:lnTo>
                  <a:lnTo>
                    <a:pt x="4735" y="5940"/>
                  </a:lnTo>
                  <a:lnTo>
                    <a:pt x="4751" y="5916"/>
                  </a:lnTo>
                  <a:lnTo>
                    <a:pt x="4769" y="5890"/>
                  </a:lnTo>
                  <a:lnTo>
                    <a:pt x="4811" y="5837"/>
                  </a:lnTo>
                  <a:lnTo>
                    <a:pt x="4858" y="5777"/>
                  </a:lnTo>
                  <a:lnTo>
                    <a:pt x="4876" y="5750"/>
                  </a:lnTo>
                  <a:lnTo>
                    <a:pt x="4893" y="5722"/>
                  </a:lnTo>
                  <a:lnTo>
                    <a:pt x="4901" y="5707"/>
                  </a:lnTo>
                  <a:lnTo>
                    <a:pt x="4908" y="5692"/>
                  </a:lnTo>
                  <a:lnTo>
                    <a:pt x="4915" y="5677"/>
                  </a:lnTo>
                  <a:lnTo>
                    <a:pt x="4921" y="5661"/>
                  </a:lnTo>
                  <a:lnTo>
                    <a:pt x="4928" y="5644"/>
                  </a:lnTo>
                  <a:lnTo>
                    <a:pt x="4933" y="5627"/>
                  </a:lnTo>
                  <a:lnTo>
                    <a:pt x="4937" y="5610"/>
                  </a:lnTo>
                  <a:lnTo>
                    <a:pt x="4942" y="5593"/>
                  </a:lnTo>
                  <a:lnTo>
                    <a:pt x="4946" y="5574"/>
                  </a:lnTo>
                  <a:lnTo>
                    <a:pt x="4949" y="5555"/>
                  </a:lnTo>
                  <a:lnTo>
                    <a:pt x="4951" y="5537"/>
                  </a:lnTo>
                  <a:lnTo>
                    <a:pt x="4954" y="5517"/>
                  </a:lnTo>
                  <a:lnTo>
                    <a:pt x="4948" y="5523"/>
                  </a:lnTo>
                  <a:lnTo>
                    <a:pt x="4946" y="5524"/>
                  </a:lnTo>
                  <a:lnTo>
                    <a:pt x="4944" y="5528"/>
                  </a:lnTo>
                  <a:lnTo>
                    <a:pt x="4936" y="5541"/>
                  </a:lnTo>
                  <a:lnTo>
                    <a:pt x="4930" y="5553"/>
                  </a:lnTo>
                  <a:lnTo>
                    <a:pt x="4923" y="5566"/>
                  </a:lnTo>
                  <a:lnTo>
                    <a:pt x="4845" y="5704"/>
                  </a:lnTo>
                  <a:lnTo>
                    <a:pt x="4822" y="5734"/>
                  </a:lnTo>
                  <a:lnTo>
                    <a:pt x="4801" y="5759"/>
                  </a:lnTo>
                  <a:lnTo>
                    <a:pt x="4779" y="5779"/>
                  </a:lnTo>
                  <a:lnTo>
                    <a:pt x="4759" y="5795"/>
                  </a:lnTo>
                  <a:lnTo>
                    <a:pt x="4739" y="5808"/>
                  </a:lnTo>
                  <a:lnTo>
                    <a:pt x="4721" y="5817"/>
                  </a:lnTo>
                  <a:lnTo>
                    <a:pt x="4703" y="5821"/>
                  </a:lnTo>
                  <a:lnTo>
                    <a:pt x="4685" y="5822"/>
                  </a:lnTo>
                  <a:lnTo>
                    <a:pt x="4669" y="5821"/>
                  </a:lnTo>
                  <a:lnTo>
                    <a:pt x="4654" y="5816"/>
                  </a:lnTo>
                  <a:lnTo>
                    <a:pt x="4640" y="5808"/>
                  </a:lnTo>
                  <a:lnTo>
                    <a:pt x="4626" y="5797"/>
                  </a:lnTo>
                  <a:lnTo>
                    <a:pt x="4613" y="5783"/>
                  </a:lnTo>
                  <a:lnTo>
                    <a:pt x="4601" y="5768"/>
                  </a:lnTo>
                  <a:lnTo>
                    <a:pt x="4591" y="5751"/>
                  </a:lnTo>
                  <a:lnTo>
                    <a:pt x="4580" y="5731"/>
                  </a:lnTo>
                  <a:lnTo>
                    <a:pt x="4570" y="5709"/>
                  </a:lnTo>
                  <a:lnTo>
                    <a:pt x="4562" y="5686"/>
                  </a:lnTo>
                  <a:lnTo>
                    <a:pt x="4554" y="5662"/>
                  </a:lnTo>
                  <a:lnTo>
                    <a:pt x="4547" y="5637"/>
                  </a:lnTo>
                  <a:lnTo>
                    <a:pt x="4541" y="5610"/>
                  </a:lnTo>
                  <a:lnTo>
                    <a:pt x="4536" y="5582"/>
                  </a:lnTo>
                  <a:lnTo>
                    <a:pt x="4531" y="5554"/>
                  </a:lnTo>
                  <a:lnTo>
                    <a:pt x="4527" y="5526"/>
                  </a:lnTo>
                  <a:lnTo>
                    <a:pt x="4525" y="5497"/>
                  </a:lnTo>
                  <a:lnTo>
                    <a:pt x="4523" y="5468"/>
                  </a:lnTo>
                  <a:lnTo>
                    <a:pt x="4522" y="5440"/>
                  </a:lnTo>
                  <a:lnTo>
                    <a:pt x="4522" y="5411"/>
                  </a:lnTo>
                  <a:lnTo>
                    <a:pt x="4522" y="5383"/>
                  </a:lnTo>
                  <a:lnTo>
                    <a:pt x="4523" y="5356"/>
                  </a:lnTo>
                  <a:lnTo>
                    <a:pt x="4525" y="5330"/>
                  </a:lnTo>
                  <a:lnTo>
                    <a:pt x="4528" y="5304"/>
                  </a:lnTo>
                  <a:lnTo>
                    <a:pt x="4537" y="5255"/>
                  </a:lnTo>
                  <a:lnTo>
                    <a:pt x="4547" y="5204"/>
                  </a:lnTo>
                  <a:lnTo>
                    <a:pt x="4558" y="5154"/>
                  </a:lnTo>
                  <a:lnTo>
                    <a:pt x="4573" y="5105"/>
                  </a:lnTo>
                  <a:lnTo>
                    <a:pt x="4581" y="5081"/>
                  </a:lnTo>
                  <a:lnTo>
                    <a:pt x="4590" y="5056"/>
                  </a:lnTo>
                  <a:lnTo>
                    <a:pt x="4598" y="5033"/>
                  </a:lnTo>
                  <a:lnTo>
                    <a:pt x="4608" y="5009"/>
                  </a:lnTo>
                  <a:lnTo>
                    <a:pt x="4618" y="4985"/>
                  </a:lnTo>
                  <a:lnTo>
                    <a:pt x="4628" y="4963"/>
                  </a:lnTo>
                  <a:lnTo>
                    <a:pt x="4639" y="4940"/>
                  </a:lnTo>
                  <a:lnTo>
                    <a:pt x="4651" y="4918"/>
                  </a:lnTo>
                  <a:lnTo>
                    <a:pt x="4664" y="4897"/>
                  </a:lnTo>
                  <a:lnTo>
                    <a:pt x="4677" y="4875"/>
                  </a:lnTo>
                  <a:lnTo>
                    <a:pt x="4690" y="4855"/>
                  </a:lnTo>
                  <a:lnTo>
                    <a:pt x="4704" y="4834"/>
                  </a:lnTo>
                  <a:lnTo>
                    <a:pt x="4718" y="4815"/>
                  </a:lnTo>
                  <a:lnTo>
                    <a:pt x="4734" y="4796"/>
                  </a:lnTo>
                  <a:lnTo>
                    <a:pt x="4749" y="4777"/>
                  </a:lnTo>
                  <a:lnTo>
                    <a:pt x="4765" y="4759"/>
                  </a:lnTo>
                  <a:lnTo>
                    <a:pt x="4782" y="4743"/>
                  </a:lnTo>
                  <a:lnTo>
                    <a:pt x="4800" y="4726"/>
                  </a:lnTo>
                  <a:lnTo>
                    <a:pt x="4818" y="4711"/>
                  </a:lnTo>
                  <a:lnTo>
                    <a:pt x="4837" y="4695"/>
                  </a:lnTo>
                  <a:lnTo>
                    <a:pt x="4857" y="4681"/>
                  </a:lnTo>
                  <a:lnTo>
                    <a:pt x="4876" y="4669"/>
                  </a:lnTo>
                  <a:lnTo>
                    <a:pt x="4896" y="4657"/>
                  </a:lnTo>
                  <a:lnTo>
                    <a:pt x="4918" y="4645"/>
                  </a:lnTo>
                  <a:lnTo>
                    <a:pt x="4945" y="4631"/>
                  </a:lnTo>
                  <a:lnTo>
                    <a:pt x="4973" y="4614"/>
                  </a:lnTo>
                  <a:lnTo>
                    <a:pt x="5001" y="4596"/>
                  </a:lnTo>
                  <a:lnTo>
                    <a:pt x="5029" y="4577"/>
                  </a:lnTo>
                  <a:lnTo>
                    <a:pt x="5056" y="4559"/>
                  </a:lnTo>
                  <a:lnTo>
                    <a:pt x="5082" y="4539"/>
                  </a:lnTo>
                  <a:lnTo>
                    <a:pt x="5105" y="4522"/>
                  </a:lnTo>
                  <a:lnTo>
                    <a:pt x="5127" y="4505"/>
                  </a:lnTo>
                  <a:lnTo>
                    <a:pt x="5196" y="4449"/>
                  </a:lnTo>
                  <a:lnTo>
                    <a:pt x="5269" y="4390"/>
                  </a:lnTo>
                  <a:lnTo>
                    <a:pt x="5344" y="4328"/>
                  </a:lnTo>
                  <a:lnTo>
                    <a:pt x="5422" y="4265"/>
                  </a:lnTo>
                  <a:lnTo>
                    <a:pt x="5502" y="4201"/>
                  </a:lnTo>
                  <a:lnTo>
                    <a:pt x="5583" y="4139"/>
                  </a:lnTo>
                  <a:lnTo>
                    <a:pt x="5624" y="4107"/>
                  </a:lnTo>
                  <a:lnTo>
                    <a:pt x="5666" y="4077"/>
                  </a:lnTo>
                  <a:lnTo>
                    <a:pt x="5709" y="4047"/>
                  </a:lnTo>
                  <a:lnTo>
                    <a:pt x="5751" y="4018"/>
                  </a:lnTo>
                  <a:lnTo>
                    <a:pt x="5795" y="3989"/>
                  </a:lnTo>
                  <a:lnTo>
                    <a:pt x="5838" y="3962"/>
                  </a:lnTo>
                  <a:lnTo>
                    <a:pt x="5882" y="3935"/>
                  </a:lnTo>
                  <a:lnTo>
                    <a:pt x="5925" y="3910"/>
                  </a:lnTo>
                  <a:lnTo>
                    <a:pt x="5969" y="3886"/>
                  </a:lnTo>
                  <a:lnTo>
                    <a:pt x="6013" y="3864"/>
                  </a:lnTo>
                  <a:lnTo>
                    <a:pt x="6057" y="3842"/>
                  </a:lnTo>
                  <a:lnTo>
                    <a:pt x="6101" y="3823"/>
                  </a:lnTo>
                  <a:lnTo>
                    <a:pt x="6146" y="3806"/>
                  </a:lnTo>
                  <a:lnTo>
                    <a:pt x="6190" y="3790"/>
                  </a:lnTo>
                  <a:lnTo>
                    <a:pt x="6234" y="3776"/>
                  </a:lnTo>
                  <a:lnTo>
                    <a:pt x="6279" y="3765"/>
                  </a:lnTo>
                  <a:lnTo>
                    <a:pt x="6323" y="3755"/>
                  </a:lnTo>
                  <a:lnTo>
                    <a:pt x="6367" y="3748"/>
                  </a:lnTo>
                  <a:lnTo>
                    <a:pt x="6412" y="3743"/>
                  </a:lnTo>
                  <a:lnTo>
                    <a:pt x="6455" y="3741"/>
                  </a:lnTo>
                  <a:lnTo>
                    <a:pt x="6517" y="3741"/>
                  </a:lnTo>
                  <a:lnTo>
                    <a:pt x="6599" y="3742"/>
                  </a:lnTo>
                  <a:lnTo>
                    <a:pt x="6693" y="3746"/>
                  </a:lnTo>
                  <a:lnTo>
                    <a:pt x="6792" y="3751"/>
                  </a:lnTo>
                  <a:lnTo>
                    <a:pt x="6889" y="3757"/>
                  </a:lnTo>
                  <a:lnTo>
                    <a:pt x="6979" y="3766"/>
                  </a:lnTo>
                  <a:lnTo>
                    <a:pt x="7018" y="3770"/>
                  </a:lnTo>
                  <a:lnTo>
                    <a:pt x="7053" y="3776"/>
                  </a:lnTo>
                  <a:lnTo>
                    <a:pt x="7083" y="3781"/>
                  </a:lnTo>
                  <a:lnTo>
                    <a:pt x="7106" y="3786"/>
                  </a:lnTo>
                  <a:lnTo>
                    <a:pt x="7128" y="3793"/>
                  </a:lnTo>
                  <a:lnTo>
                    <a:pt x="7148" y="3799"/>
                  </a:lnTo>
                  <a:lnTo>
                    <a:pt x="7166" y="3806"/>
                  </a:lnTo>
                  <a:lnTo>
                    <a:pt x="7185" y="3813"/>
                  </a:lnTo>
                  <a:lnTo>
                    <a:pt x="7201" y="3821"/>
                  </a:lnTo>
                  <a:lnTo>
                    <a:pt x="7217" y="3829"/>
                  </a:lnTo>
                  <a:lnTo>
                    <a:pt x="7232" y="3837"/>
                  </a:lnTo>
                  <a:lnTo>
                    <a:pt x="7246" y="3846"/>
                  </a:lnTo>
                  <a:lnTo>
                    <a:pt x="7259" y="3854"/>
                  </a:lnTo>
                  <a:lnTo>
                    <a:pt x="7271" y="3864"/>
                  </a:lnTo>
                  <a:lnTo>
                    <a:pt x="7282" y="3874"/>
                  </a:lnTo>
                  <a:lnTo>
                    <a:pt x="7292" y="3883"/>
                  </a:lnTo>
                  <a:lnTo>
                    <a:pt x="7303" y="3893"/>
                  </a:lnTo>
                  <a:lnTo>
                    <a:pt x="7312" y="3904"/>
                  </a:lnTo>
                  <a:lnTo>
                    <a:pt x="7320" y="3914"/>
                  </a:lnTo>
                  <a:lnTo>
                    <a:pt x="7329" y="3925"/>
                  </a:lnTo>
                  <a:lnTo>
                    <a:pt x="7344" y="3949"/>
                  </a:lnTo>
                  <a:lnTo>
                    <a:pt x="7358" y="3974"/>
                  </a:lnTo>
                  <a:lnTo>
                    <a:pt x="7370" y="4001"/>
                  </a:lnTo>
                  <a:lnTo>
                    <a:pt x="7382" y="4029"/>
                  </a:lnTo>
                  <a:lnTo>
                    <a:pt x="7405" y="4089"/>
                  </a:lnTo>
                  <a:lnTo>
                    <a:pt x="7430" y="4157"/>
                  </a:lnTo>
                  <a:lnTo>
                    <a:pt x="7436" y="4149"/>
                  </a:lnTo>
                  <a:lnTo>
                    <a:pt x="7440" y="4141"/>
                  </a:lnTo>
                  <a:lnTo>
                    <a:pt x="7444" y="4133"/>
                  </a:lnTo>
                  <a:lnTo>
                    <a:pt x="7447" y="4125"/>
                  </a:lnTo>
                  <a:lnTo>
                    <a:pt x="7453" y="4106"/>
                  </a:lnTo>
                  <a:lnTo>
                    <a:pt x="7455" y="4088"/>
                  </a:lnTo>
                  <a:lnTo>
                    <a:pt x="7457" y="4069"/>
                  </a:lnTo>
                  <a:lnTo>
                    <a:pt x="7456" y="4049"/>
                  </a:lnTo>
                  <a:lnTo>
                    <a:pt x="7454" y="4029"/>
                  </a:lnTo>
                  <a:lnTo>
                    <a:pt x="7451" y="4009"/>
                  </a:lnTo>
                  <a:lnTo>
                    <a:pt x="7446" y="3990"/>
                  </a:lnTo>
                  <a:lnTo>
                    <a:pt x="7441" y="3969"/>
                  </a:lnTo>
                  <a:lnTo>
                    <a:pt x="7436" y="3951"/>
                  </a:lnTo>
                  <a:lnTo>
                    <a:pt x="7428" y="3932"/>
                  </a:lnTo>
                  <a:lnTo>
                    <a:pt x="7420" y="3914"/>
                  </a:lnTo>
                  <a:lnTo>
                    <a:pt x="7413" y="3897"/>
                  </a:lnTo>
                  <a:lnTo>
                    <a:pt x="7405" y="3882"/>
                  </a:lnTo>
                  <a:lnTo>
                    <a:pt x="7398" y="3867"/>
                  </a:lnTo>
                  <a:lnTo>
                    <a:pt x="7385" y="3848"/>
                  </a:lnTo>
                  <a:lnTo>
                    <a:pt x="7373" y="3828"/>
                  </a:lnTo>
                  <a:lnTo>
                    <a:pt x="7360" y="3811"/>
                  </a:lnTo>
                  <a:lnTo>
                    <a:pt x="7347" y="3796"/>
                  </a:lnTo>
                  <a:lnTo>
                    <a:pt x="7334" y="3782"/>
                  </a:lnTo>
                  <a:lnTo>
                    <a:pt x="7322" y="3769"/>
                  </a:lnTo>
                  <a:lnTo>
                    <a:pt x="7310" y="3756"/>
                  </a:lnTo>
                  <a:lnTo>
                    <a:pt x="7298" y="3745"/>
                  </a:lnTo>
                  <a:lnTo>
                    <a:pt x="7274" y="3726"/>
                  </a:lnTo>
                  <a:lnTo>
                    <a:pt x="7254" y="3709"/>
                  </a:lnTo>
                  <a:lnTo>
                    <a:pt x="7245" y="3701"/>
                  </a:lnTo>
                  <a:lnTo>
                    <a:pt x="7236" y="3693"/>
                  </a:lnTo>
                  <a:lnTo>
                    <a:pt x="7229" y="3685"/>
                  </a:lnTo>
                  <a:lnTo>
                    <a:pt x="7223" y="3678"/>
                  </a:lnTo>
                  <a:lnTo>
                    <a:pt x="7218" y="3670"/>
                  </a:lnTo>
                  <a:lnTo>
                    <a:pt x="7215" y="3662"/>
                  </a:lnTo>
                  <a:lnTo>
                    <a:pt x="7213" y="3654"/>
                  </a:lnTo>
                  <a:lnTo>
                    <a:pt x="7212" y="3645"/>
                  </a:lnTo>
                  <a:lnTo>
                    <a:pt x="7213" y="3637"/>
                  </a:lnTo>
                  <a:lnTo>
                    <a:pt x="7215" y="3626"/>
                  </a:lnTo>
                  <a:lnTo>
                    <a:pt x="7220" y="3615"/>
                  </a:lnTo>
                  <a:lnTo>
                    <a:pt x="7227" y="3604"/>
                  </a:lnTo>
                  <a:lnTo>
                    <a:pt x="7234" y="3591"/>
                  </a:lnTo>
                  <a:lnTo>
                    <a:pt x="7245" y="3577"/>
                  </a:lnTo>
                  <a:lnTo>
                    <a:pt x="7258" y="3562"/>
                  </a:lnTo>
                  <a:lnTo>
                    <a:pt x="7273" y="3545"/>
                  </a:lnTo>
                  <a:lnTo>
                    <a:pt x="7290" y="3527"/>
                  </a:lnTo>
                  <a:lnTo>
                    <a:pt x="7311" y="3507"/>
                  </a:lnTo>
                  <a:lnTo>
                    <a:pt x="7333" y="3486"/>
                  </a:lnTo>
                  <a:lnTo>
                    <a:pt x="7359" y="3462"/>
                  </a:lnTo>
                  <a:lnTo>
                    <a:pt x="7400" y="3424"/>
                  </a:lnTo>
                  <a:lnTo>
                    <a:pt x="7437" y="3390"/>
                  </a:lnTo>
                  <a:lnTo>
                    <a:pt x="7469" y="3357"/>
                  </a:lnTo>
                  <a:lnTo>
                    <a:pt x="7498" y="3326"/>
                  </a:lnTo>
                  <a:lnTo>
                    <a:pt x="7523" y="3298"/>
                  </a:lnTo>
                  <a:lnTo>
                    <a:pt x="7545" y="3271"/>
                  </a:lnTo>
                  <a:lnTo>
                    <a:pt x="7565" y="3247"/>
                  </a:lnTo>
                  <a:lnTo>
                    <a:pt x="7581" y="3223"/>
                  </a:lnTo>
                  <a:lnTo>
                    <a:pt x="7594" y="3201"/>
                  </a:lnTo>
                  <a:lnTo>
                    <a:pt x="7606" y="3181"/>
                  </a:lnTo>
                  <a:lnTo>
                    <a:pt x="7614" y="3162"/>
                  </a:lnTo>
                  <a:lnTo>
                    <a:pt x="7622" y="3142"/>
                  </a:lnTo>
                  <a:lnTo>
                    <a:pt x="7627" y="3125"/>
                  </a:lnTo>
                  <a:lnTo>
                    <a:pt x="7630" y="3107"/>
                  </a:lnTo>
                  <a:lnTo>
                    <a:pt x="7634" y="3089"/>
                  </a:lnTo>
                  <a:lnTo>
                    <a:pt x="7635" y="3072"/>
                  </a:lnTo>
                  <a:lnTo>
                    <a:pt x="7636" y="3038"/>
                  </a:lnTo>
                  <a:lnTo>
                    <a:pt x="7636" y="3002"/>
                  </a:lnTo>
                  <a:lnTo>
                    <a:pt x="7636" y="2963"/>
                  </a:lnTo>
                  <a:lnTo>
                    <a:pt x="7637" y="2919"/>
                  </a:lnTo>
                  <a:lnTo>
                    <a:pt x="7640" y="2895"/>
                  </a:lnTo>
                  <a:lnTo>
                    <a:pt x="7643" y="2871"/>
                  </a:lnTo>
                  <a:lnTo>
                    <a:pt x="7649" y="2844"/>
                  </a:lnTo>
                  <a:lnTo>
                    <a:pt x="7655" y="2815"/>
                  </a:lnTo>
                  <a:lnTo>
                    <a:pt x="7664" y="2783"/>
                  </a:lnTo>
                  <a:lnTo>
                    <a:pt x="7675" y="2749"/>
                  </a:lnTo>
                  <a:lnTo>
                    <a:pt x="7688" y="2713"/>
                  </a:lnTo>
                  <a:lnTo>
                    <a:pt x="7703" y="2675"/>
                  </a:lnTo>
                  <a:lnTo>
                    <a:pt x="7712" y="2653"/>
                  </a:lnTo>
                  <a:lnTo>
                    <a:pt x="7723" y="2630"/>
                  </a:lnTo>
                  <a:lnTo>
                    <a:pt x="7735" y="2610"/>
                  </a:lnTo>
                  <a:lnTo>
                    <a:pt x="7747" y="2590"/>
                  </a:lnTo>
                  <a:lnTo>
                    <a:pt x="7759" y="2569"/>
                  </a:lnTo>
                  <a:lnTo>
                    <a:pt x="7770" y="2550"/>
                  </a:lnTo>
                  <a:lnTo>
                    <a:pt x="7782" y="2531"/>
                  </a:lnTo>
                  <a:lnTo>
                    <a:pt x="7795" y="2514"/>
                  </a:lnTo>
                  <a:lnTo>
                    <a:pt x="7809" y="2494"/>
                  </a:lnTo>
                  <a:lnTo>
                    <a:pt x="7824" y="2474"/>
                  </a:lnTo>
                  <a:lnTo>
                    <a:pt x="7839" y="2457"/>
                  </a:lnTo>
                  <a:lnTo>
                    <a:pt x="7854" y="2441"/>
                  </a:lnTo>
                  <a:lnTo>
                    <a:pt x="7883" y="2410"/>
                  </a:lnTo>
                  <a:lnTo>
                    <a:pt x="7913" y="2377"/>
                  </a:lnTo>
                  <a:lnTo>
                    <a:pt x="7868" y="2392"/>
                  </a:lnTo>
                  <a:lnTo>
                    <a:pt x="7829" y="2413"/>
                  </a:lnTo>
                  <a:lnTo>
                    <a:pt x="7793" y="2438"/>
                  </a:lnTo>
                  <a:lnTo>
                    <a:pt x="7761" y="2469"/>
                  </a:lnTo>
                  <a:lnTo>
                    <a:pt x="7731" y="2502"/>
                  </a:lnTo>
                  <a:lnTo>
                    <a:pt x="7705" y="2541"/>
                  </a:lnTo>
                  <a:lnTo>
                    <a:pt x="7680" y="2583"/>
                  </a:lnTo>
                  <a:lnTo>
                    <a:pt x="7658" y="2627"/>
                  </a:lnTo>
                  <a:lnTo>
                    <a:pt x="7637" y="2675"/>
                  </a:lnTo>
                  <a:lnTo>
                    <a:pt x="7618" y="2724"/>
                  </a:lnTo>
                  <a:lnTo>
                    <a:pt x="7599" y="2776"/>
                  </a:lnTo>
                  <a:lnTo>
                    <a:pt x="7582" y="2829"/>
                  </a:lnTo>
                  <a:lnTo>
                    <a:pt x="7545" y="2936"/>
                  </a:lnTo>
                  <a:lnTo>
                    <a:pt x="7507" y="3045"/>
                  </a:lnTo>
                  <a:lnTo>
                    <a:pt x="7486" y="3099"/>
                  </a:lnTo>
                  <a:lnTo>
                    <a:pt x="7464" y="3152"/>
                  </a:lnTo>
                  <a:lnTo>
                    <a:pt x="7439" y="3202"/>
                  </a:lnTo>
                  <a:lnTo>
                    <a:pt x="7411" y="3252"/>
                  </a:lnTo>
                  <a:lnTo>
                    <a:pt x="7381" y="3299"/>
                  </a:lnTo>
                  <a:lnTo>
                    <a:pt x="7347" y="3345"/>
                  </a:lnTo>
                  <a:lnTo>
                    <a:pt x="7311" y="3387"/>
                  </a:lnTo>
                  <a:lnTo>
                    <a:pt x="7270" y="3424"/>
                  </a:lnTo>
                  <a:lnTo>
                    <a:pt x="7224" y="3459"/>
                  </a:lnTo>
                  <a:lnTo>
                    <a:pt x="7175" y="3489"/>
                  </a:lnTo>
                  <a:lnTo>
                    <a:pt x="7120" y="3515"/>
                  </a:lnTo>
                  <a:lnTo>
                    <a:pt x="7060" y="3535"/>
                  </a:lnTo>
                  <a:lnTo>
                    <a:pt x="6993" y="3550"/>
                  </a:lnTo>
                  <a:lnTo>
                    <a:pt x="6921" y="3560"/>
                  </a:lnTo>
                  <a:lnTo>
                    <a:pt x="6842" y="3563"/>
                  </a:lnTo>
                  <a:lnTo>
                    <a:pt x="6756" y="3560"/>
                  </a:lnTo>
                  <a:lnTo>
                    <a:pt x="6729" y="3557"/>
                  </a:lnTo>
                  <a:lnTo>
                    <a:pt x="6704" y="3555"/>
                  </a:lnTo>
                  <a:lnTo>
                    <a:pt x="6680" y="3551"/>
                  </a:lnTo>
                  <a:lnTo>
                    <a:pt x="6656" y="3547"/>
                  </a:lnTo>
                  <a:lnTo>
                    <a:pt x="6632" y="3543"/>
                  </a:lnTo>
                  <a:lnTo>
                    <a:pt x="6610" y="3539"/>
                  </a:lnTo>
                  <a:lnTo>
                    <a:pt x="6587" y="3533"/>
                  </a:lnTo>
                  <a:lnTo>
                    <a:pt x="6567" y="3527"/>
                  </a:lnTo>
                  <a:lnTo>
                    <a:pt x="6545" y="3520"/>
                  </a:lnTo>
                  <a:lnTo>
                    <a:pt x="6526" y="3513"/>
                  </a:lnTo>
                  <a:lnTo>
                    <a:pt x="6506" y="3505"/>
                  </a:lnTo>
                  <a:lnTo>
                    <a:pt x="6487" y="3497"/>
                  </a:lnTo>
                  <a:lnTo>
                    <a:pt x="6469" y="3488"/>
                  </a:lnTo>
                  <a:lnTo>
                    <a:pt x="6451" y="3477"/>
                  </a:lnTo>
                  <a:lnTo>
                    <a:pt x="6434" y="3467"/>
                  </a:lnTo>
                  <a:lnTo>
                    <a:pt x="6417" y="3456"/>
                  </a:lnTo>
                  <a:lnTo>
                    <a:pt x="6401" y="3444"/>
                  </a:lnTo>
                  <a:lnTo>
                    <a:pt x="6386" y="3431"/>
                  </a:lnTo>
                  <a:lnTo>
                    <a:pt x="6370" y="3418"/>
                  </a:lnTo>
                  <a:lnTo>
                    <a:pt x="6356" y="3404"/>
                  </a:lnTo>
                  <a:lnTo>
                    <a:pt x="6340" y="3389"/>
                  </a:lnTo>
                  <a:lnTo>
                    <a:pt x="6328" y="3373"/>
                  </a:lnTo>
                  <a:lnTo>
                    <a:pt x="6314" y="3357"/>
                  </a:lnTo>
                  <a:lnTo>
                    <a:pt x="6301" y="3339"/>
                  </a:lnTo>
                  <a:lnTo>
                    <a:pt x="6288" y="3321"/>
                  </a:lnTo>
                  <a:lnTo>
                    <a:pt x="6276" y="3302"/>
                  </a:lnTo>
                  <a:lnTo>
                    <a:pt x="6264" y="3281"/>
                  </a:lnTo>
                  <a:lnTo>
                    <a:pt x="6252" y="3261"/>
                  </a:lnTo>
                  <a:lnTo>
                    <a:pt x="6240" y="3238"/>
                  </a:lnTo>
                  <a:lnTo>
                    <a:pt x="6230" y="3215"/>
                  </a:lnTo>
                  <a:lnTo>
                    <a:pt x="6219" y="3192"/>
                  </a:lnTo>
                  <a:lnTo>
                    <a:pt x="6208" y="3167"/>
                  </a:lnTo>
                  <a:lnTo>
                    <a:pt x="6197" y="3139"/>
                  </a:lnTo>
                  <a:lnTo>
                    <a:pt x="6189" y="3112"/>
                  </a:lnTo>
                  <a:lnTo>
                    <a:pt x="6180" y="3086"/>
                  </a:lnTo>
                  <a:lnTo>
                    <a:pt x="6175" y="3061"/>
                  </a:lnTo>
                  <a:lnTo>
                    <a:pt x="6169" y="3037"/>
                  </a:lnTo>
                  <a:lnTo>
                    <a:pt x="6166" y="3013"/>
                  </a:lnTo>
                  <a:lnTo>
                    <a:pt x="6164" y="2989"/>
                  </a:lnTo>
                  <a:lnTo>
                    <a:pt x="6163" y="2965"/>
                  </a:lnTo>
                  <a:lnTo>
                    <a:pt x="6163" y="2942"/>
                  </a:lnTo>
                  <a:lnTo>
                    <a:pt x="6164" y="2917"/>
                  </a:lnTo>
                  <a:lnTo>
                    <a:pt x="6166" y="2893"/>
                  </a:lnTo>
                  <a:lnTo>
                    <a:pt x="6169" y="2867"/>
                  </a:lnTo>
                  <a:lnTo>
                    <a:pt x="6174" y="2843"/>
                  </a:lnTo>
                  <a:lnTo>
                    <a:pt x="6179" y="2816"/>
                  </a:lnTo>
                  <a:lnTo>
                    <a:pt x="6185" y="2788"/>
                  </a:lnTo>
                  <a:lnTo>
                    <a:pt x="6192" y="2759"/>
                  </a:lnTo>
                  <a:lnTo>
                    <a:pt x="6171" y="2776"/>
                  </a:lnTo>
                  <a:lnTo>
                    <a:pt x="6154" y="2794"/>
                  </a:lnTo>
                  <a:lnTo>
                    <a:pt x="6138" y="2811"/>
                  </a:lnTo>
                  <a:lnTo>
                    <a:pt x="6125" y="2831"/>
                  </a:lnTo>
                  <a:lnTo>
                    <a:pt x="6113" y="2849"/>
                  </a:lnTo>
                  <a:lnTo>
                    <a:pt x="6105" y="2869"/>
                  </a:lnTo>
                  <a:lnTo>
                    <a:pt x="6097" y="2889"/>
                  </a:lnTo>
                  <a:lnTo>
                    <a:pt x="6092" y="2909"/>
                  </a:lnTo>
                  <a:lnTo>
                    <a:pt x="6087" y="2930"/>
                  </a:lnTo>
                  <a:lnTo>
                    <a:pt x="6085" y="2950"/>
                  </a:lnTo>
                  <a:lnTo>
                    <a:pt x="6084" y="2971"/>
                  </a:lnTo>
                  <a:lnTo>
                    <a:pt x="6084" y="2992"/>
                  </a:lnTo>
                  <a:lnTo>
                    <a:pt x="6085" y="3014"/>
                  </a:lnTo>
                  <a:lnTo>
                    <a:pt x="6088" y="3034"/>
                  </a:lnTo>
                  <a:lnTo>
                    <a:pt x="6092" y="3056"/>
                  </a:lnTo>
                  <a:lnTo>
                    <a:pt x="6096" y="3078"/>
                  </a:lnTo>
                  <a:lnTo>
                    <a:pt x="6106" y="3121"/>
                  </a:lnTo>
                  <a:lnTo>
                    <a:pt x="6118" y="3164"/>
                  </a:lnTo>
                  <a:lnTo>
                    <a:pt x="6130" y="3207"/>
                  </a:lnTo>
                  <a:lnTo>
                    <a:pt x="6143" y="3248"/>
                  </a:lnTo>
                  <a:lnTo>
                    <a:pt x="6154" y="3289"/>
                  </a:lnTo>
                  <a:lnTo>
                    <a:pt x="6164" y="3329"/>
                  </a:lnTo>
                  <a:lnTo>
                    <a:pt x="6167" y="3347"/>
                  </a:lnTo>
                  <a:lnTo>
                    <a:pt x="6170" y="3366"/>
                  </a:lnTo>
                  <a:lnTo>
                    <a:pt x="6172" y="3385"/>
                  </a:lnTo>
                  <a:lnTo>
                    <a:pt x="6172" y="3402"/>
                  </a:lnTo>
                  <a:lnTo>
                    <a:pt x="6172" y="3422"/>
                  </a:lnTo>
                  <a:lnTo>
                    <a:pt x="6170" y="3442"/>
                  </a:lnTo>
                  <a:lnTo>
                    <a:pt x="6166" y="3460"/>
                  </a:lnTo>
                  <a:lnTo>
                    <a:pt x="6162" y="3478"/>
                  </a:lnTo>
                  <a:lnTo>
                    <a:pt x="6156" y="3497"/>
                  </a:lnTo>
                  <a:lnTo>
                    <a:pt x="6149" y="3514"/>
                  </a:lnTo>
                  <a:lnTo>
                    <a:pt x="6140" y="3530"/>
                  </a:lnTo>
                  <a:lnTo>
                    <a:pt x="6132" y="3547"/>
                  </a:lnTo>
                  <a:lnTo>
                    <a:pt x="6121" y="3562"/>
                  </a:lnTo>
                  <a:lnTo>
                    <a:pt x="6110" y="3578"/>
                  </a:lnTo>
                  <a:lnTo>
                    <a:pt x="6098" y="3593"/>
                  </a:lnTo>
                  <a:lnTo>
                    <a:pt x="6085" y="3608"/>
                  </a:lnTo>
                  <a:lnTo>
                    <a:pt x="6071" y="3623"/>
                  </a:lnTo>
                  <a:lnTo>
                    <a:pt x="6057" y="3636"/>
                  </a:lnTo>
                  <a:lnTo>
                    <a:pt x="6043" y="3650"/>
                  </a:lnTo>
                  <a:lnTo>
                    <a:pt x="6027" y="3662"/>
                  </a:lnTo>
                  <a:lnTo>
                    <a:pt x="5996" y="3687"/>
                  </a:lnTo>
                  <a:lnTo>
                    <a:pt x="5962" y="3711"/>
                  </a:lnTo>
                  <a:lnTo>
                    <a:pt x="5928" y="3732"/>
                  </a:lnTo>
                  <a:lnTo>
                    <a:pt x="5894" y="3754"/>
                  </a:lnTo>
                  <a:lnTo>
                    <a:pt x="5826" y="3793"/>
                  </a:lnTo>
                  <a:lnTo>
                    <a:pt x="5762" y="3827"/>
                  </a:lnTo>
                  <a:lnTo>
                    <a:pt x="5712" y="3858"/>
                  </a:lnTo>
                  <a:lnTo>
                    <a:pt x="5632" y="3910"/>
                  </a:lnTo>
                  <a:lnTo>
                    <a:pt x="5534" y="3974"/>
                  </a:lnTo>
                  <a:lnTo>
                    <a:pt x="5427" y="4043"/>
                  </a:lnTo>
                  <a:lnTo>
                    <a:pt x="5373" y="4076"/>
                  </a:lnTo>
                  <a:lnTo>
                    <a:pt x="5323" y="4108"/>
                  </a:lnTo>
                  <a:lnTo>
                    <a:pt x="5274" y="4139"/>
                  </a:lnTo>
                  <a:lnTo>
                    <a:pt x="5230" y="4164"/>
                  </a:lnTo>
                  <a:lnTo>
                    <a:pt x="5192" y="4186"/>
                  </a:lnTo>
                  <a:lnTo>
                    <a:pt x="5160" y="4203"/>
                  </a:lnTo>
                  <a:lnTo>
                    <a:pt x="5147" y="4209"/>
                  </a:lnTo>
                  <a:lnTo>
                    <a:pt x="5137" y="4213"/>
                  </a:lnTo>
                  <a:lnTo>
                    <a:pt x="5128" y="4216"/>
                  </a:lnTo>
                  <a:lnTo>
                    <a:pt x="5123" y="4216"/>
                  </a:lnTo>
                  <a:lnTo>
                    <a:pt x="5111" y="4215"/>
                  </a:lnTo>
                  <a:lnTo>
                    <a:pt x="5101" y="4212"/>
                  </a:lnTo>
                  <a:lnTo>
                    <a:pt x="5091" y="4207"/>
                  </a:lnTo>
                  <a:lnTo>
                    <a:pt x="5084" y="4202"/>
                  </a:lnTo>
                  <a:lnTo>
                    <a:pt x="5076" y="4196"/>
                  </a:lnTo>
                  <a:lnTo>
                    <a:pt x="5070" y="4188"/>
                  </a:lnTo>
                  <a:lnTo>
                    <a:pt x="5064" y="4179"/>
                  </a:lnTo>
                  <a:lnTo>
                    <a:pt x="5060" y="4171"/>
                  </a:lnTo>
                  <a:lnTo>
                    <a:pt x="5057" y="4161"/>
                  </a:lnTo>
                  <a:lnTo>
                    <a:pt x="5055" y="4150"/>
                  </a:lnTo>
                  <a:lnTo>
                    <a:pt x="5053" y="4140"/>
                  </a:lnTo>
                  <a:lnTo>
                    <a:pt x="5052" y="4128"/>
                  </a:lnTo>
                  <a:lnTo>
                    <a:pt x="5050" y="4117"/>
                  </a:lnTo>
                  <a:lnTo>
                    <a:pt x="5052" y="4105"/>
                  </a:lnTo>
                  <a:lnTo>
                    <a:pt x="5052" y="4093"/>
                  </a:lnTo>
                  <a:lnTo>
                    <a:pt x="5053" y="4081"/>
                  </a:lnTo>
                  <a:lnTo>
                    <a:pt x="5056" y="4058"/>
                  </a:lnTo>
                  <a:lnTo>
                    <a:pt x="5061" y="4036"/>
                  </a:lnTo>
                  <a:lnTo>
                    <a:pt x="5067" y="4015"/>
                  </a:lnTo>
                  <a:lnTo>
                    <a:pt x="5073" y="3994"/>
                  </a:lnTo>
                  <a:lnTo>
                    <a:pt x="5081" y="3974"/>
                  </a:lnTo>
                  <a:lnTo>
                    <a:pt x="5089" y="3954"/>
                  </a:lnTo>
                  <a:lnTo>
                    <a:pt x="5097" y="3935"/>
                  </a:lnTo>
                  <a:lnTo>
                    <a:pt x="5106" y="3917"/>
                  </a:lnTo>
                  <a:lnTo>
                    <a:pt x="5125" y="3881"/>
                  </a:lnTo>
                  <a:lnTo>
                    <a:pt x="5142" y="3846"/>
                  </a:lnTo>
                  <a:lnTo>
                    <a:pt x="5151" y="3827"/>
                  </a:lnTo>
                  <a:lnTo>
                    <a:pt x="5158" y="3810"/>
                  </a:lnTo>
                  <a:lnTo>
                    <a:pt x="5166" y="3793"/>
                  </a:lnTo>
                  <a:lnTo>
                    <a:pt x="5172" y="3774"/>
                  </a:lnTo>
                  <a:lnTo>
                    <a:pt x="5144" y="3751"/>
                  </a:lnTo>
                  <a:lnTo>
                    <a:pt x="5118" y="3726"/>
                  </a:lnTo>
                  <a:lnTo>
                    <a:pt x="5095" y="3699"/>
                  </a:lnTo>
                  <a:lnTo>
                    <a:pt x="5074" y="3672"/>
                  </a:lnTo>
                  <a:lnTo>
                    <a:pt x="5055" y="3643"/>
                  </a:lnTo>
                  <a:lnTo>
                    <a:pt x="5039" y="3613"/>
                  </a:lnTo>
                  <a:lnTo>
                    <a:pt x="5024" y="3583"/>
                  </a:lnTo>
                  <a:lnTo>
                    <a:pt x="5012" y="3551"/>
                  </a:lnTo>
                  <a:lnTo>
                    <a:pt x="5001" y="3519"/>
                  </a:lnTo>
                  <a:lnTo>
                    <a:pt x="4992" y="3486"/>
                  </a:lnTo>
                  <a:lnTo>
                    <a:pt x="4985" y="3451"/>
                  </a:lnTo>
                  <a:lnTo>
                    <a:pt x="4979" y="3418"/>
                  </a:lnTo>
                  <a:lnTo>
                    <a:pt x="4976" y="3382"/>
                  </a:lnTo>
                  <a:lnTo>
                    <a:pt x="4974" y="3347"/>
                  </a:lnTo>
                  <a:lnTo>
                    <a:pt x="4973" y="3311"/>
                  </a:lnTo>
                  <a:lnTo>
                    <a:pt x="4974" y="3276"/>
                  </a:lnTo>
                  <a:lnTo>
                    <a:pt x="4976" y="3239"/>
                  </a:lnTo>
                  <a:lnTo>
                    <a:pt x="4979" y="3202"/>
                  </a:lnTo>
                  <a:lnTo>
                    <a:pt x="4985" y="3166"/>
                  </a:lnTo>
                  <a:lnTo>
                    <a:pt x="4990" y="3129"/>
                  </a:lnTo>
                  <a:lnTo>
                    <a:pt x="4997" y="3093"/>
                  </a:lnTo>
                  <a:lnTo>
                    <a:pt x="5005" y="3057"/>
                  </a:lnTo>
                  <a:lnTo>
                    <a:pt x="5014" y="3020"/>
                  </a:lnTo>
                  <a:lnTo>
                    <a:pt x="5024" y="2985"/>
                  </a:lnTo>
                  <a:lnTo>
                    <a:pt x="5033" y="2949"/>
                  </a:lnTo>
                  <a:lnTo>
                    <a:pt x="5044" y="2914"/>
                  </a:lnTo>
                  <a:lnTo>
                    <a:pt x="5056" y="2879"/>
                  </a:lnTo>
                  <a:lnTo>
                    <a:pt x="5068" y="2845"/>
                  </a:lnTo>
                  <a:lnTo>
                    <a:pt x="5081" y="2811"/>
                  </a:lnTo>
                  <a:lnTo>
                    <a:pt x="5094" y="2779"/>
                  </a:lnTo>
                  <a:lnTo>
                    <a:pt x="5106" y="2747"/>
                  </a:lnTo>
                  <a:lnTo>
                    <a:pt x="5120" y="2717"/>
                  </a:lnTo>
                  <a:lnTo>
                    <a:pt x="5153" y="2643"/>
                  </a:lnTo>
                  <a:lnTo>
                    <a:pt x="5184" y="2573"/>
                  </a:lnTo>
                  <a:lnTo>
                    <a:pt x="5215" y="2509"/>
                  </a:lnTo>
                  <a:lnTo>
                    <a:pt x="5245" y="2448"/>
                  </a:lnTo>
                  <a:lnTo>
                    <a:pt x="5260" y="2419"/>
                  </a:lnTo>
                  <a:lnTo>
                    <a:pt x="5275" y="2391"/>
                  </a:lnTo>
                  <a:lnTo>
                    <a:pt x="5292" y="2364"/>
                  </a:lnTo>
                  <a:lnTo>
                    <a:pt x="5308" y="2339"/>
                  </a:lnTo>
                  <a:lnTo>
                    <a:pt x="5324" y="2314"/>
                  </a:lnTo>
                  <a:lnTo>
                    <a:pt x="5341" y="2290"/>
                  </a:lnTo>
                  <a:lnTo>
                    <a:pt x="5358" y="2267"/>
                  </a:lnTo>
                  <a:lnTo>
                    <a:pt x="5377" y="2245"/>
                  </a:lnTo>
                  <a:lnTo>
                    <a:pt x="5395" y="2224"/>
                  </a:lnTo>
                  <a:lnTo>
                    <a:pt x="5415" y="2204"/>
                  </a:lnTo>
                  <a:lnTo>
                    <a:pt x="5436" y="2185"/>
                  </a:lnTo>
                  <a:lnTo>
                    <a:pt x="5457" y="2166"/>
                  </a:lnTo>
                  <a:lnTo>
                    <a:pt x="5480" y="2149"/>
                  </a:lnTo>
                  <a:lnTo>
                    <a:pt x="5504" y="2133"/>
                  </a:lnTo>
                  <a:lnTo>
                    <a:pt x="5529" y="2118"/>
                  </a:lnTo>
                  <a:lnTo>
                    <a:pt x="5554" y="2104"/>
                  </a:lnTo>
                  <a:lnTo>
                    <a:pt x="5582" y="2090"/>
                  </a:lnTo>
                  <a:lnTo>
                    <a:pt x="5611" y="2077"/>
                  </a:lnTo>
                  <a:lnTo>
                    <a:pt x="5642" y="2065"/>
                  </a:lnTo>
                  <a:lnTo>
                    <a:pt x="5674" y="2054"/>
                  </a:lnTo>
                  <a:lnTo>
                    <a:pt x="5707" y="2045"/>
                  </a:lnTo>
                  <a:lnTo>
                    <a:pt x="5743" y="2035"/>
                  </a:lnTo>
                  <a:lnTo>
                    <a:pt x="5781" y="2026"/>
                  </a:lnTo>
                  <a:lnTo>
                    <a:pt x="5819" y="2020"/>
                  </a:lnTo>
                  <a:lnTo>
                    <a:pt x="5882" y="2009"/>
                  </a:lnTo>
                  <a:lnTo>
                    <a:pt x="5955" y="1996"/>
                  </a:lnTo>
                  <a:lnTo>
                    <a:pt x="5994" y="1988"/>
                  </a:lnTo>
                  <a:lnTo>
                    <a:pt x="6034" y="1979"/>
                  </a:lnTo>
                  <a:lnTo>
                    <a:pt x="6072" y="1969"/>
                  </a:lnTo>
                  <a:lnTo>
                    <a:pt x="6110" y="1957"/>
                  </a:lnTo>
                  <a:lnTo>
                    <a:pt x="6128" y="1952"/>
                  </a:lnTo>
                  <a:lnTo>
                    <a:pt x="6147" y="1944"/>
                  </a:lnTo>
                  <a:lnTo>
                    <a:pt x="6164" y="1938"/>
                  </a:lnTo>
                  <a:lnTo>
                    <a:pt x="6180" y="1930"/>
                  </a:lnTo>
                  <a:lnTo>
                    <a:pt x="6196" y="1922"/>
                  </a:lnTo>
                  <a:lnTo>
                    <a:pt x="6211" y="1914"/>
                  </a:lnTo>
                  <a:lnTo>
                    <a:pt x="6225" y="1904"/>
                  </a:lnTo>
                  <a:lnTo>
                    <a:pt x="6238" y="1896"/>
                  </a:lnTo>
                  <a:lnTo>
                    <a:pt x="6250" y="1885"/>
                  </a:lnTo>
                  <a:lnTo>
                    <a:pt x="6261" y="1874"/>
                  </a:lnTo>
                  <a:lnTo>
                    <a:pt x="6270" y="1864"/>
                  </a:lnTo>
                  <a:lnTo>
                    <a:pt x="6279" y="1852"/>
                  </a:lnTo>
                  <a:lnTo>
                    <a:pt x="6286" y="1840"/>
                  </a:lnTo>
                  <a:lnTo>
                    <a:pt x="6291" y="1827"/>
                  </a:lnTo>
                  <a:lnTo>
                    <a:pt x="6294" y="1813"/>
                  </a:lnTo>
                  <a:lnTo>
                    <a:pt x="6295" y="1799"/>
                  </a:lnTo>
                  <a:lnTo>
                    <a:pt x="6295" y="1785"/>
                  </a:lnTo>
                  <a:lnTo>
                    <a:pt x="6293" y="1771"/>
                  </a:lnTo>
                  <a:lnTo>
                    <a:pt x="6289" y="1758"/>
                  </a:lnTo>
                  <a:lnTo>
                    <a:pt x="6282" y="1746"/>
                  </a:lnTo>
                  <a:lnTo>
                    <a:pt x="6275" y="1734"/>
                  </a:lnTo>
                  <a:lnTo>
                    <a:pt x="6266" y="1722"/>
                  </a:lnTo>
                  <a:lnTo>
                    <a:pt x="6255" y="1712"/>
                  </a:lnTo>
                  <a:lnTo>
                    <a:pt x="6245" y="1700"/>
                  </a:lnTo>
                  <a:lnTo>
                    <a:pt x="6219" y="1679"/>
                  </a:lnTo>
                  <a:lnTo>
                    <a:pt x="6191" y="1659"/>
                  </a:lnTo>
                  <a:lnTo>
                    <a:pt x="6162" y="1637"/>
                  </a:lnTo>
                  <a:lnTo>
                    <a:pt x="6133" y="1617"/>
                  </a:lnTo>
                  <a:lnTo>
                    <a:pt x="6119" y="1606"/>
                  </a:lnTo>
                  <a:lnTo>
                    <a:pt x="6105" y="1595"/>
                  </a:lnTo>
                  <a:lnTo>
                    <a:pt x="6092" y="1585"/>
                  </a:lnTo>
                  <a:lnTo>
                    <a:pt x="6080" y="1573"/>
                  </a:lnTo>
                  <a:lnTo>
                    <a:pt x="6069" y="1561"/>
                  </a:lnTo>
                  <a:lnTo>
                    <a:pt x="6059" y="1549"/>
                  </a:lnTo>
                  <a:lnTo>
                    <a:pt x="6051" y="1536"/>
                  </a:lnTo>
                  <a:lnTo>
                    <a:pt x="6043" y="1522"/>
                  </a:lnTo>
                  <a:lnTo>
                    <a:pt x="6038" y="1508"/>
                  </a:lnTo>
                  <a:lnTo>
                    <a:pt x="6034" y="1494"/>
                  </a:lnTo>
                  <a:lnTo>
                    <a:pt x="6032" y="1479"/>
                  </a:lnTo>
                  <a:lnTo>
                    <a:pt x="6032" y="1463"/>
                  </a:lnTo>
                  <a:lnTo>
                    <a:pt x="6035" y="1446"/>
                  </a:lnTo>
                  <a:lnTo>
                    <a:pt x="6040" y="1428"/>
                  </a:lnTo>
                  <a:lnTo>
                    <a:pt x="6048" y="1410"/>
                  </a:lnTo>
                  <a:lnTo>
                    <a:pt x="6057" y="1391"/>
                  </a:lnTo>
                  <a:lnTo>
                    <a:pt x="6070" y="1371"/>
                  </a:lnTo>
                  <a:lnTo>
                    <a:pt x="6084" y="1351"/>
                  </a:lnTo>
                  <a:lnTo>
                    <a:pt x="6100" y="1331"/>
                  </a:lnTo>
                  <a:lnTo>
                    <a:pt x="6119" y="1311"/>
                  </a:lnTo>
                  <a:lnTo>
                    <a:pt x="6138" y="1292"/>
                  </a:lnTo>
                  <a:lnTo>
                    <a:pt x="6160" y="1272"/>
                  </a:lnTo>
                  <a:lnTo>
                    <a:pt x="6182" y="1252"/>
                  </a:lnTo>
                  <a:lnTo>
                    <a:pt x="6206" y="1232"/>
                  </a:lnTo>
                  <a:lnTo>
                    <a:pt x="6232" y="1213"/>
                  </a:lnTo>
                  <a:lnTo>
                    <a:pt x="6259" y="1195"/>
                  </a:lnTo>
                  <a:lnTo>
                    <a:pt x="6287" y="1175"/>
                  </a:lnTo>
                  <a:lnTo>
                    <a:pt x="6316" y="1157"/>
                  </a:lnTo>
                  <a:lnTo>
                    <a:pt x="6346" y="1140"/>
                  </a:lnTo>
                  <a:lnTo>
                    <a:pt x="6376" y="1122"/>
                  </a:lnTo>
                  <a:lnTo>
                    <a:pt x="6408" y="1105"/>
                  </a:lnTo>
                  <a:lnTo>
                    <a:pt x="6442" y="1089"/>
                  </a:lnTo>
                  <a:lnTo>
                    <a:pt x="6475" y="1073"/>
                  </a:lnTo>
                  <a:lnTo>
                    <a:pt x="6509" y="1058"/>
                  </a:lnTo>
                  <a:lnTo>
                    <a:pt x="6544" y="1044"/>
                  </a:lnTo>
                  <a:lnTo>
                    <a:pt x="6579" y="1031"/>
                  </a:lnTo>
                  <a:lnTo>
                    <a:pt x="6615" y="1018"/>
                  </a:lnTo>
                  <a:lnTo>
                    <a:pt x="6651" y="1006"/>
                  </a:lnTo>
                  <a:lnTo>
                    <a:pt x="6687" y="995"/>
                  </a:lnTo>
                  <a:lnTo>
                    <a:pt x="6724" y="986"/>
                  </a:lnTo>
                  <a:lnTo>
                    <a:pt x="6760" y="977"/>
                  </a:lnTo>
                  <a:lnTo>
                    <a:pt x="6797" y="969"/>
                  </a:lnTo>
                  <a:lnTo>
                    <a:pt x="6834" y="963"/>
                  </a:lnTo>
                  <a:lnTo>
                    <a:pt x="6870" y="958"/>
                  </a:lnTo>
                  <a:lnTo>
                    <a:pt x="6907" y="954"/>
                  </a:lnTo>
                  <a:lnTo>
                    <a:pt x="6943" y="951"/>
                  </a:lnTo>
                  <a:lnTo>
                    <a:pt x="6979" y="950"/>
                  </a:lnTo>
                  <a:lnTo>
                    <a:pt x="7015" y="950"/>
                  </a:lnTo>
                  <a:lnTo>
                    <a:pt x="7019" y="926"/>
                  </a:lnTo>
                  <a:lnTo>
                    <a:pt x="7022" y="905"/>
                  </a:lnTo>
                  <a:lnTo>
                    <a:pt x="7023" y="884"/>
                  </a:lnTo>
                  <a:lnTo>
                    <a:pt x="7025" y="866"/>
                  </a:lnTo>
                  <a:lnTo>
                    <a:pt x="7026" y="856"/>
                  </a:lnTo>
                  <a:lnTo>
                    <a:pt x="7027" y="847"/>
                  </a:lnTo>
                  <a:lnTo>
                    <a:pt x="7031" y="838"/>
                  </a:lnTo>
                  <a:lnTo>
                    <a:pt x="7034" y="828"/>
                  </a:lnTo>
                  <a:lnTo>
                    <a:pt x="7037" y="819"/>
                  </a:lnTo>
                  <a:lnTo>
                    <a:pt x="7043" y="809"/>
                  </a:lnTo>
                  <a:lnTo>
                    <a:pt x="7049" y="799"/>
                  </a:lnTo>
                  <a:lnTo>
                    <a:pt x="7057" y="789"/>
                  </a:lnTo>
                  <a:lnTo>
                    <a:pt x="7068" y="776"/>
                  </a:lnTo>
                  <a:lnTo>
                    <a:pt x="7081" y="763"/>
                  </a:lnTo>
                  <a:lnTo>
                    <a:pt x="7095" y="751"/>
                  </a:lnTo>
                  <a:lnTo>
                    <a:pt x="7111" y="739"/>
                  </a:lnTo>
                  <a:lnTo>
                    <a:pt x="7128" y="728"/>
                  </a:lnTo>
                  <a:lnTo>
                    <a:pt x="7146" y="718"/>
                  </a:lnTo>
                  <a:lnTo>
                    <a:pt x="7165" y="709"/>
                  </a:lnTo>
                  <a:lnTo>
                    <a:pt x="7185" y="700"/>
                  </a:lnTo>
                  <a:lnTo>
                    <a:pt x="7210" y="689"/>
                  </a:lnTo>
                  <a:lnTo>
                    <a:pt x="7236" y="681"/>
                  </a:lnTo>
                  <a:lnTo>
                    <a:pt x="7263" y="672"/>
                  </a:lnTo>
                  <a:lnTo>
                    <a:pt x="7291" y="664"/>
                  </a:lnTo>
                  <a:lnTo>
                    <a:pt x="7319" y="656"/>
                  </a:lnTo>
                  <a:lnTo>
                    <a:pt x="7348" y="650"/>
                  </a:lnTo>
                  <a:lnTo>
                    <a:pt x="7377" y="643"/>
                  </a:lnTo>
                  <a:lnTo>
                    <a:pt x="7408" y="638"/>
                  </a:lnTo>
                  <a:lnTo>
                    <a:pt x="7437" y="633"/>
                  </a:lnTo>
                  <a:lnTo>
                    <a:pt x="7467" y="629"/>
                  </a:lnTo>
                  <a:lnTo>
                    <a:pt x="7497" y="626"/>
                  </a:lnTo>
                  <a:lnTo>
                    <a:pt x="7528" y="624"/>
                  </a:lnTo>
                  <a:lnTo>
                    <a:pt x="7558" y="622"/>
                  </a:lnTo>
                  <a:lnTo>
                    <a:pt x="7588" y="620"/>
                  </a:lnTo>
                  <a:lnTo>
                    <a:pt x="7619" y="619"/>
                  </a:lnTo>
                  <a:lnTo>
                    <a:pt x="7650" y="619"/>
                  </a:lnTo>
                  <a:lnTo>
                    <a:pt x="7679" y="620"/>
                  </a:lnTo>
                  <a:lnTo>
                    <a:pt x="7709" y="623"/>
                  </a:lnTo>
                  <a:lnTo>
                    <a:pt x="7738" y="625"/>
                  </a:lnTo>
                  <a:lnTo>
                    <a:pt x="7767" y="628"/>
                  </a:lnTo>
                  <a:lnTo>
                    <a:pt x="7796" y="631"/>
                  </a:lnTo>
                  <a:lnTo>
                    <a:pt x="7824" y="637"/>
                  </a:lnTo>
                  <a:lnTo>
                    <a:pt x="7851" y="641"/>
                  </a:lnTo>
                  <a:lnTo>
                    <a:pt x="7878" y="647"/>
                  </a:lnTo>
                  <a:lnTo>
                    <a:pt x="7904" y="654"/>
                  </a:lnTo>
                  <a:lnTo>
                    <a:pt x="7930" y="661"/>
                  </a:lnTo>
                  <a:lnTo>
                    <a:pt x="7955" y="670"/>
                  </a:lnTo>
                  <a:lnTo>
                    <a:pt x="7977" y="680"/>
                  </a:lnTo>
                  <a:lnTo>
                    <a:pt x="8000" y="689"/>
                  </a:lnTo>
                  <a:lnTo>
                    <a:pt x="8021" y="700"/>
                  </a:lnTo>
                  <a:lnTo>
                    <a:pt x="8042" y="711"/>
                  </a:lnTo>
                  <a:lnTo>
                    <a:pt x="8061" y="724"/>
                  </a:lnTo>
                  <a:lnTo>
                    <a:pt x="8074" y="734"/>
                  </a:lnTo>
                  <a:lnTo>
                    <a:pt x="8091" y="750"/>
                  </a:lnTo>
                  <a:lnTo>
                    <a:pt x="8107" y="765"/>
                  </a:lnTo>
                  <a:lnTo>
                    <a:pt x="8117" y="776"/>
                  </a:lnTo>
                  <a:lnTo>
                    <a:pt x="8126" y="789"/>
                  </a:lnTo>
                  <a:lnTo>
                    <a:pt x="8132" y="800"/>
                  </a:lnTo>
                  <a:lnTo>
                    <a:pt x="8137" y="813"/>
                  </a:lnTo>
                  <a:lnTo>
                    <a:pt x="8138" y="824"/>
                  </a:lnTo>
                  <a:lnTo>
                    <a:pt x="8138" y="835"/>
                  </a:lnTo>
                  <a:lnTo>
                    <a:pt x="8134" y="846"/>
                  </a:lnTo>
                  <a:lnTo>
                    <a:pt x="8131" y="856"/>
                  </a:lnTo>
                  <a:lnTo>
                    <a:pt x="8125" y="866"/>
                  </a:lnTo>
                  <a:lnTo>
                    <a:pt x="8117" y="876"/>
                  </a:lnTo>
                  <a:lnTo>
                    <a:pt x="8109" y="884"/>
                  </a:lnTo>
                  <a:lnTo>
                    <a:pt x="8099" y="893"/>
                  </a:lnTo>
                  <a:lnTo>
                    <a:pt x="8087" y="901"/>
                  </a:lnTo>
                  <a:lnTo>
                    <a:pt x="8075" y="908"/>
                  </a:lnTo>
                  <a:lnTo>
                    <a:pt x="8061" y="916"/>
                  </a:lnTo>
                  <a:lnTo>
                    <a:pt x="8047" y="922"/>
                  </a:lnTo>
                  <a:lnTo>
                    <a:pt x="8032" y="927"/>
                  </a:lnTo>
                  <a:lnTo>
                    <a:pt x="8016" y="933"/>
                  </a:lnTo>
                  <a:lnTo>
                    <a:pt x="8000" y="938"/>
                  </a:lnTo>
                  <a:lnTo>
                    <a:pt x="7984" y="944"/>
                  </a:lnTo>
                  <a:lnTo>
                    <a:pt x="7967" y="947"/>
                  </a:lnTo>
                  <a:lnTo>
                    <a:pt x="7934" y="954"/>
                  </a:lnTo>
                  <a:lnTo>
                    <a:pt x="7901" y="959"/>
                  </a:lnTo>
                  <a:lnTo>
                    <a:pt x="7868" y="962"/>
                  </a:lnTo>
                  <a:lnTo>
                    <a:pt x="7839" y="962"/>
                  </a:lnTo>
                  <a:lnTo>
                    <a:pt x="7826" y="962"/>
                  </a:lnTo>
                  <a:lnTo>
                    <a:pt x="7813" y="961"/>
                  </a:lnTo>
                  <a:lnTo>
                    <a:pt x="7803" y="960"/>
                  </a:lnTo>
                  <a:lnTo>
                    <a:pt x="7792" y="958"/>
                  </a:lnTo>
                  <a:lnTo>
                    <a:pt x="7770" y="951"/>
                  </a:lnTo>
                  <a:lnTo>
                    <a:pt x="7748" y="945"/>
                  </a:lnTo>
                  <a:lnTo>
                    <a:pt x="7726" y="937"/>
                  </a:lnTo>
                  <a:lnTo>
                    <a:pt x="7704" y="930"/>
                  </a:lnTo>
                  <a:lnTo>
                    <a:pt x="7682" y="921"/>
                  </a:lnTo>
                  <a:lnTo>
                    <a:pt x="7662" y="911"/>
                  </a:lnTo>
                  <a:lnTo>
                    <a:pt x="7640" y="902"/>
                  </a:lnTo>
                  <a:lnTo>
                    <a:pt x="7620" y="891"/>
                  </a:lnTo>
                  <a:lnTo>
                    <a:pt x="7581" y="870"/>
                  </a:lnTo>
                  <a:lnTo>
                    <a:pt x="7544" y="849"/>
                  </a:lnTo>
                  <a:lnTo>
                    <a:pt x="7510" y="827"/>
                  </a:lnTo>
                  <a:lnTo>
                    <a:pt x="7481" y="806"/>
                  </a:lnTo>
                  <a:lnTo>
                    <a:pt x="7490" y="827"/>
                  </a:lnTo>
                  <a:lnTo>
                    <a:pt x="7503" y="848"/>
                  </a:lnTo>
                  <a:lnTo>
                    <a:pt x="7517" y="868"/>
                  </a:lnTo>
                  <a:lnTo>
                    <a:pt x="7534" y="888"/>
                  </a:lnTo>
                  <a:lnTo>
                    <a:pt x="7551" y="907"/>
                  </a:lnTo>
                  <a:lnTo>
                    <a:pt x="7570" y="926"/>
                  </a:lnTo>
                  <a:lnTo>
                    <a:pt x="7591" y="944"/>
                  </a:lnTo>
                  <a:lnTo>
                    <a:pt x="7611" y="961"/>
                  </a:lnTo>
                  <a:lnTo>
                    <a:pt x="7634" y="977"/>
                  </a:lnTo>
                  <a:lnTo>
                    <a:pt x="7656" y="993"/>
                  </a:lnTo>
                  <a:lnTo>
                    <a:pt x="7679" y="1007"/>
                  </a:lnTo>
                  <a:lnTo>
                    <a:pt x="7702" y="1021"/>
                  </a:lnTo>
                  <a:lnTo>
                    <a:pt x="7725" y="1034"/>
                  </a:lnTo>
                  <a:lnTo>
                    <a:pt x="7748" y="1046"/>
                  </a:lnTo>
                  <a:lnTo>
                    <a:pt x="7770" y="1056"/>
                  </a:lnTo>
                  <a:lnTo>
                    <a:pt x="7792" y="1065"/>
                  </a:lnTo>
                  <a:lnTo>
                    <a:pt x="7808" y="1072"/>
                  </a:lnTo>
                  <a:lnTo>
                    <a:pt x="7823" y="1076"/>
                  </a:lnTo>
                  <a:lnTo>
                    <a:pt x="7838" y="1079"/>
                  </a:lnTo>
                  <a:lnTo>
                    <a:pt x="7853" y="1083"/>
                  </a:lnTo>
                  <a:lnTo>
                    <a:pt x="7867" y="1084"/>
                  </a:lnTo>
                  <a:lnTo>
                    <a:pt x="7881" y="1084"/>
                  </a:lnTo>
                  <a:lnTo>
                    <a:pt x="7894" y="1084"/>
                  </a:lnTo>
                  <a:lnTo>
                    <a:pt x="7907" y="1081"/>
                  </a:lnTo>
                  <a:lnTo>
                    <a:pt x="7920" y="1079"/>
                  </a:lnTo>
                  <a:lnTo>
                    <a:pt x="7932" y="1076"/>
                  </a:lnTo>
                  <a:lnTo>
                    <a:pt x="7944" y="1073"/>
                  </a:lnTo>
                  <a:lnTo>
                    <a:pt x="7956" y="1067"/>
                  </a:lnTo>
                  <a:lnTo>
                    <a:pt x="7967" y="1063"/>
                  </a:lnTo>
                  <a:lnTo>
                    <a:pt x="7978" y="1057"/>
                  </a:lnTo>
                  <a:lnTo>
                    <a:pt x="7990" y="1050"/>
                  </a:lnTo>
                  <a:lnTo>
                    <a:pt x="8001" y="1044"/>
                  </a:lnTo>
                  <a:lnTo>
                    <a:pt x="8022" y="1030"/>
                  </a:lnTo>
                  <a:lnTo>
                    <a:pt x="8044" y="1014"/>
                  </a:lnTo>
                  <a:lnTo>
                    <a:pt x="8065" y="997"/>
                  </a:lnTo>
                  <a:lnTo>
                    <a:pt x="8086" y="981"/>
                  </a:lnTo>
                  <a:lnTo>
                    <a:pt x="8107" y="964"/>
                  </a:lnTo>
                  <a:lnTo>
                    <a:pt x="8130" y="949"/>
                  </a:lnTo>
                  <a:lnTo>
                    <a:pt x="8153" y="934"/>
                  </a:lnTo>
                  <a:lnTo>
                    <a:pt x="8176" y="921"/>
                  </a:lnTo>
                  <a:lnTo>
                    <a:pt x="8198" y="911"/>
                  </a:lnTo>
                  <a:lnTo>
                    <a:pt x="8226" y="901"/>
                  </a:lnTo>
                  <a:lnTo>
                    <a:pt x="8242" y="896"/>
                  </a:lnTo>
                  <a:lnTo>
                    <a:pt x="8258" y="891"/>
                  </a:lnTo>
                  <a:lnTo>
                    <a:pt x="8275" y="887"/>
                  </a:lnTo>
                  <a:lnTo>
                    <a:pt x="8293" y="883"/>
                  </a:lnTo>
                  <a:lnTo>
                    <a:pt x="8310" y="881"/>
                  </a:lnTo>
                  <a:lnTo>
                    <a:pt x="8327" y="880"/>
                  </a:lnTo>
                  <a:lnTo>
                    <a:pt x="8343" y="880"/>
                  </a:lnTo>
                  <a:lnTo>
                    <a:pt x="8358" y="882"/>
                  </a:lnTo>
                  <a:lnTo>
                    <a:pt x="8366" y="884"/>
                  </a:lnTo>
                  <a:lnTo>
                    <a:pt x="8372" y="887"/>
                  </a:lnTo>
                  <a:lnTo>
                    <a:pt x="8379" y="889"/>
                  </a:lnTo>
                  <a:lnTo>
                    <a:pt x="8385" y="892"/>
                  </a:lnTo>
                  <a:lnTo>
                    <a:pt x="8391" y="895"/>
                  </a:lnTo>
                  <a:lnTo>
                    <a:pt x="8396" y="899"/>
                  </a:lnTo>
                  <a:lnTo>
                    <a:pt x="8400" y="905"/>
                  </a:lnTo>
                  <a:lnTo>
                    <a:pt x="8405" y="910"/>
                  </a:lnTo>
                  <a:lnTo>
                    <a:pt x="8408" y="916"/>
                  </a:lnTo>
                  <a:lnTo>
                    <a:pt x="8411" y="922"/>
                  </a:lnTo>
                  <a:lnTo>
                    <a:pt x="8413" y="929"/>
                  </a:lnTo>
                  <a:lnTo>
                    <a:pt x="8415" y="935"/>
                  </a:lnTo>
                  <a:lnTo>
                    <a:pt x="8416" y="949"/>
                  </a:lnTo>
                  <a:lnTo>
                    <a:pt x="8416" y="963"/>
                  </a:lnTo>
                  <a:lnTo>
                    <a:pt x="8415" y="977"/>
                  </a:lnTo>
                  <a:lnTo>
                    <a:pt x="8412" y="992"/>
                  </a:lnTo>
                  <a:lnTo>
                    <a:pt x="8408" y="1007"/>
                  </a:lnTo>
                  <a:lnTo>
                    <a:pt x="8404" y="1021"/>
                  </a:lnTo>
                  <a:lnTo>
                    <a:pt x="8392" y="1051"/>
                  </a:lnTo>
                  <a:lnTo>
                    <a:pt x="8379" y="1079"/>
                  </a:lnTo>
                  <a:lnTo>
                    <a:pt x="8367" y="1105"/>
                  </a:lnTo>
                  <a:lnTo>
                    <a:pt x="8358" y="1127"/>
                  </a:lnTo>
                  <a:lnTo>
                    <a:pt x="8354" y="1141"/>
                  </a:lnTo>
                  <a:lnTo>
                    <a:pt x="8350" y="1156"/>
                  </a:lnTo>
                  <a:lnTo>
                    <a:pt x="8347" y="1170"/>
                  </a:lnTo>
                  <a:lnTo>
                    <a:pt x="8343" y="1185"/>
                  </a:lnTo>
                  <a:lnTo>
                    <a:pt x="8339" y="1215"/>
                  </a:lnTo>
                  <a:lnTo>
                    <a:pt x="8337" y="1246"/>
                  </a:lnTo>
                  <a:lnTo>
                    <a:pt x="8336" y="1279"/>
                  </a:lnTo>
                  <a:lnTo>
                    <a:pt x="8337" y="1311"/>
                  </a:lnTo>
                  <a:lnTo>
                    <a:pt x="8339" y="1342"/>
                  </a:lnTo>
                  <a:lnTo>
                    <a:pt x="8343" y="1374"/>
                  </a:lnTo>
                  <a:lnTo>
                    <a:pt x="8349" y="1406"/>
                  </a:lnTo>
                  <a:lnTo>
                    <a:pt x="8356" y="1437"/>
                  </a:lnTo>
                  <a:lnTo>
                    <a:pt x="8365" y="1467"/>
                  </a:lnTo>
                  <a:lnTo>
                    <a:pt x="8375" y="1495"/>
                  </a:lnTo>
                  <a:lnTo>
                    <a:pt x="8385" y="1523"/>
                  </a:lnTo>
                  <a:lnTo>
                    <a:pt x="8398" y="1548"/>
                  </a:lnTo>
                  <a:lnTo>
                    <a:pt x="8411" y="1572"/>
                  </a:lnTo>
                  <a:lnTo>
                    <a:pt x="8426" y="1593"/>
                  </a:lnTo>
                  <a:close/>
                  <a:moveTo>
                    <a:pt x="1855" y="1445"/>
                  </a:moveTo>
                  <a:lnTo>
                    <a:pt x="1815" y="1445"/>
                  </a:lnTo>
                  <a:lnTo>
                    <a:pt x="1778" y="1446"/>
                  </a:lnTo>
                  <a:lnTo>
                    <a:pt x="1744" y="1449"/>
                  </a:lnTo>
                  <a:lnTo>
                    <a:pt x="1710" y="1452"/>
                  </a:lnTo>
                  <a:lnTo>
                    <a:pt x="1679" y="1457"/>
                  </a:lnTo>
                  <a:lnTo>
                    <a:pt x="1650" y="1463"/>
                  </a:lnTo>
                  <a:lnTo>
                    <a:pt x="1622" y="1470"/>
                  </a:lnTo>
                  <a:lnTo>
                    <a:pt x="1595" y="1478"/>
                  </a:lnTo>
                  <a:lnTo>
                    <a:pt x="1570" y="1487"/>
                  </a:lnTo>
                  <a:lnTo>
                    <a:pt x="1547" y="1495"/>
                  </a:lnTo>
                  <a:lnTo>
                    <a:pt x="1525" y="1505"/>
                  </a:lnTo>
                  <a:lnTo>
                    <a:pt x="1504" y="1516"/>
                  </a:lnTo>
                  <a:lnTo>
                    <a:pt x="1484" y="1527"/>
                  </a:lnTo>
                  <a:lnTo>
                    <a:pt x="1465" y="1539"/>
                  </a:lnTo>
                  <a:lnTo>
                    <a:pt x="1446" y="1551"/>
                  </a:lnTo>
                  <a:lnTo>
                    <a:pt x="1429" y="1564"/>
                  </a:lnTo>
                  <a:lnTo>
                    <a:pt x="1397" y="1590"/>
                  </a:lnTo>
                  <a:lnTo>
                    <a:pt x="1367" y="1617"/>
                  </a:lnTo>
                  <a:lnTo>
                    <a:pt x="1338" y="1645"/>
                  </a:lnTo>
                  <a:lnTo>
                    <a:pt x="1311" y="1673"/>
                  </a:lnTo>
                  <a:lnTo>
                    <a:pt x="1283" y="1700"/>
                  </a:lnTo>
                  <a:lnTo>
                    <a:pt x="1254" y="1726"/>
                  </a:lnTo>
                  <a:lnTo>
                    <a:pt x="1239" y="1738"/>
                  </a:lnTo>
                  <a:lnTo>
                    <a:pt x="1224" y="1749"/>
                  </a:lnTo>
                  <a:lnTo>
                    <a:pt x="1208" y="1761"/>
                  </a:lnTo>
                  <a:lnTo>
                    <a:pt x="1192" y="1772"/>
                  </a:lnTo>
                  <a:lnTo>
                    <a:pt x="1177" y="1781"/>
                  </a:lnTo>
                  <a:lnTo>
                    <a:pt x="1163" y="1788"/>
                  </a:lnTo>
                  <a:lnTo>
                    <a:pt x="1148" y="1794"/>
                  </a:lnTo>
                  <a:lnTo>
                    <a:pt x="1134" y="1799"/>
                  </a:lnTo>
                  <a:lnTo>
                    <a:pt x="1120" y="1802"/>
                  </a:lnTo>
                  <a:lnTo>
                    <a:pt x="1106" y="1804"/>
                  </a:lnTo>
                  <a:lnTo>
                    <a:pt x="1093" y="1805"/>
                  </a:lnTo>
                  <a:lnTo>
                    <a:pt x="1080" y="1805"/>
                  </a:lnTo>
                  <a:lnTo>
                    <a:pt x="1070" y="1803"/>
                  </a:lnTo>
                  <a:lnTo>
                    <a:pt x="1059" y="1801"/>
                  </a:lnTo>
                  <a:lnTo>
                    <a:pt x="1049" y="1797"/>
                  </a:lnTo>
                  <a:lnTo>
                    <a:pt x="1040" y="1791"/>
                  </a:lnTo>
                  <a:lnTo>
                    <a:pt x="1034" y="1785"/>
                  </a:lnTo>
                  <a:lnTo>
                    <a:pt x="1029" y="1776"/>
                  </a:lnTo>
                  <a:lnTo>
                    <a:pt x="1025" y="1768"/>
                  </a:lnTo>
                  <a:lnTo>
                    <a:pt x="1024" y="1757"/>
                  </a:lnTo>
                  <a:lnTo>
                    <a:pt x="1024" y="1745"/>
                  </a:lnTo>
                  <a:lnTo>
                    <a:pt x="1028" y="1732"/>
                  </a:lnTo>
                  <a:lnTo>
                    <a:pt x="1032" y="1718"/>
                  </a:lnTo>
                  <a:lnTo>
                    <a:pt x="1039" y="1702"/>
                  </a:lnTo>
                  <a:lnTo>
                    <a:pt x="1050" y="1685"/>
                  </a:lnTo>
                  <a:lnTo>
                    <a:pt x="1062" y="1666"/>
                  </a:lnTo>
                  <a:lnTo>
                    <a:pt x="1078" y="1647"/>
                  </a:lnTo>
                  <a:lnTo>
                    <a:pt x="1096" y="1627"/>
                  </a:lnTo>
                  <a:lnTo>
                    <a:pt x="1119" y="1604"/>
                  </a:lnTo>
                  <a:lnTo>
                    <a:pt x="1144" y="1580"/>
                  </a:lnTo>
                  <a:lnTo>
                    <a:pt x="1173" y="1555"/>
                  </a:lnTo>
                  <a:lnTo>
                    <a:pt x="1204" y="1530"/>
                  </a:lnTo>
                  <a:lnTo>
                    <a:pt x="1241" y="1503"/>
                  </a:lnTo>
                  <a:lnTo>
                    <a:pt x="1281" y="1474"/>
                  </a:lnTo>
                  <a:lnTo>
                    <a:pt x="1325" y="1443"/>
                  </a:lnTo>
                  <a:lnTo>
                    <a:pt x="1372" y="1412"/>
                  </a:lnTo>
                  <a:lnTo>
                    <a:pt x="1420" y="1382"/>
                  </a:lnTo>
                  <a:lnTo>
                    <a:pt x="1468" y="1352"/>
                  </a:lnTo>
                  <a:lnTo>
                    <a:pt x="1517" y="1322"/>
                  </a:lnTo>
                  <a:lnTo>
                    <a:pt x="1568" y="1290"/>
                  </a:lnTo>
                  <a:lnTo>
                    <a:pt x="1619" y="1259"/>
                  </a:lnTo>
                  <a:lnTo>
                    <a:pt x="1670" y="1227"/>
                  </a:lnTo>
                  <a:lnTo>
                    <a:pt x="1722" y="1196"/>
                  </a:lnTo>
                  <a:lnTo>
                    <a:pt x="1774" y="1163"/>
                  </a:lnTo>
                  <a:lnTo>
                    <a:pt x="1824" y="1132"/>
                  </a:lnTo>
                  <a:lnTo>
                    <a:pt x="1875" y="1100"/>
                  </a:lnTo>
                  <a:lnTo>
                    <a:pt x="1925" y="1067"/>
                  </a:lnTo>
                  <a:lnTo>
                    <a:pt x="1973" y="1036"/>
                  </a:lnTo>
                  <a:lnTo>
                    <a:pt x="2019" y="1004"/>
                  </a:lnTo>
                  <a:lnTo>
                    <a:pt x="2065" y="973"/>
                  </a:lnTo>
                  <a:lnTo>
                    <a:pt x="2107" y="941"/>
                  </a:lnTo>
                  <a:lnTo>
                    <a:pt x="2147" y="910"/>
                  </a:lnTo>
                  <a:lnTo>
                    <a:pt x="2192" y="875"/>
                  </a:lnTo>
                  <a:lnTo>
                    <a:pt x="2235" y="841"/>
                  </a:lnTo>
                  <a:lnTo>
                    <a:pt x="2278" y="808"/>
                  </a:lnTo>
                  <a:lnTo>
                    <a:pt x="2322" y="776"/>
                  </a:lnTo>
                  <a:lnTo>
                    <a:pt x="2344" y="760"/>
                  </a:lnTo>
                  <a:lnTo>
                    <a:pt x="2368" y="745"/>
                  </a:lnTo>
                  <a:lnTo>
                    <a:pt x="2393" y="730"/>
                  </a:lnTo>
                  <a:lnTo>
                    <a:pt x="2419" y="716"/>
                  </a:lnTo>
                  <a:lnTo>
                    <a:pt x="2447" y="702"/>
                  </a:lnTo>
                  <a:lnTo>
                    <a:pt x="2476" y="688"/>
                  </a:lnTo>
                  <a:lnTo>
                    <a:pt x="2506" y="675"/>
                  </a:lnTo>
                  <a:lnTo>
                    <a:pt x="2538" y="662"/>
                  </a:lnTo>
                  <a:lnTo>
                    <a:pt x="2592" y="643"/>
                  </a:lnTo>
                  <a:lnTo>
                    <a:pt x="2640" y="628"/>
                  </a:lnTo>
                  <a:lnTo>
                    <a:pt x="2680" y="616"/>
                  </a:lnTo>
                  <a:lnTo>
                    <a:pt x="2715" y="608"/>
                  </a:lnTo>
                  <a:lnTo>
                    <a:pt x="2730" y="605"/>
                  </a:lnTo>
                  <a:lnTo>
                    <a:pt x="2743" y="603"/>
                  </a:lnTo>
                  <a:lnTo>
                    <a:pt x="2755" y="603"/>
                  </a:lnTo>
                  <a:lnTo>
                    <a:pt x="2765" y="603"/>
                  </a:lnTo>
                  <a:lnTo>
                    <a:pt x="2775" y="604"/>
                  </a:lnTo>
                  <a:lnTo>
                    <a:pt x="2783" y="608"/>
                  </a:lnTo>
                  <a:lnTo>
                    <a:pt x="2789" y="611"/>
                  </a:lnTo>
                  <a:lnTo>
                    <a:pt x="2795" y="615"/>
                  </a:lnTo>
                  <a:lnTo>
                    <a:pt x="2798" y="620"/>
                  </a:lnTo>
                  <a:lnTo>
                    <a:pt x="2800" y="628"/>
                  </a:lnTo>
                  <a:lnTo>
                    <a:pt x="2801" y="636"/>
                  </a:lnTo>
                  <a:lnTo>
                    <a:pt x="2801" y="644"/>
                  </a:lnTo>
                  <a:lnTo>
                    <a:pt x="2799" y="655"/>
                  </a:lnTo>
                  <a:lnTo>
                    <a:pt x="2797" y="666"/>
                  </a:lnTo>
                  <a:lnTo>
                    <a:pt x="2792" y="678"/>
                  </a:lnTo>
                  <a:lnTo>
                    <a:pt x="2787" y="692"/>
                  </a:lnTo>
                  <a:lnTo>
                    <a:pt x="2773" y="722"/>
                  </a:lnTo>
                  <a:lnTo>
                    <a:pt x="2755" y="757"/>
                  </a:lnTo>
                  <a:lnTo>
                    <a:pt x="2732" y="797"/>
                  </a:lnTo>
                  <a:lnTo>
                    <a:pt x="2705" y="842"/>
                  </a:lnTo>
                  <a:lnTo>
                    <a:pt x="2686" y="874"/>
                  </a:lnTo>
                  <a:lnTo>
                    <a:pt x="2668" y="902"/>
                  </a:lnTo>
                  <a:lnTo>
                    <a:pt x="2650" y="927"/>
                  </a:lnTo>
                  <a:lnTo>
                    <a:pt x="2633" y="951"/>
                  </a:lnTo>
                  <a:lnTo>
                    <a:pt x="2616" y="972"/>
                  </a:lnTo>
                  <a:lnTo>
                    <a:pt x="2599" y="990"/>
                  </a:lnTo>
                  <a:lnTo>
                    <a:pt x="2589" y="997"/>
                  </a:lnTo>
                  <a:lnTo>
                    <a:pt x="2579" y="1005"/>
                  </a:lnTo>
                  <a:lnTo>
                    <a:pt x="2570" y="1013"/>
                  </a:lnTo>
                  <a:lnTo>
                    <a:pt x="2560" y="1019"/>
                  </a:lnTo>
                  <a:lnTo>
                    <a:pt x="2549" y="1025"/>
                  </a:lnTo>
                  <a:lnTo>
                    <a:pt x="2538" y="1031"/>
                  </a:lnTo>
                  <a:lnTo>
                    <a:pt x="2526" y="1036"/>
                  </a:lnTo>
                  <a:lnTo>
                    <a:pt x="2514" y="1042"/>
                  </a:lnTo>
                  <a:lnTo>
                    <a:pt x="2501" y="1046"/>
                  </a:lnTo>
                  <a:lnTo>
                    <a:pt x="2488" y="1050"/>
                  </a:lnTo>
                  <a:lnTo>
                    <a:pt x="2473" y="1053"/>
                  </a:lnTo>
                  <a:lnTo>
                    <a:pt x="2458" y="1058"/>
                  </a:lnTo>
                  <a:lnTo>
                    <a:pt x="2424" y="1063"/>
                  </a:lnTo>
                  <a:lnTo>
                    <a:pt x="2386" y="1067"/>
                  </a:lnTo>
                  <a:lnTo>
                    <a:pt x="2346" y="1072"/>
                  </a:lnTo>
                  <a:lnTo>
                    <a:pt x="2298" y="1074"/>
                  </a:lnTo>
                  <a:lnTo>
                    <a:pt x="2302" y="1078"/>
                  </a:lnTo>
                  <a:lnTo>
                    <a:pt x="2306" y="1081"/>
                  </a:lnTo>
                  <a:lnTo>
                    <a:pt x="2309" y="1085"/>
                  </a:lnTo>
                  <a:lnTo>
                    <a:pt x="2312" y="1089"/>
                  </a:lnTo>
                  <a:lnTo>
                    <a:pt x="2316" y="1092"/>
                  </a:lnTo>
                  <a:lnTo>
                    <a:pt x="2320" y="1095"/>
                  </a:lnTo>
                  <a:lnTo>
                    <a:pt x="2334" y="1111"/>
                  </a:lnTo>
                  <a:lnTo>
                    <a:pt x="2347" y="1126"/>
                  </a:lnTo>
                  <a:lnTo>
                    <a:pt x="2358" y="1141"/>
                  </a:lnTo>
                  <a:lnTo>
                    <a:pt x="2368" y="1156"/>
                  </a:lnTo>
                  <a:lnTo>
                    <a:pt x="2378" y="1171"/>
                  </a:lnTo>
                  <a:lnTo>
                    <a:pt x="2386" y="1186"/>
                  </a:lnTo>
                  <a:lnTo>
                    <a:pt x="2394" y="1201"/>
                  </a:lnTo>
                  <a:lnTo>
                    <a:pt x="2400" y="1216"/>
                  </a:lnTo>
                  <a:lnTo>
                    <a:pt x="2406" y="1232"/>
                  </a:lnTo>
                  <a:lnTo>
                    <a:pt x="2410" y="1247"/>
                  </a:lnTo>
                  <a:lnTo>
                    <a:pt x="2413" y="1262"/>
                  </a:lnTo>
                  <a:lnTo>
                    <a:pt x="2416" y="1278"/>
                  </a:lnTo>
                  <a:lnTo>
                    <a:pt x="2418" y="1293"/>
                  </a:lnTo>
                  <a:lnTo>
                    <a:pt x="2418" y="1308"/>
                  </a:lnTo>
                  <a:lnTo>
                    <a:pt x="2417" y="1323"/>
                  </a:lnTo>
                  <a:lnTo>
                    <a:pt x="2416" y="1338"/>
                  </a:lnTo>
                  <a:lnTo>
                    <a:pt x="2413" y="1353"/>
                  </a:lnTo>
                  <a:lnTo>
                    <a:pt x="2409" y="1368"/>
                  </a:lnTo>
                  <a:lnTo>
                    <a:pt x="2405" y="1383"/>
                  </a:lnTo>
                  <a:lnTo>
                    <a:pt x="2399" y="1397"/>
                  </a:lnTo>
                  <a:lnTo>
                    <a:pt x="2394" y="1412"/>
                  </a:lnTo>
                  <a:lnTo>
                    <a:pt x="2386" y="1426"/>
                  </a:lnTo>
                  <a:lnTo>
                    <a:pt x="2379" y="1441"/>
                  </a:lnTo>
                  <a:lnTo>
                    <a:pt x="2370" y="1455"/>
                  </a:lnTo>
                  <a:lnTo>
                    <a:pt x="2361" y="1469"/>
                  </a:lnTo>
                  <a:lnTo>
                    <a:pt x="2350" y="1483"/>
                  </a:lnTo>
                  <a:lnTo>
                    <a:pt x="2339" y="1497"/>
                  </a:lnTo>
                  <a:lnTo>
                    <a:pt x="2327" y="1510"/>
                  </a:lnTo>
                  <a:lnTo>
                    <a:pt x="2314" y="1524"/>
                  </a:lnTo>
                  <a:lnTo>
                    <a:pt x="2300" y="1537"/>
                  </a:lnTo>
                  <a:lnTo>
                    <a:pt x="2286" y="1550"/>
                  </a:lnTo>
                  <a:lnTo>
                    <a:pt x="2270" y="1563"/>
                  </a:lnTo>
                  <a:lnTo>
                    <a:pt x="2249" y="1580"/>
                  </a:lnTo>
                  <a:lnTo>
                    <a:pt x="2228" y="1596"/>
                  </a:lnTo>
                  <a:lnTo>
                    <a:pt x="2209" y="1611"/>
                  </a:lnTo>
                  <a:lnTo>
                    <a:pt x="2188" y="1625"/>
                  </a:lnTo>
                  <a:lnTo>
                    <a:pt x="2154" y="1653"/>
                  </a:lnTo>
                  <a:lnTo>
                    <a:pt x="2124" y="1679"/>
                  </a:lnTo>
                  <a:lnTo>
                    <a:pt x="2098" y="1703"/>
                  </a:lnTo>
                  <a:lnTo>
                    <a:pt x="2075" y="1726"/>
                  </a:lnTo>
                  <a:lnTo>
                    <a:pt x="2056" y="1747"/>
                  </a:lnTo>
                  <a:lnTo>
                    <a:pt x="2040" y="1767"/>
                  </a:lnTo>
                  <a:lnTo>
                    <a:pt x="2025" y="1785"/>
                  </a:lnTo>
                  <a:lnTo>
                    <a:pt x="2012" y="1803"/>
                  </a:lnTo>
                  <a:lnTo>
                    <a:pt x="1988" y="1836"/>
                  </a:lnTo>
                  <a:lnTo>
                    <a:pt x="1964" y="1864"/>
                  </a:lnTo>
                  <a:lnTo>
                    <a:pt x="1950" y="1878"/>
                  </a:lnTo>
                  <a:lnTo>
                    <a:pt x="1936" y="1890"/>
                  </a:lnTo>
                  <a:lnTo>
                    <a:pt x="1919" y="1902"/>
                  </a:lnTo>
                  <a:lnTo>
                    <a:pt x="1900" y="1915"/>
                  </a:lnTo>
                  <a:lnTo>
                    <a:pt x="1884" y="1924"/>
                  </a:lnTo>
                  <a:lnTo>
                    <a:pt x="1866" y="1931"/>
                  </a:lnTo>
                  <a:lnTo>
                    <a:pt x="1849" y="1938"/>
                  </a:lnTo>
                  <a:lnTo>
                    <a:pt x="1831" y="1944"/>
                  </a:lnTo>
                  <a:lnTo>
                    <a:pt x="1811" y="1950"/>
                  </a:lnTo>
                  <a:lnTo>
                    <a:pt x="1792" y="1955"/>
                  </a:lnTo>
                  <a:lnTo>
                    <a:pt x="1772" y="1959"/>
                  </a:lnTo>
                  <a:lnTo>
                    <a:pt x="1751" y="1963"/>
                  </a:lnTo>
                  <a:lnTo>
                    <a:pt x="1708" y="1969"/>
                  </a:lnTo>
                  <a:lnTo>
                    <a:pt x="1664" y="1974"/>
                  </a:lnTo>
                  <a:lnTo>
                    <a:pt x="1619" y="1980"/>
                  </a:lnTo>
                  <a:lnTo>
                    <a:pt x="1572" y="1985"/>
                  </a:lnTo>
                  <a:lnTo>
                    <a:pt x="1526" y="1991"/>
                  </a:lnTo>
                  <a:lnTo>
                    <a:pt x="1481" y="1997"/>
                  </a:lnTo>
                  <a:lnTo>
                    <a:pt x="1457" y="2001"/>
                  </a:lnTo>
                  <a:lnTo>
                    <a:pt x="1435" y="2007"/>
                  </a:lnTo>
                  <a:lnTo>
                    <a:pt x="1412" y="2011"/>
                  </a:lnTo>
                  <a:lnTo>
                    <a:pt x="1389" y="2018"/>
                  </a:lnTo>
                  <a:lnTo>
                    <a:pt x="1368" y="2024"/>
                  </a:lnTo>
                  <a:lnTo>
                    <a:pt x="1346" y="2032"/>
                  </a:lnTo>
                  <a:lnTo>
                    <a:pt x="1325" y="2040"/>
                  </a:lnTo>
                  <a:lnTo>
                    <a:pt x="1303" y="2049"/>
                  </a:lnTo>
                  <a:lnTo>
                    <a:pt x="1283" y="2060"/>
                  </a:lnTo>
                  <a:lnTo>
                    <a:pt x="1263" y="2071"/>
                  </a:lnTo>
                  <a:lnTo>
                    <a:pt x="1244" y="2083"/>
                  </a:lnTo>
                  <a:lnTo>
                    <a:pt x="1225" y="2097"/>
                  </a:lnTo>
                  <a:lnTo>
                    <a:pt x="1248" y="2095"/>
                  </a:lnTo>
                  <a:lnTo>
                    <a:pt x="1271" y="2092"/>
                  </a:lnTo>
                  <a:lnTo>
                    <a:pt x="1292" y="2089"/>
                  </a:lnTo>
                  <a:lnTo>
                    <a:pt x="1313" y="2084"/>
                  </a:lnTo>
                  <a:lnTo>
                    <a:pt x="1355" y="2076"/>
                  </a:lnTo>
                  <a:lnTo>
                    <a:pt x="1396" y="2067"/>
                  </a:lnTo>
                  <a:lnTo>
                    <a:pt x="1417" y="2063"/>
                  </a:lnTo>
                  <a:lnTo>
                    <a:pt x="1439" y="2060"/>
                  </a:lnTo>
                  <a:lnTo>
                    <a:pt x="1462" y="2056"/>
                  </a:lnTo>
                  <a:lnTo>
                    <a:pt x="1485" y="2054"/>
                  </a:lnTo>
                  <a:lnTo>
                    <a:pt x="1510" y="2052"/>
                  </a:lnTo>
                  <a:lnTo>
                    <a:pt x="1536" y="2052"/>
                  </a:lnTo>
                  <a:lnTo>
                    <a:pt x="1564" y="2052"/>
                  </a:lnTo>
                  <a:lnTo>
                    <a:pt x="1593" y="2053"/>
                  </a:lnTo>
                  <a:lnTo>
                    <a:pt x="1617" y="2055"/>
                  </a:lnTo>
                  <a:lnTo>
                    <a:pt x="1640" y="2057"/>
                  </a:lnTo>
                  <a:lnTo>
                    <a:pt x="1664" y="2061"/>
                  </a:lnTo>
                  <a:lnTo>
                    <a:pt x="1687" y="2065"/>
                  </a:lnTo>
                  <a:lnTo>
                    <a:pt x="1709" y="2070"/>
                  </a:lnTo>
                  <a:lnTo>
                    <a:pt x="1731" y="2076"/>
                  </a:lnTo>
                  <a:lnTo>
                    <a:pt x="1751" y="2083"/>
                  </a:lnTo>
                  <a:lnTo>
                    <a:pt x="1772" y="2091"/>
                  </a:lnTo>
                  <a:lnTo>
                    <a:pt x="1787" y="2098"/>
                  </a:lnTo>
                  <a:lnTo>
                    <a:pt x="1803" y="2107"/>
                  </a:lnTo>
                  <a:lnTo>
                    <a:pt x="1821" y="2118"/>
                  </a:lnTo>
                  <a:lnTo>
                    <a:pt x="1838" y="2130"/>
                  </a:lnTo>
                  <a:lnTo>
                    <a:pt x="1857" y="2141"/>
                  </a:lnTo>
                  <a:lnTo>
                    <a:pt x="1873" y="2152"/>
                  </a:lnTo>
                  <a:lnTo>
                    <a:pt x="1886" y="2163"/>
                  </a:lnTo>
                  <a:lnTo>
                    <a:pt x="1897" y="2172"/>
                  </a:lnTo>
                  <a:lnTo>
                    <a:pt x="1907" y="2182"/>
                  </a:lnTo>
                  <a:lnTo>
                    <a:pt x="1918" y="2194"/>
                  </a:lnTo>
                  <a:lnTo>
                    <a:pt x="1930" y="2209"/>
                  </a:lnTo>
                  <a:lnTo>
                    <a:pt x="1941" y="2225"/>
                  </a:lnTo>
                  <a:lnTo>
                    <a:pt x="1951" y="2243"/>
                  </a:lnTo>
                  <a:lnTo>
                    <a:pt x="1961" y="2261"/>
                  </a:lnTo>
                  <a:lnTo>
                    <a:pt x="1970" y="2280"/>
                  </a:lnTo>
                  <a:lnTo>
                    <a:pt x="1977" y="2301"/>
                  </a:lnTo>
                  <a:lnTo>
                    <a:pt x="1984" y="2321"/>
                  </a:lnTo>
                  <a:lnTo>
                    <a:pt x="1988" y="2343"/>
                  </a:lnTo>
                  <a:lnTo>
                    <a:pt x="1989" y="2354"/>
                  </a:lnTo>
                  <a:lnTo>
                    <a:pt x="1990" y="2364"/>
                  </a:lnTo>
                  <a:lnTo>
                    <a:pt x="1990" y="2375"/>
                  </a:lnTo>
                  <a:lnTo>
                    <a:pt x="1990" y="2386"/>
                  </a:lnTo>
                  <a:lnTo>
                    <a:pt x="1989" y="2397"/>
                  </a:lnTo>
                  <a:lnTo>
                    <a:pt x="1987" y="2408"/>
                  </a:lnTo>
                  <a:lnTo>
                    <a:pt x="1985" y="2418"/>
                  </a:lnTo>
                  <a:lnTo>
                    <a:pt x="1982" y="2429"/>
                  </a:lnTo>
                  <a:lnTo>
                    <a:pt x="1977" y="2439"/>
                  </a:lnTo>
                  <a:lnTo>
                    <a:pt x="1973" y="2450"/>
                  </a:lnTo>
                  <a:lnTo>
                    <a:pt x="1968" y="2459"/>
                  </a:lnTo>
                  <a:lnTo>
                    <a:pt x="1960" y="2469"/>
                  </a:lnTo>
                  <a:lnTo>
                    <a:pt x="1944" y="2489"/>
                  </a:lnTo>
                  <a:lnTo>
                    <a:pt x="1929" y="2507"/>
                  </a:lnTo>
                  <a:lnTo>
                    <a:pt x="1914" y="2521"/>
                  </a:lnTo>
                  <a:lnTo>
                    <a:pt x="1899" y="2531"/>
                  </a:lnTo>
                  <a:lnTo>
                    <a:pt x="1884" y="2540"/>
                  </a:lnTo>
                  <a:lnTo>
                    <a:pt x="1870" y="2544"/>
                  </a:lnTo>
                  <a:lnTo>
                    <a:pt x="1856" y="2548"/>
                  </a:lnTo>
                  <a:lnTo>
                    <a:pt x="1842" y="2548"/>
                  </a:lnTo>
                  <a:lnTo>
                    <a:pt x="1829" y="2545"/>
                  </a:lnTo>
                  <a:lnTo>
                    <a:pt x="1815" y="2542"/>
                  </a:lnTo>
                  <a:lnTo>
                    <a:pt x="1801" y="2537"/>
                  </a:lnTo>
                  <a:lnTo>
                    <a:pt x="1788" y="2529"/>
                  </a:lnTo>
                  <a:lnTo>
                    <a:pt x="1774" y="2521"/>
                  </a:lnTo>
                  <a:lnTo>
                    <a:pt x="1760" y="2511"/>
                  </a:lnTo>
                  <a:lnTo>
                    <a:pt x="1746" y="2500"/>
                  </a:lnTo>
                  <a:lnTo>
                    <a:pt x="1731" y="2488"/>
                  </a:lnTo>
                  <a:lnTo>
                    <a:pt x="1701" y="2464"/>
                  </a:lnTo>
                  <a:lnTo>
                    <a:pt x="1668" y="2438"/>
                  </a:lnTo>
                  <a:lnTo>
                    <a:pt x="1651" y="2425"/>
                  </a:lnTo>
                  <a:lnTo>
                    <a:pt x="1634" y="2412"/>
                  </a:lnTo>
                  <a:lnTo>
                    <a:pt x="1614" y="2400"/>
                  </a:lnTo>
                  <a:lnTo>
                    <a:pt x="1595" y="2389"/>
                  </a:lnTo>
                  <a:lnTo>
                    <a:pt x="1576" y="2380"/>
                  </a:lnTo>
                  <a:lnTo>
                    <a:pt x="1554" y="2370"/>
                  </a:lnTo>
                  <a:lnTo>
                    <a:pt x="1533" y="2362"/>
                  </a:lnTo>
                  <a:lnTo>
                    <a:pt x="1509" y="2356"/>
                  </a:lnTo>
                  <a:lnTo>
                    <a:pt x="1485" y="2352"/>
                  </a:lnTo>
                  <a:lnTo>
                    <a:pt x="1459" y="2348"/>
                  </a:lnTo>
                  <a:lnTo>
                    <a:pt x="1434" y="2348"/>
                  </a:lnTo>
                  <a:lnTo>
                    <a:pt x="1406" y="2350"/>
                  </a:lnTo>
                  <a:lnTo>
                    <a:pt x="1387" y="2353"/>
                  </a:lnTo>
                  <a:lnTo>
                    <a:pt x="1369" y="2355"/>
                  </a:lnTo>
                  <a:lnTo>
                    <a:pt x="1350" y="2358"/>
                  </a:lnTo>
                  <a:lnTo>
                    <a:pt x="1330" y="2362"/>
                  </a:lnTo>
                  <a:lnTo>
                    <a:pt x="1292" y="2372"/>
                  </a:lnTo>
                  <a:lnTo>
                    <a:pt x="1254" y="2383"/>
                  </a:lnTo>
                  <a:lnTo>
                    <a:pt x="1215" y="2397"/>
                  </a:lnTo>
                  <a:lnTo>
                    <a:pt x="1176" y="2412"/>
                  </a:lnTo>
                  <a:lnTo>
                    <a:pt x="1137" y="2428"/>
                  </a:lnTo>
                  <a:lnTo>
                    <a:pt x="1100" y="2446"/>
                  </a:lnTo>
                  <a:lnTo>
                    <a:pt x="1062" y="2466"/>
                  </a:lnTo>
                  <a:lnTo>
                    <a:pt x="1025" y="2486"/>
                  </a:lnTo>
                  <a:lnTo>
                    <a:pt x="991" y="2508"/>
                  </a:lnTo>
                  <a:lnTo>
                    <a:pt x="958" y="2530"/>
                  </a:lnTo>
                  <a:lnTo>
                    <a:pt x="925" y="2553"/>
                  </a:lnTo>
                  <a:lnTo>
                    <a:pt x="895" y="2577"/>
                  </a:lnTo>
                  <a:lnTo>
                    <a:pt x="867" y="2601"/>
                  </a:lnTo>
                  <a:lnTo>
                    <a:pt x="841" y="2625"/>
                  </a:lnTo>
                  <a:lnTo>
                    <a:pt x="642" y="2830"/>
                  </a:lnTo>
                  <a:lnTo>
                    <a:pt x="608" y="2828"/>
                  </a:lnTo>
                  <a:lnTo>
                    <a:pt x="577" y="2822"/>
                  </a:lnTo>
                  <a:lnTo>
                    <a:pt x="552" y="2815"/>
                  </a:lnTo>
                  <a:lnTo>
                    <a:pt x="529" y="2805"/>
                  </a:lnTo>
                  <a:lnTo>
                    <a:pt x="512" y="2793"/>
                  </a:lnTo>
                  <a:lnTo>
                    <a:pt x="497" y="2780"/>
                  </a:lnTo>
                  <a:lnTo>
                    <a:pt x="486" y="2765"/>
                  </a:lnTo>
                  <a:lnTo>
                    <a:pt x="478" y="2748"/>
                  </a:lnTo>
                  <a:lnTo>
                    <a:pt x="473" y="2730"/>
                  </a:lnTo>
                  <a:lnTo>
                    <a:pt x="471" y="2710"/>
                  </a:lnTo>
                  <a:lnTo>
                    <a:pt x="472" y="2689"/>
                  </a:lnTo>
                  <a:lnTo>
                    <a:pt x="474" y="2667"/>
                  </a:lnTo>
                  <a:lnTo>
                    <a:pt x="479" y="2644"/>
                  </a:lnTo>
                  <a:lnTo>
                    <a:pt x="487" y="2622"/>
                  </a:lnTo>
                  <a:lnTo>
                    <a:pt x="496" y="2598"/>
                  </a:lnTo>
                  <a:lnTo>
                    <a:pt x="505" y="2573"/>
                  </a:lnTo>
                  <a:lnTo>
                    <a:pt x="517" y="2550"/>
                  </a:lnTo>
                  <a:lnTo>
                    <a:pt x="530" y="2525"/>
                  </a:lnTo>
                  <a:lnTo>
                    <a:pt x="544" y="2501"/>
                  </a:lnTo>
                  <a:lnTo>
                    <a:pt x="558" y="2476"/>
                  </a:lnTo>
                  <a:lnTo>
                    <a:pt x="588" y="2430"/>
                  </a:lnTo>
                  <a:lnTo>
                    <a:pt x="619" y="2387"/>
                  </a:lnTo>
                  <a:lnTo>
                    <a:pt x="649" y="2348"/>
                  </a:lnTo>
                  <a:lnTo>
                    <a:pt x="674" y="2314"/>
                  </a:lnTo>
                  <a:lnTo>
                    <a:pt x="697" y="2287"/>
                  </a:lnTo>
                  <a:lnTo>
                    <a:pt x="712" y="2269"/>
                  </a:lnTo>
                  <a:lnTo>
                    <a:pt x="765" y="2204"/>
                  </a:lnTo>
                  <a:lnTo>
                    <a:pt x="819" y="2141"/>
                  </a:lnTo>
                  <a:lnTo>
                    <a:pt x="847" y="2110"/>
                  </a:lnTo>
                  <a:lnTo>
                    <a:pt x="876" y="2080"/>
                  </a:lnTo>
                  <a:lnTo>
                    <a:pt x="907" y="2051"/>
                  </a:lnTo>
                  <a:lnTo>
                    <a:pt x="939" y="2024"/>
                  </a:lnTo>
                  <a:lnTo>
                    <a:pt x="955" y="2010"/>
                  </a:lnTo>
                  <a:lnTo>
                    <a:pt x="973" y="1997"/>
                  </a:lnTo>
                  <a:lnTo>
                    <a:pt x="991" y="1985"/>
                  </a:lnTo>
                  <a:lnTo>
                    <a:pt x="1009" y="1972"/>
                  </a:lnTo>
                  <a:lnTo>
                    <a:pt x="1029" y="1960"/>
                  </a:lnTo>
                  <a:lnTo>
                    <a:pt x="1048" y="1950"/>
                  </a:lnTo>
                  <a:lnTo>
                    <a:pt x="1068" y="1939"/>
                  </a:lnTo>
                  <a:lnTo>
                    <a:pt x="1090" y="1929"/>
                  </a:lnTo>
                  <a:lnTo>
                    <a:pt x="1112" y="1920"/>
                  </a:lnTo>
                  <a:lnTo>
                    <a:pt x="1134" y="1911"/>
                  </a:lnTo>
                  <a:lnTo>
                    <a:pt x="1158" y="1902"/>
                  </a:lnTo>
                  <a:lnTo>
                    <a:pt x="1183" y="1895"/>
                  </a:lnTo>
                  <a:lnTo>
                    <a:pt x="1207" y="1887"/>
                  </a:lnTo>
                  <a:lnTo>
                    <a:pt x="1233" y="1881"/>
                  </a:lnTo>
                  <a:lnTo>
                    <a:pt x="1261" y="1875"/>
                  </a:lnTo>
                  <a:lnTo>
                    <a:pt x="1289" y="1870"/>
                  </a:lnTo>
                  <a:lnTo>
                    <a:pt x="1294" y="1853"/>
                  </a:lnTo>
                  <a:lnTo>
                    <a:pt x="1298" y="1837"/>
                  </a:lnTo>
                  <a:lnTo>
                    <a:pt x="1304" y="1820"/>
                  </a:lnTo>
                  <a:lnTo>
                    <a:pt x="1311" y="1805"/>
                  </a:lnTo>
                  <a:lnTo>
                    <a:pt x="1318" y="1790"/>
                  </a:lnTo>
                  <a:lnTo>
                    <a:pt x="1327" y="1775"/>
                  </a:lnTo>
                  <a:lnTo>
                    <a:pt x="1336" y="1761"/>
                  </a:lnTo>
                  <a:lnTo>
                    <a:pt x="1344" y="1748"/>
                  </a:lnTo>
                  <a:lnTo>
                    <a:pt x="1355" y="1734"/>
                  </a:lnTo>
                  <a:lnTo>
                    <a:pt x="1366" y="1721"/>
                  </a:lnTo>
                  <a:lnTo>
                    <a:pt x="1376" y="1709"/>
                  </a:lnTo>
                  <a:lnTo>
                    <a:pt x="1388" y="1698"/>
                  </a:lnTo>
                  <a:lnTo>
                    <a:pt x="1400" y="1686"/>
                  </a:lnTo>
                  <a:lnTo>
                    <a:pt x="1412" y="1674"/>
                  </a:lnTo>
                  <a:lnTo>
                    <a:pt x="1425" y="1663"/>
                  </a:lnTo>
                  <a:lnTo>
                    <a:pt x="1439" y="1652"/>
                  </a:lnTo>
                  <a:lnTo>
                    <a:pt x="1466" y="1632"/>
                  </a:lnTo>
                  <a:lnTo>
                    <a:pt x="1495" y="1614"/>
                  </a:lnTo>
                  <a:lnTo>
                    <a:pt x="1524" y="1595"/>
                  </a:lnTo>
                  <a:lnTo>
                    <a:pt x="1554" y="1579"/>
                  </a:lnTo>
                  <a:lnTo>
                    <a:pt x="1585" y="1563"/>
                  </a:lnTo>
                  <a:lnTo>
                    <a:pt x="1615" y="1549"/>
                  </a:lnTo>
                  <a:lnTo>
                    <a:pt x="1646" y="1535"/>
                  </a:lnTo>
                  <a:lnTo>
                    <a:pt x="1676" y="1522"/>
                  </a:lnTo>
                  <a:lnTo>
                    <a:pt x="1698" y="1513"/>
                  </a:lnTo>
                  <a:lnTo>
                    <a:pt x="1720" y="1505"/>
                  </a:lnTo>
                  <a:lnTo>
                    <a:pt x="1741" y="1497"/>
                  </a:lnTo>
                  <a:lnTo>
                    <a:pt x="1764" y="1490"/>
                  </a:lnTo>
                  <a:lnTo>
                    <a:pt x="1845" y="1452"/>
                  </a:lnTo>
                  <a:lnTo>
                    <a:pt x="1849" y="1447"/>
                  </a:lnTo>
                  <a:lnTo>
                    <a:pt x="1855" y="1445"/>
                  </a:lnTo>
                  <a:close/>
                  <a:moveTo>
                    <a:pt x="6227" y="453"/>
                  </a:moveTo>
                  <a:lnTo>
                    <a:pt x="6253" y="456"/>
                  </a:lnTo>
                  <a:lnTo>
                    <a:pt x="6277" y="457"/>
                  </a:lnTo>
                  <a:lnTo>
                    <a:pt x="6301" y="458"/>
                  </a:lnTo>
                  <a:lnTo>
                    <a:pt x="6323" y="459"/>
                  </a:lnTo>
                  <a:lnTo>
                    <a:pt x="6345" y="458"/>
                  </a:lnTo>
                  <a:lnTo>
                    <a:pt x="6366" y="458"/>
                  </a:lnTo>
                  <a:lnTo>
                    <a:pt x="6386" y="456"/>
                  </a:lnTo>
                  <a:lnTo>
                    <a:pt x="6405" y="455"/>
                  </a:lnTo>
                  <a:lnTo>
                    <a:pt x="6443" y="449"/>
                  </a:lnTo>
                  <a:lnTo>
                    <a:pt x="6477" y="443"/>
                  </a:lnTo>
                  <a:lnTo>
                    <a:pt x="6509" y="435"/>
                  </a:lnTo>
                  <a:lnTo>
                    <a:pt x="6542" y="427"/>
                  </a:lnTo>
                  <a:lnTo>
                    <a:pt x="6603" y="407"/>
                  </a:lnTo>
                  <a:lnTo>
                    <a:pt x="6667" y="387"/>
                  </a:lnTo>
                  <a:lnTo>
                    <a:pt x="6699" y="377"/>
                  </a:lnTo>
                  <a:lnTo>
                    <a:pt x="6735" y="367"/>
                  </a:lnTo>
                  <a:lnTo>
                    <a:pt x="6771" y="359"/>
                  </a:lnTo>
                  <a:lnTo>
                    <a:pt x="6810" y="351"/>
                  </a:lnTo>
                  <a:lnTo>
                    <a:pt x="6851" y="345"/>
                  </a:lnTo>
                  <a:lnTo>
                    <a:pt x="6893" y="340"/>
                  </a:lnTo>
                  <a:lnTo>
                    <a:pt x="6935" y="337"/>
                  </a:lnTo>
                  <a:lnTo>
                    <a:pt x="6977" y="337"/>
                  </a:lnTo>
                  <a:lnTo>
                    <a:pt x="6997" y="337"/>
                  </a:lnTo>
                  <a:lnTo>
                    <a:pt x="7018" y="338"/>
                  </a:lnTo>
                  <a:lnTo>
                    <a:pt x="7039" y="340"/>
                  </a:lnTo>
                  <a:lnTo>
                    <a:pt x="7060" y="343"/>
                  </a:lnTo>
                  <a:lnTo>
                    <a:pt x="7079" y="346"/>
                  </a:lnTo>
                  <a:lnTo>
                    <a:pt x="7100" y="349"/>
                  </a:lnTo>
                  <a:lnTo>
                    <a:pt x="7119" y="353"/>
                  </a:lnTo>
                  <a:lnTo>
                    <a:pt x="7138" y="359"/>
                  </a:lnTo>
                  <a:lnTo>
                    <a:pt x="7162" y="366"/>
                  </a:lnTo>
                  <a:lnTo>
                    <a:pt x="7185" y="374"/>
                  </a:lnTo>
                  <a:lnTo>
                    <a:pt x="7205" y="383"/>
                  </a:lnTo>
                  <a:lnTo>
                    <a:pt x="7224" y="392"/>
                  </a:lnTo>
                  <a:lnTo>
                    <a:pt x="7243" y="403"/>
                  </a:lnTo>
                  <a:lnTo>
                    <a:pt x="7258" y="414"/>
                  </a:lnTo>
                  <a:lnTo>
                    <a:pt x="7273" y="424"/>
                  </a:lnTo>
                  <a:lnTo>
                    <a:pt x="7286" y="436"/>
                  </a:lnTo>
                  <a:lnTo>
                    <a:pt x="7297" y="447"/>
                  </a:lnTo>
                  <a:lnTo>
                    <a:pt x="7305" y="459"/>
                  </a:lnTo>
                  <a:lnTo>
                    <a:pt x="7313" y="471"/>
                  </a:lnTo>
                  <a:lnTo>
                    <a:pt x="7318" y="483"/>
                  </a:lnTo>
                  <a:lnTo>
                    <a:pt x="7321" y="494"/>
                  </a:lnTo>
                  <a:lnTo>
                    <a:pt x="7322" y="505"/>
                  </a:lnTo>
                  <a:lnTo>
                    <a:pt x="7322" y="516"/>
                  </a:lnTo>
                  <a:lnTo>
                    <a:pt x="7319" y="527"/>
                  </a:lnTo>
                  <a:lnTo>
                    <a:pt x="7314" y="538"/>
                  </a:lnTo>
                  <a:lnTo>
                    <a:pt x="7307" y="547"/>
                  </a:lnTo>
                  <a:lnTo>
                    <a:pt x="7298" y="556"/>
                  </a:lnTo>
                  <a:lnTo>
                    <a:pt x="7286" y="563"/>
                  </a:lnTo>
                  <a:lnTo>
                    <a:pt x="7272" y="571"/>
                  </a:lnTo>
                  <a:lnTo>
                    <a:pt x="7255" y="577"/>
                  </a:lnTo>
                  <a:lnTo>
                    <a:pt x="7236" y="583"/>
                  </a:lnTo>
                  <a:lnTo>
                    <a:pt x="7215" y="586"/>
                  </a:lnTo>
                  <a:lnTo>
                    <a:pt x="7190" y="589"/>
                  </a:lnTo>
                  <a:lnTo>
                    <a:pt x="7163" y="591"/>
                  </a:lnTo>
                  <a:lnTo>
                    <a:pt x="7134" y="591"/>
                  </a:lnTo>
                  <a:lnTo>
                    <a:pt x="7102" y="590"/>
                  </a:lnTo>
                  <a:lnTo>
                    <a:pt x="7067" y="587"/>
                  </a:lnTo>
                  <a:lnTo>
                    <a:pt x="7030" y="583"/>
                  </a:lnTo>
                  <a:lnTo>
                    <a:pt x="6990" y="576"/>
                  </a:lnTo>
                  <a:lnTo>
                    <a:pt x="6946" y="568"/>
                  </a:lnTo>
                  <a:lnTo>
                    <a:pt x="6949" y="572"/>
                  </a:lnTo>
                  <a:lnTo>
                    <a:pt x="6952" y="576"/>
                  </a:lnTo>
                  <a:lnTo>
                    <a:pt x="6954" y="587"/>
                  </a:lnTo>
                  <a:lnTo>
                    <a:pt x="6960" y="597"/>
                  </a:lnTo>
                  <a:lnTo>
                    <a:pt x="6965" y="605"/>
                  </a:lnTo>
                  <a:lnTo>
                    <a:pt x="6971" y="613"/>
                  </a:lnTo>
                  <a:lnTo>
                    <a:pt x="6987" y="628"/>
                  </a:lnTo>
                  <a:lnTo>
                    <a:pt x="7001" y="643"/>
                  </a:lnTo>
                  <a:lnTo>
                    <a:pt x="7006" y="652"/>
                  </a:lnTo>
                  <a:lnTo>
                    <a:pt x="7011" y="660"/>
                  </a:lnTo>
                  <a:lnTo>
                    <a:pt x="7015" y="670"/>
                  </a:lnTo>
                  <a:lnTo>
                    <a:pt x="7017" y="681"/>
                  </a:lnTo>
                  <a:lnTo>
                    <a:pt x="7017" y="687"/>
                  </a:lnTo>
                  <a:lnTo>
                    <a:pt x="7016" y="694"/>
                  </a:lnTo>
                  <a:lnTo>
                    <a:pt x="7015" y="700"/>
                  </a:lnTo>
                  <a:lnTo>
                    <a:pt x="7013" y="708"/>
                  </a:lnTo>
                  <a:lnTo>
                    <a:pt x="7008" y="724"/>
                  </a:lnTo>
                  <a:lnTo>
                    <a:pt x="6999" y="742"/>
                  </a:lnTo>
                  <a:lnTo>
                    <a:pt x="6994" y="750"/>
                  </a:lnTo>
                  <a:lnTo>
                    <a:pt x="6989" y="757"/>
                  </a:lnTo>
                  <a:lnTo>
                    <a:pt x="6982" y="764"/>
                  </a:lnTo>
                  <a:lnTo>
                    <a:pt x="6976" y="771"/>
                  </a:lnTo>
                  <a:lnTo>
                    <a:pt x="6960" y="785"/>
                  </a:lnTo>
                  <a:lnTo>
                    <a:pt x="6940" y="798"/>
                  </a:lnTo>
                  <a:lnTo>
                    <a:pt x="6921" y="811"/>
                  </a:lnTo>
                  <a:lnTo>
                    <a:pt x="6900" y="823"/>
                  </a:lnTo>
                  <a:lnTo>
                    <a:pt x="6880" y="834"/>
                  </a:lnTo>
                  <a:lnTo>
                    <a:pt x="6859" y="845"/>
                  </a:lnTo>
                  <a:lnTo>
                    <a:pt x="6835" y="855"/>
                  </a:lnTo>
                  <a:lnTo>
                    <a:pt x="6811" y="866"/>
                  </a:lnTo>
                  <a:lnTo>
                    <a:pt x="6785" y="877"/>
                  </a:lnTo>
                  <a:lnTo>
                    <a:pt x="6760" y="885"/>
                  </a:lnTo>
                  <a:lnTo>
                    <a:pt x="6710" y="903"/>
                  </a:lnTo>
                  <a:lnTo>
                    <a:pt x="6658" y="919"/>
                  </a:lnTo>
                  <a:lnTo>
                    <a:pt x="6606" y="933"/>
                  </a:lnTo>
                  <a:lnTo>
                    <a:pt x="6553" y="948"/>
                  </a:lnTo>
                  <a:lnTo>
                    <a:pt x="6500" y="963"/>
                  </a:lnTo>
                  <a:lnTo>
                    <a:pt x="6446" y="979"/>
                  </a:lnTo>
                  <a:lnTo>
                    <a:pt x="6419" y="988"/>
                  </a:lnTo>
                  <a:lnTo>
                    <a:pt x="6392" y="997"/>
                  </a:lnTo>
                  <a:lnTo>
                    <a:pt x="6365" y="1007"/>
                  </a:lnTo>
                  <a:lnTo>
                    <a:pt x="6338" y="1017"/>
                  </a:lnTo>
                  <a:lnTo>
                    <a:pt x="6310" y="1029"/>
                  </a:lnTo>
                  <a:lnTo>
                    <a:pt x="6283" y="1041"/>
                  </a:lnTo>
                  <a:lnTo>
                    <a:pt x="6256" y="1053"/>
                  </a:lnTo>
                  <a:lnTo>
                    <a:pt x="6230" y="1067"/>
                  </a:lnTo>
                  <a:lnTo>
                    <a:pt x="6203" y="1083"/>
                  </a:lnTo>
                  <a:lnTo>
                    <a:pt x="6175" y="1100"/>
                  </a:lnTo>
                  <a:lnTo>
                    <a:pt x="6148" y="1117"/>
                  </a:lnTo>
                  <a:lnTo>
                    <a:pt x="6121" y="1135"/>
                  </a:lnTo>
                  <a:lnTo>
                    <a:pt x="6094" y="1156"/>
                  </a:lnTo>
                  <a:lnTo>
                    <a:pt x="6068" y="1178"/>
                  </a:lnTo>
                  <a:lnTo>
                    <a:pt x="6041" y="1201"/>
                  </a:lnTo>
                  <a:lnTo>
                    <a:pt x="6014" y="1227"/>
                  </a:lnTo>
                  <a:lnTo>
                    <a:pt x="5999" y="1243"/>
                  </a:lnTo>
                  <a:lnTo>
                    <a:pt x="5985" y="1260"/>
                  </a:lnTo>
                  <a:lnTo>
                    <a:pt x="5971" y="1278"/>
                  </a:lnTo>
                  <a:lnTo>
                    <a:pt x="5958" y="1296"/>
                  </a:lnTo>
                  <a:lnTo>
                    <a:pt x="5945" y="1314"/>
                  </a:lnTo>
                  <a:lnTo>
                    <a:pt x="5931" y="1334"/>
                  </a:lnTo>
                  <a:lnTo>
                    <a:pt x="5917" y="1351"/>
                  </a:lnTo>
                  <a:lnTo>
                    <a:pt x="5902" y="1369"/>
                  </a:lnTo>
                  <a:lnTo>
                    <a:pt x="5877" y="1357"/>
                  </a:lnTo>
                  <a:lnTo>
                    <a:pt x="5855" y="1344"/>
                  </a:lnTo>
                  <a:lnTo>
                    <a:pt x="5833" y="1334"/>
                  </a:lnTo>
                  <a:lnTo>
                    <a:pt x="5812" y="1323"/>
                  </a:lnTo>
                  <a:lnTo>
                    <a:pt x="5800" y="1318"/>
                  </a:lnTo>
                  <a:lnTo>
                    <a:pt x="5788" y="1314"/>
                  </a:lnTo>
                  <a:lnTo>
                    <a:pt x="5775" y="1310"/>
                  </a:lnTo>
                  <a:lnTo>
                    <a:pt x="5761" y="1307"/>
                  </a:lnTo>
                  <a:lnTo>
                    <a:pt x="5747" y="1303"/>
                  </a:lnTo>
                  <a:lnTo>
                    <a:pt x="5732" y="1301"/>
                  </a:lnTo>
                  <a:lnTo>
                    <a:pt x="5716" y="1300"/>
                  </a:lnTo>
                  <a:lnTo>
                    <a:pt x="5699" y="1299"/>
                  </a:lnTo>
                  <a:lnTo>
                    <a:pt x="5722" y="1312"/>
                  </a:lnTo>
                  <a:lnTo>
                    <a:pt x="5745" y="1326"/>
                  </a:lnTo>
                  <a:lnTo>
                    <a:pt x="5765" y="1340"/>
                  </a:lnTo>
                  <a:lnTo>
                    <a:pt x="5785" y="1356"/>
                  </a:lnTo>
                  <a:lnTo>
                    <a:pt x="5803" y="1372"/>
                  </a:lnTo>
                  <a:lnTo>
                    <a:pt x="5820" y="1388"/>
                  </a:lnTo>
                  <a:lnTo>
                    <a:pt x="5835" y="1407"/>
                  </a:lnTo>
                  <a:lnTo>
                    <a:pt x="5851" y="1425"/>
                  </a:lnTo>
                  <a:lnTo>
                    <a:pt x="5863" y="1443"/>
                  </a:lnTo>
                  <a:lnTo>
                    <a:pt x="5875" y="1462"/>
                  </a:lnTo>
                  <a:lnTo>
                    <a:pt x="5886" y="1481"/>
                  </a:lnTo>
                  <a:lnTo>
                    <a:pt x="5895" y="1501"/>
                  </a:lnTo>
                  <a:lnTo>
                    <a:pt x="5903" y="1521"/>
                  </a:lnTo>
                  <a:lnTo>
                    <a:pt x="5911" y="1540"/>
                  </a:lnTo>
                  <a:lnTo>
                    <a:pt x="5917" y="1560"/>
                  </a:lnTo>
                  <a:lnTo>
                    <a:pt x="5922" y="1580"/>
                  </a:lnTo>
                  <a:lnTo>
                    <a:pt x="5926" y="1600"/>
                  </a:lnTo>
                  <a:lnTo>
                    <a:pt x="5929" y="1619"/>
                  </a:lnTo>
                  <a:lnTo>
                    <a:pt x="5931" y="1638"/>
                  </a:lnTo>
                  <a:lnTo>
                    <a:pt x="5932" y="1657"/>
                  </a:lnTo>
                  <a:lnTo>
                    <a:pt x="5933" y="1675"/>
                  </a:lnTo>
                  <a:lnTo>
                    <a:pt x="5932" y="1693"/>
                  </a:lnTo>
                  <a:lnTo>
                    <a:pt x="5931" y="1711"/>
                  </a:lnTo>
                  <a:lnTo>
                    <a:pt x="5929" y="1728"/>
                  </a:lnTo>
                  <a:lnTo>
                    <a:pt x="5926" y="1744"/>
                  </a:lnTo>
                  <a:lnTo>
                    <a:pt x="5922" y="1759"/>
                  </a:lnTo>
                  <a:lnTo>
                    <a:pt x="5917" y="1774"/>
                  </a:lnTo>
                  <a:lnTo>
                    <a:pt x="5912" y="1787"/>
                  </a:lnTo>
                  <a:lnTo>
                    <a:pt x="5906" y="1800"/>
                  </a:lnTo>
                  <a:lnTo>
                    <a:pt x="5899" y="1812"/>
                  </a:lnTo>
                  <a:lnTo>
                    <a:pt x="5892" y="1822"/>
                  </a:lnTo>
                  <a:lnTo>
                    <a:pt x="5884" y="1831"/>
                  </a:lnTo>
                  <a:lnTo>
                    <a:pt x="5872" y="1842"/>
                  </a:lnTo>
                  <a:lnTo>
                    <a:pt x="5857" y="1852"/>
                  </a:lnTo>
                  <a:lnTo>
                    <a:pt x="5840" y="1860"/>
                  </a:lnTo>
                  <a:lnTo>
                    <a:pt x="5819" y="1869"/>
                  </a:lnTo>
                  <a:lnTo>
                    <a:pt x="5798" y="1876"/>
                  </a:lnTo>
                  <a:lnTo>
                    <a:pt x="5773" y="1883"/>
                  </a:lnTo>
                  <a:lnTo>
                    <a:pt x="5747" y="1890"/>
                  </a:lnTo>
                  <a:lnTo>
                    <a:pt x="5719" y="1897"/>
                  </a:lnTo>
                  <a:lnTo>
                    <a:pt x="5660" y="1912"/>
                  </a:lnTo>
                  <a:lnTo>
                    <a:pt x="5595" y="1928"/>
                  </a:lnTo>
                  <a:lnTo>
                    <a:pt x="5561" y="1938"/>
                  </a:lnTo>
                  <a:lnTo>
                    <a:pt x="5526" y="1949"/>
                  </a:lnTo>
                  <a:lnTo>
                    <a:pt x="5491" y="1959"/>
                  </a:lnTo>
                  <a:lnTo>
                    <a:pt x="5455" y="1972"/>
                  </a:lnTo>
                  <a:lnTo>
                    <a:pt x="5419" y="1987"/>
                  </a:lnTo>
                  <a:lnTo>
                    <a:pt x="5383" y="2004"/>
                  </a:lnTo>
                  <a:lnTo>
                    <a:pt x="5347" y="2022"/>
                  </a:lnTo>
                  <a:lnTo>
                    <a:pt x="5311" y="2042"/>
                  </a:lnTo>
                  <a:lnTo>
                    <a:pt x="5274" y="2065"/>
                  </a:lnTo>
                  <a:lnTo>
                    <a:pt x="5240" y="2090"/>
                  </a:lnTo>
                  <a:lnTo>
                    <a:pt x="5206" y="2117"/>
                  </a:lnTo>
                  <a:lnTo>
                    <a:pt x="5171" y="2147"/>
                  </a:lnTo>
                  <a:lnTo>
                    <a:pt x="5139" y="2180"/>
                  </a:lnTo>
                  <a:lnTo>
                    <a:pt x="5108" y="2217"/>
                  </a:lnTo>
                  <a:lnTo>
                    <a:pt x="5077" y="2257"/>
                  </a:lnTo>
                  <a:lnTo>
                    <a:pt x="5048" y="2299"/>
                  </a:lnTo>
                  <a:lnTo>
                    <a:pt x="5020" y="2346"/>
                  </a:lnTo>
                  <a:lnTo>
                    <a:pt x="4996" y="2397"/>
                  </a:lnTo>
                  <a:lnTo>
                    <a:pt x="4972" y="2451"/>
                  </a:lnTo>
                  <a:lnTo>
                    <a:pt x="4950" y="2510"/>
                  </a:lnTo>
                  <a:lnTo>
                    <a:pt x="4934" y="2558"/>
                  </a:lnTo>
                  <a:lnTo>
                    <a:pt x="4918" y="2613"/>
                  </a:lnTo>
                  <a:lnTo>
                    <a:pt x="4902" y="2674"/>
                  </a:lnTo>
                  <a:lnTo>
                    <a:pt x="4887" y="2737"/>
                  </a:lnTo>
                  <a:lnTo>
                    <a:pt x="4872" y="2804"/>
                  </a:lnTo>
                  <a:lnTo>
                    <a:pt x="4858" y="2873"/>
                  </a:lnTo>
                  <a:lnTo>
                    <a:pt x="4852" y="2908"/>
                  </a:lnTo>
                  <a:lnTo>
                    <a:pt x="4846" y="2944"/>
                  </a:lnTo>
                  <a:lnTo>
                    <a:pt x="4842" y="2981"/>
                  </a:lnTo>
                  <a:lnTo>
                    <a:pt x="4836" y="3016"/>
                  </a:lnTo>
                  <a:lnTo>
                    <a:pt x="4833" y="3053"/>
                  </a:lnTo>
                  <a:lnTo>
                    <a:pt x="4830" y="3089"/>
                  </a:lnTo>
                  <a:lnTo>
                    <a:pt x="4828" y="3125"/>
                  </a:lnTo>
                  <a:lnTo>
                    <a:pt x="4825" y="3162"/>
                  </a:lnTo>
                  <a:lnTo>
                    <a:pt x="4824" y="3197"/>
                  </a:lnTo>
                  <a:lnTo>
                    <a:pt x="4824" y="3232"/>
                  </a:lnTo>
                  <a:lnTo>
                    <a:pt x="4825" y="3267"/>
                  </a:lnTo>
                  <a:lnTo>
                    <a:pt x="4828" y="3301"/>
                  </a:lnTo>
                  <a:lnTo>
                    <a:pt x="4831" y="3334"/>
                  </a:lnTo>
                  <a:lnTo>
                    <a:pt x="4834" y="3366"/>
                  </a:lnTo>
                  <a:lnTo>
                    <a:pt x="4839" y="3399"/>
                  </a:lnTo>
                  <a:lnTo>
                    <a:pt x="4846" y="3429"/>
                  </a:lnTo>
                  <a:lnTo>
                    <a:pt x="4853" y="3459"/>
                  </a:lnTo>
                  <a:lnTo>
                    <a:pt x="4862" y="3487"/>
                  </a:lnTo>
                  <a:lnTo>
                    <a:pt x="4873" y="3515"/>
                  </a:lnTo>
                  <a:lnTo>
                    <a:pt x="4885" y="3541"/>
                  </a:lnTo>
                  <a:lnTo>
                    <a:pt x="4905" y="3578"/>
                  </a:lnTo>
                  <a:lnTo>
                    <a:pt x="4927" y="3615"/>
                  </a:lnTo>
                  <a:lnTo>
                    <a:pt x="4948" y="3650"/>
                  </a:lnTo>
                  <a:lnTo>
                    <a:pt x="4970" y="3685"/>
                  </a:lnTo>
                  <a:lnTo>
                    <a:pt x="4980" y="3702"/>
                  </a:lnTo>
                  <a:lnTo>
                    <a:pt x="4990" y="3720"/>
                  </a:lnTo>
                  <a:lnTo>
                    <a:pt x="5000" y="3738"/>
                  </a:lnTo>
                  <a:lnTo>
                    <a:pt x="5008" y="3756"/>
                  </a:lnTo>
                  <a:lnTo>
                    <a:pt x="5016" y="3774"/>
                  </a:lnTo>
                  <a:lnTo>
                    <a:pt x="5022" y="3793"/>
                  </a:lnTo>
                  <a:lnTo>
                    <a:pt x="5028" y="3812"/>
                  </a:lnTo>
                  <a:lnTo>
                    <a:pt x="5032" y="3832"/>
                  </a:lnTo>
                  <a:lnTo>
                    <a:pt x="5035" y="3852"/>
                  </a:lnTo>
                  <a:lnTo>
                    <a:pt x="5036" y="3874"/>
                  </a:lnTo>
                  <a:lnTo>
                    <a:pt x="5036" y="3895"/>
                  </a:lnTo>
                  <a:lnTo>
                    <a:pt x="5034" y="3918"/>
                  </a:lnTo>
                  <a:lnTo>
                    <a:pt x="5031" y="3941"/>
                  </a:lnTo>
                  <a:lnTo>
                    <a:pt x="5026" y="3966"/>
                  </a:lnTo>
                  <a:lnTo>
                    <a:pt x="5018" y="3992"/>
                  </a:lnTo>
                  <a:lnTo>
                    <a:pt x="5007" y="4019"/>
                  </a:lnTo>
                  <a:lnTo>
                    <a:pt x="4996" y="4047"/>
                  </a:lnTo>
                  <a:lnTo>
                    <a:pt x="4980" y="4076"/>
                  </a:lnTo>
                  <a:lnTo>
                    <a:pt x="4963" y="4107"/>
                  </a:lnTo>
                  <a:lnTo>
                    <a:pt x="4944" y="4140"/>
                  </a:lnTo>
                  <a:lnTo>
                    <a:pt x="4920" y="4173"/>
                  </a:lnTo>
                  <a:lnTo>
                    <a:pt x="4894" y="4209"/>
                  </a:lnTo>
                  <a:lnTo>
                    <a:pt x="4866" y="4245"/>
                  </a:lnTo>
                  <a:lnTo>
                    <a:pt x="4834" y="4284"/>
                  </a:lnTo>
                  <a:lnTo>
                    <a:pt x="4818" y="4302"/>
                  </a:lnTo>
                  <a:lnTo>
                    <a:pt x="4796" y="4323"/>
                  </a:lnTo>
                  <a:lnTo>
                    <a:pt x="4772" y="4345"/>
                  </a:lnTo>
                  <a:lnTo>
                    <a:pt x="4745" y="4368"/>
                  </a:lnTo>
                  <a:lnTo>
                    <a:pt x="4714" y="4390"/>
                  </a:lnTo>
                  <a:lnTo>
                    <a:pt x="4685" y="4410"/>
                  </a:lnTo>
                  <a:lnTo>
                    <a:pt x="4670" y="4419"/>
                  </a:lnTo>
                  <a:lnTo>
                    <a:pt x="4656" y="4427"/>
                  </a:lnTo>
                  <a:lnTo>
                    <a:pt x="4641" y="4434"/>
                  </a:lnTo>
                  <a:lnTo>
                    <a:pt x="4628" y="4439"/>
                  </a:lnTo>
                  <a:lnTo>
                    <a:pt x="4603" y="4448"/>
                  </a:lnTo>
                  <a:lnTo>
                    <a:pt x="4578" y="4455"/>
                  </a:lnTo>
                  <a:lnTo>
                    <a:pt x="4552" y="4461"/>
                  </a:lnTo>
                  <a:lnTo>
                    <a:pt x="4526" y="4465"/>
                  </a:lnTo>
                  <a:lnTo>
                    <a:pt x="4499" y="4468"/>
                  </a:lnTo>
                  <a:lnTo>
                    <a:pt x="4473" y="4470"/>
                  </a:lnTo>
                  <a:lnTo>
                    <a:pt x="4447" y="4471"/>
                  </a:lnTo>
                  <a:lnTo>
                    <a:pt x="4421" y="4471"/>
                  </a:lnTo>
                  <a:lnTo>
                    <a:pt x="4395" y="4470"/>
                  </a:lnTo>
                  <a:lnTo>
                    <a:pt x="4368" y="4469"/>
                  </a:lnTo>
                  <a:lnTo>
                    <a:pt x="4341" y="4467"/>
                  </a:lnTo>
                  <a:lnTo>
                    <a:pt x="4314" y="4465"/>
                  </a:lnTo>
                  <a:lnTo>
                    <a:pt x="4260" y="4460"/>
                  </a:lnTo>
                  <a:lnTo>
                    <a:pt x="4206" y="4452"/>
                  </a:lnTo>
                  <a:lnTo>
                    <a:pt x="4152" y="4446"/>
                  </a:lnTo>
                  <a:lnTo>
                    <a:pt x="4099" y="4439"/>
                  </a:lnTo>
                  <a:lnTo>
                    <a:pt x="4072" y="4437"/>
                  </a:lnTo>
                  <a:lnTo>
                    <a:pt x="4045" y="4435"/>
                  </a:lnTo>
                  <a:lnTo>
                    <a:pt x="4018" y="4433"/>
                  </a:lnTo>
                  <a:lnTo>
                    <a:pt x="3992" y="4433"/>
                  </a:lnTo>
                  <a:lnTo>
                    <a:pt x="3965" y="4432"/>
                  </a:lnTo>
                  <a:lnTo>
                    <a:pt x="3939" y="4433"/>
                  </a:lnTo>
                  <a:lnTo>
                    <a:pt x="3912" y="4435"/>
                  </a:lnTo>
                  <a:lnTo>
                    <a:pt x="3886" y="4437"/>
                  </a:lnTo>
                  <a:lnTo>
                    <a:pt x="3861" y="4441"/>
                  </a:lnTo>
                  <a:lnTo>
                    <a:pt x="3835" y="4447"/>
                  </a:lnTo>
                  <a:lnTo>
                    <a:pt x="3809" y="4453"/>
                  </a:lnTo>
                  <a:lnTo>
                    <a:pt x="3783" y="4461"/>
                  </a:lnTo>
                  <a:lnTo>
                    <a:pt x="3764" y="4468"/>
                  </a:lnTo>
                  <a:lnTo>
                    <a:pt x="3745" y="4476"/>
                  </a:lnTo>
                  <a:lnTo>
                    <a:pt x="3728" y="4484"/>
                  </a:lnTo>
                  <a:lnTo>
                    <a:pt x="3712" y="4493"/>
                  </a:lnTo>
                  <a:lnTo>
                    <a:pt x="3696" y="4502"/>
                  </a:lnTo>
                  <a:lnTo>
                    <a:pt x="3681" y="4509"/>
                  </a:lnTo>
                  <a:lnTo>
                    <a:pt x="3665" y="4516"/>
                  </a:lnTo>
                  <a:lnTo>
                    <a:pt x="3648" y="4521"/>
                  </a:lnTo>
                  <a:lnTo>
                    <a:pt x="3632" y="4492"/>
                  </a:lnTo>
                  <a:lnTo>
                    <a:pt x="3616" y="4466"/>
                  </a:lnTo>
                  <a:lnTo>
                    <a:pt x="3608" y="4454"/>
                  </a:lnTo>
                  <a:lnTo>
                    <a:pt x="3601" y="4441"/>
                  </a:lnTo>
                  <a:lnTo>
                    <a:pt x="3595" y="4429"/>
                  </a:lnTo>
                  <a:lnTo>
                    <a:pt x="3589" y="4416"/>
                  </a:lnTo>
                  <a:lnTo>
                    <a:pt x="3585" y="4404"/>
                  </a:lnTo>
                  <a:lnTo>
                    <a:pt x="3582" y="4390"/>
                  </a:lnTo>
                  <a:lnTo>
                    <a:pt x="3581" y="4374"/>
                  </a:lnTo>
                  <a:lnTo>
                    <a:pt x="3582" y="4357"/>
                  </a:lnTo>
                  <a:lnTo>
                    <a:pt x="3585" y="4340"/>
                  </a:lnTo>
                  <a:lnTo>
                    <a:pt x="3590" y="4320"/>
                  </a:lnTo>
                  <a:lnTo>
                    <a:pt x="3598" y="4298"/>
                  </a:lnTo>
                  <a:lnTo>
                    <a:pt x="3609" y="4274"/>
                  </a:lnTo>
                  <a:lnTo>
                    <a:pt x="3623" y="4246"/>
                  </a:lnTo>
                  <a:lnTo>
                    <a:pt x="3639" y="4218"/>
                  </a:lnTo>
                  <a:lnTo>
                    <a:pt x="3655" y="4190"/>
                  </a:lnTo>
                  <a:lnTo>
                    <a:pt x="3672" y="4161"/>
                  </a:lnTo>
                  <a:lnTo>
                    <a:pt x="3687" y="4131"/>
                  </a:lnTo>
                  <a:lnTo>
                    <a:pt x="3702" y="4100"/>
                  </a:lnTo>
                  <a:lnTo>
                    <a:pt x="3710" y="4084"/>
                  </a:lnTo>
                  <a:lnTo>
                    <a:pt x="3716" y="4066"/>
                  </a:lnTo>
                  <a:lnTo>
                    <a:pt x="3722" y="4049"/>
                  </a:lnTo>
                  <a:lnTo>
                    <a:pt x="3727" y="4031"/>
                  </a:lnTo>
                  <a:lnTo>
                    <a:pt x="3731" y="4015"/>
                  </a:lnTo>
                  <a:lnTo>
                    <a:pt x="3735" y="3999"/>
                  </a:lnTo>
                  <a:lnTo>
                    <a:pt x="3738" y="3981"/>
                  </a:lnTo>
                  <a:lnTo>
                    <a:pt x="3740" y="3963"/>
                  </a:lnTo>
                  <a:lnTo>
                    <a:pt x="3743" y="3925"/>
                  </a:lnTo>
                  <a:lnTo>
                    <a:pt x="3744" y="3885"/>
                  </a:lnTo>
                  <a:lnTo>
                    <a:pt x="3743" y="3844"/>
                  </a:lnTo>
                  <a:lnTo>
                    <a:pt x="3740" y="3804"/>
                  </a:lnTo>
                  <a:lnTo>
                    <a:pt x="3736" y="3762"/>
                  </a:lnTo>
                  <a:lnTo>
                    <a:pt x="3729" y="3720"/>
                  </a:lnTo>
                  <a:lnTo>
                    <a:pt x="3722" y="3679"/>
                  </a:lnTo>
                  <a:lnTo>
                    <a:pt x="3712" y="3639"/>
                  </a:lnTo>
                  <a:lnTo>
                    <a:pt x="3701" y="3600"/>
                  </a:lnTo>
                  <a:lnTo>
                    <a:pt x="3689" y="3564"/>
                  </a:lnTo>
                  <a:lnTo>
                    <a:pt x="3683" y="3547"/>
                  </a:lnTo>
                  <a:lnTo>
                    <a:pt x="3676" y="3531"/>
                  </a:lnTo>
                  <a:lnTo>
                    <a:pt x="3669" y="3515"/>
                  </a:lnTo>
                  <a:lnTo>
                    <a:pt x="3661" y="3500"/>
                  </a:lnTo>
                  <a:lnTo>
                    <a:pt x="3654" y="3487"/>
                  </a:lnTo>
                  <a:lnTo>
                    <a:pt x="3646" y="3473"/>
                  </a:lnTo>
                  <a:lnTo>
                    <a:pt x="3638" y="3461"/>
                  </a:lnTo>
                  <a:lnTo>
                    <a:pt x="3630" y="3450"/>
                  </a:lnTo>
                  <a:lnTo>
                    <a:pt x="3633" y="3529"/>
                  </a:lnTo>
                  <a:lnTo>
                    <a:pt x="3638" y="3601"/>
                  </a:lnTo>
                  <a:lnTo>
                    <a:pt x="3640" y="3636"/>
                  </a:lnTo>
                  <a:lnTo>
                    <a:pt x="3641" y="3670"/>
                  </a:lnTo>
                  <a:lnTo>
                    <a:pt x="3642" y="3703"/>
                  </a:lnTo>
                  <a:lnTo>
                    <a:pt x="3643" y="3737"/>
                  </a:lnTo>
                  <a:lnTo>
                    <a:pt x="3642" y="3770"/>
                  </a:lnTo>
                  <a:lnTo>
                    <a:pt x="3640" y="3802"/>
                  </a:lnTo>
                  <a:lnTo>
                    <a:pt x="3637" y="3836"/>
                  </a:lnTo>
                  <a:lnTo>
                    <a:pt x="3631" y="3870"/>
                  </a:lnTo>
                  <a:lnTo>
                    <a:pt x="3625" y="3905"/>
                  </a:lnTo>
                  <a:lnTo>
                    <a:pt x="3616" y="3940"/>
                  </a:lnTo>
                  <a:lnTo>
                    <a:pt x="3604" y="3977"/>
                  </a:lnTo>
                  <a:lnTo>
                    <a:pt x="3590" y="4015"/>
                  </a:lnTo>
                  <a:lnTo>
                    <a:pt x="3584" y="4031"/>
                  </a:lnTo>
                  <a:lnTo>
                    <a:pt x="3576" y="4046"/>
                  </a:lnTo>
                  <a:lnTo>
                    <a:pt x="3569" y="4059"/>
                  </a:lnTo>
                  <a:lnTo>
                    <a:pt x="3560" y="4072"/>
                  </a:lnTo>
                  <a:lnTo>
                    <a:pt x="3544" y="4093"/>
                  </a:lnTo>
                  <a:lnTo>
                    <a:pt x="3528" y="4113"/>
                  </a:lnTo>
                  <a:lnTo>
                    <a:pt x="3511" y="4131"/>
                  </a:lnTo>
                  <a:lnTo>
                    <a:pt x="3494" y="4151"/>
                  </a:lnTo>
                  <a:lnTo>
                    <a:pt x="3486" y="4162"/>
                  </a:lnTo>
                  <a:lnTo>
                    <a:pt x="3478" y="4174"/>
                  </a:lnTo>
                  <a:lnTo>
                    <a:pt x="3470" y="4186"/>
                  </a:lnTo>
                  <a:lnTo>
                    <a:pt x="3462" y="4200"/>
                  </a:lnTo>
                  <a:lnTo>
                    <a:pt x="3450" y="4227"/>
                  </a:lnTo>
                  <a:lnTo>
                    <a:pt x="3438" y="4258"/>
                  </a:lnTo>
                  <a:lnTo>
                    <a:pt x="3427" y="4290"/>
                  </a:lnTo>
                  <a:lnTo>
                    <a:pt x="3415" y="4325"/>
                  </a:lnTo>
                  <a:lnTo>
                    <a:pt x="3408" y="4342"/>
                  </a:lnTo>
                  <a:lnTo>
                    <a:pt x="3401" y="4358"/>
                  </a:lnTo>
                  <a:lnTo>
                    <a:pt x="3393" y="4376"/>
                  </a:lnTo>
                  <a:lnTo>
                    <a:pt x="3385" y="4391"/>
                  </a:lnTo>
                  <a:lnTo>
                    <a:pt x="3375" y="4407"/>
                  </a:lnTo>
                  <a:lnTo>
                    <a:pt x="3365" y="4421"/>
                  </a:lnTo>
                  <a:lnTo>
                    <a:pt x="3355" y="4434"/>
                  </a:lnTo>
                  <a:lnTo>
                    <a:pt x="3342" y="4447"/>
                  </a:lnTo>
                  <a:lnTo>
                    <a:pt x="3329" y="4457"/>
                  </a:lnTo>
                  <a:lnTo>
                    <a:pt x="3315" y="4467"/>
                  </a:lnTo>
                  <a:lnTo>
                    <a:pt x="3299" y="4476"/>
                  </a:lnTo>
                  <a:lnTo>
                    <a:pt x="3281" y="4482"/>
                  </a:lnTo>
                  <a:lnTo>
                    <a:pt x="3262" y="4486"/>
                  </a:lnTo>
                  <a:lnTo>
                    <a:pt x="3241" y="4489"/>
                  </a:lnTo>
                  <a:lnTo>
                    <a:pt x="3220" y="4489"/>
                  </a:lnTo>
                  <a:lnTo>
                    <a:pt x="3195" y="4486"/>
                  </a:lnTo>
                  <a:lnTo>
                    <a:pt x="3169" y="4482"/>
                  </a:lnTo>
                  <a:lnTo>
                    <a:pt x="3141" y="4475"/>
                  </a:lnTo>
                  <a:lnTo>
                    <a:pt x="3111" y="4465"/>
                  </a:lnTo>
                  <a:lnTo>
                    <a:pt x="3079" y="4452"/>
                  </a:lnTo>
                  <a:lnTo>
                    <a:pt x="3044" y="4436"/>
                  </a:lnTo>
                  <a:lnTo>
                    <a:pt x="3008" y="4416"/>
                  </a:lnTo>
                  <a:lnTo>
                    <a:pt x="2969" y="4394"/>
                  </a:lnTo>
                  <a:lnTo>
                    <a:pt x="2927" y="4367"/>
                  </a:lnTo>
                  <a:lnTo>
                    <a:pt x="2904" y="4352"/>
                  </a:lnTo>
                  <a:lnTo>
                    <a:pt x="2882" y="4335"/>
                  </a:lnTo>
                  <a:lnTo>
                    <a:pt x="2859" y="4316"/>
                  </a:lnTo>
                  <a:lnTo>
                    <a:pt x="2838" y="4298"/>
                  </a:lnTo>
                  <a:lnTo>
                    <a:pt x="2815" y="4279"/>
                  </a:lnTo>
                  <a:lnTo>
                    <a:pt x="2793" y="4260"/>
                  </a:lnTo>
                  <a:lnTo>
                    <a:pt x="2774" y="4242"/>
                  </a:lnTo>
                  <a:lnTo>
                    <a:pt x="2755" y="4226"/>
                  </a:lnTo>
                  <a:lnTo>
                    <a:pt x="2744" y="4216"/>
                  </a:lnTo>
                  <a:lnTo>
                    <a:pt x="2733" y="4206"/>
                  </a:lnTo>
                  <a:lnTo>
                    <a:pt x="2724" y="4196"/>
                  </a:lnTo>
                  <a:lnTo>
                    <a:pt x="2714" y="4185"/>
                  </a:lnTo>
                  <a:lnTo>
                    <a:pt x="2693" y="4161"/>
                  </a:lnTo>
                  <a:lnTo>
                    <a:pt x="2674" y="4139"/>
                  </a:lnTo>
                  <a:lnTo>
                    <a:pt x="2655" y="4115"/>
                  </a:lnTo>
                  <a:lnTo>
                    <a:pt x="2635" y="4093"/>
                  </a:lnTo>
                  <a:lnTo>
                    <a:pt x="2624" y="4084"/>
                  </a:lnTo>
                  <a:lnTo>
                    <a:pt x="2614" y="4074"/>
                  </a:lnTo>
                  <a:lnTo>
                    <a:pt x="2603" y="4065"/>
                  </a:lnTo>
                  <a:lnTo>
                    <a:pt x="2591" y="4058"/>
                  </a:lnTo>
                  <a:lnTo>
                    <a:pt x="2598" y="4079"/>
                  </a:lnTo>
                  <a:lnTo>
                    <a:pt x="2604" y="4101"/>
                  </a:lnTo>
                  <a:lnTo>
                    <a:pt x="2612" y="4121"/>
                  </a:lnTo>
                  <a:lnTo>
                    <a:pt x="2620" y="4143"/>
                  </a:lnTo>
                  <a:lnTo>
                    <a:pt x="2629" y="4164"/>
                  </a:lnTo>
                  <a:lnTo>
                    <a:pt x="2637" y="4185"/>
                  </a:lnTo>
                  <a:lnTo>
                    <a:pt x="2647" y="4205"/>
                  </a:lnTo>
                  <a:lnTo>
                    <a:pt x="2658" y="4226"/>
                  </a:lnTo>
                  <a:lnTo>
                    <a:pt x="2679" y="4267"/>
                  </a:lnTo>
                  <a:lnTo>
                    <a:pt x="2703" y="4307"/>
                  </a:lnTo>
                  <a:lnTo>
                    <a:pt x="2729" y="4345"/>
                  </a:lnTo>
                  <a:lnTo>
                    <a:pt x="2756" y="4382"/>
                  </a:lnTo>
                  <a:lnTo>
                    <a:pt x="2784" y="4419"/>
                  </a:lnTo>
                  <a:lnTo>
                    <a:pt x="2814" y="4452"/>
                  </a:lnTo>
                  <a:lnTo>
                    <a:pt x="2845" y="4485"/>
                  </a:lnTo>
                  <a:lnTo>
                    <a:pt x="2877" y="4516"/>
                  </a:lnTo>
                  <a:lnTo>
                    <a:pt x="2894" y="4531"/>
                  </a:lnTo>
                  <a:lnTo>
                    <a:pt x="2910" y="4545"/>
                  </a:lnTo>
                  <a:lnTo>
                    <a:pt x="2927" y="4558"/>
                  </a:lnTo>
                  <a:lnTo>
                    <a:pt x="2944" y="4571"/>
                  </a:lnTo>
                  <a:lnTo>
                    <a:pt x="2961" y="4583"/>
                  </a:lnTo>
                  <a:lnTo>
                    <a:pt x="2979" y="4595"/>
                  </a:lnTo>
                  <a:lnTo>
                    <a:pt x="2996" y="4606"/>
                  </a:lnTo>
                  <a:lnTo>
                    <a:pt x="3014" y="4617"/>
                  </a:lnTo>
                  <a:lnTo>
                    <a:pt x="3041" y="4631"/>
                  </a:lnTo>
                  <a:lnTo>
                    <a:pt x="3069" y="4645"/>
                  </a:lnTo>
                  <a:lnTo>
                    <a:pt x="3099" y="4658"/>
                  </a:lnTo>
                  <a:lnTo>
                    <a:pt x="3129" y="4670"/>
                  </a:lnTo>
                  <a:lnTo>
                    <a:pt x="3162" y="4680"/>
                  </a:lnTo>
                  <a:lnTo>
                    <a:pt x="3194" y="4690"/>
                  </a:lnTo>
                  <a:lnTo>
                    <a:pt x="3229" y="4699"/>
                  </a:lnTo>
                  <a:lnTo>
                    <a:pt x="3265" y="4706"/>
                  </a:lnTo>
                  <a:lnTo>
                    <a:pt x="3257" y="4720"/>
                  </a:lnTo>
                  <a:lnTo>
                    <a:pt x="3247" y="4735"/>
                  </a:lnTo>
                  <a:lnTo>
                    <a:pt x="3236" y="4750"/>
                  </a:lnTo>
                  <a:lnTo>
                    <a:pt x="3223" y="4765"/>
                  </a:lnTo>
                  <a:lnTo>
                    <a:pt x="3195" y="4798"/>
                  </a:lnTo>
                  <a:lnTo>
                    <a:pt x="3165" y="4829"/>
                  </a:lnTo>
                  <a:lnTo>
                    <a:pt x="3133" y="4860"/>
                  </a:lnTo>
                  <a:lnTo>
                    <a:pt x="3100" y="4889"/>
                  </a:lnTo>
                  <a:lnTo>
                    <a:pt x="3070" y="4914"/>
                  </a:lnTo>
                  <a:lnTo>
                    <a:pt x="3042" y="4936"/>
                  </a:lnTo>
                  <a:lnTo>
                    <a:pt x="2996" y="4972"/>
                  </a:lnTo>
                  <a:lnTo>
                    <a:pt x="2954" y="5006"/>
                  </a:lnTo>
                  <a:lnTo>
                    <a:pt x="2917" y="5037"/>
                  </a:lnTo>
                  <a:lnTo>
                    <a:pt x="2885" y="5066"/>
                  </a:lnTo>
                  <a:lnTo>
                    <a:pt x="2856" y="5094"/>
                  </a:lnTo>
                  <a:lnTo>
                    <a:pt x="2829" y="5120"/>
                  </a:lnTo>
                  <a:lnTo>
                    <a:pt x="2805" y="5145"/>
                  </a:lnTo>
                  <a:lnTo>
                    <a:pt x="2783" y="5169"/>
                  </a:lnTo>
                  <a:lnTo>
                    <a:pt x="2739" y="5218"/>
                  </a:lnTo>
                  <a:lnTo>
                    <a:pt x="2692" y="5267"/>
                  </a:lnTo>
                  <a:lnTo>
                    <a:pt x="2666" y="5293"/>
                  </a:lnTo>
                  <a:lnTo>
                    <a:pt x="2638" y="5321"/>
                  </a:lnTo>
                  <a:lnTo>
                    <a:pt x="2607" y="5350"/>
                  </a:lnTo>
                  <a:lnTo>
                    <a:pt x="2572" y="5381"/>
                  </a:lnTo>
                  <a:lnTo>
                    <a:pt x="2556" y="5395"/>
                  </a:lnTo>
                  <a:lnTo>
                    <a:pt x="2537" y="5406"/>
                  </a:lnTo>
                  <a:lnTo>
                    <a:pt x="2517" y="5417"/>
                  </a:lnTo>
                  <a:lnTo>
                    <a:pt x="2496" y="5427"/>
                  </a:lnTo>
                  <a:lnTo>
                    <a:pt x="2474" y="5437"/>
                  </a:lnTo>
                  <a:lnTo>
                    <a:pt x="2451" y="5444"/>
                  </a:lnTo>
                  <a:lnTo>
                    <a:pt x="2426" y="5452"/>
                  </a:lnTo>
                  <a:lnTo>
                    <a:pt x="2402" y="5458"/>
                  </a:lnTo>
                  <a:lnTo>
                    <a:pt x="2377" y="5463"/>
                  </a:lnTo>
                  <a:lnTo>
                    <a:pt x="2351" y="5468"/>
                  </a:lnTo>
                  <a:lnTo>
                    <a:pt x="2324" y="5471"/>
                  </a:lnTo>
                  <a:lnTo>
                    <a:pt x="2298" y="5474"/>
                  </a:lnTo>
                  <a:lnTo>
                    <a:pt x="2272" y="5476"/>
                  </a:lnTo>
                  <a:lnTo>
                    <a:pt x="2245" y="5477"/>
                  </a:lnTo>
                  <a:lnTo>
                    <a:pt x="2220" y="5477"/>
                  </a:lnTo>
                  <a:lnTo>
                    <a:pt x="2195" y="5476"/>
                  </a:lnTo>
                  <a:lnTo>
                    <a:pt x="2169" y="5475"/>
                  </a:lnTo>
                  <a:lnTo>
                    <a:pt x="2142" y="5473"/>
                  </a:lnTo>
                  <a:lnTo>
                    <a:pt x="2114" y="5469"/>
                  </a:lnTo>
                  <a:lnTo>
                    <a:pt x="2085" y="5465"/>
                  </a:lnTo>
                  <a:lnTo>
                    <a:pt x="2054" y="5458"/>
                  </a:lnTo>
                  <a:lnTo>
                    <a:pt x="2023" y="5452"/>
                  </a:lnTo>
                  <a:lnTo>
                    <a:pt x="1989" y="5444"/>
                  </a:lnTo>
                  <a:lnTo>
                    <a:pt x="1956" y="5435"/>
                  </a:lnTo>
                  <a:lnTo>
                    <a:pt x="1922" y="5426"/>
                  </a:lnTo>
                  <a:lnTo>
                    <a:pt x="1888" y="5415"/>
                  </a:lnTo>
                  <a:lnTo>
                    <a:pt x="1852" y="5404"/>
                  </a:lnTo>
                  <a:lnTo>
                    <a:pt x="1817" y="5392"/>
                  </a:lnTo>
                  <a:lnTo>
                    <a:pt x="1781" y="5379"/>
                  </a:lnTo>
                  <a:lnTo>
                    <a:pt x="1746" y="5367"/>
                  </a:lnTo>
                  <a:lnTo>
                    <a:pt x="1709" y="5353"/>
                  </a:lnTo>
                  <a:lnTo>
                    <a:pt x="1674" y="5339"/>
                  </a:lnTo>
                  <a:lnTo>
                    <a:pt x="1638" y="5323"/>
                  </a:lnTo>
                  <a:lnTo>
                    <a:pt x="1604" y="5308"/>
                  </a:lnTo>
                  <a:lnTo>
                    <a:pt x="1569" y="5292"/>
                  </a:lnTo>
                  <a:lnTo>
                    <a:pt x="1535" y="5276"/>
                  </a:lnTo>
                  <a:lnTo>
                    <a:pt x="1501" y="5260"/>
                  </a:lnTo>
                  <a:lnTo>
                    <a:pt x="1469" y="5244"/>
                  </a:lnTo>
                  <a:lnTo>
                    <a:pt x="1438" y="5227"/>
                  </a:lnTo>
                  <a:lnTo>
                    <a:pt x="1407" y="5209"/>
                  </a:lnTo>
                  <a:lnTo>
                    <a:pt x="1378" y="5192"/>
                  </a:lnTo>
                  <a:lnTo>
                    <a:pt x="1350" y="5174"/>
                  </a:lnTo>
                  <a:lnTo>
                    <a:pt x="1323" y="5156"/>
                  </a:lnTo>
                  <a:lnTo>
                    <a:pt x="1298" y="5139"/>
                  </a:lnTo>
                  <a:lnTo>
                    <a:pt x="1274" y="5121"/>
                  </a:lnTo>
                  <a:lnTo>
                    <a:pt x="1253" y="5104"/>
                  </a:lnTo>
                  <a:lnTo>
                    <a:pt x="1232" y="5086"/>
                  </a:lnTo>
                  <a:lnTo>
                    <a:pt x="1214" y="5069"/>
                  </a:lnTo>
                  <a:lnTo>
                    <a:pt x="1197" y="5050"/>
                  </a:lnTo>
                  <a:lnTo>
                    <a:pt x="1180" y="5032"/>
                  </a:lnTo>
                  <a:lnTo>
                    <a:pt x="1166" y="5013"/>
                  </a:lnTo>
                  <a:lnTo>
                    <a:pt x="1155" y="4995"/>
                  </a:lnTo>
                  <a:lnTo>
                    <a:pt x="1144" y="4977"/>
                  </a:lnTo>
                  <a:lnTo>
                    <a:pt x="1134" y="4958"/>
                  </a:lnTo>
                  <a:lnTo>
                    <a:pt x="1127" y="4939"/>
                  </a:lnTo>
                  <a:lnTo>
                    <a:pt x="1121" y="4918"/>
                  </a:lnTo>
                  <a:lnTo>
                    <a:pt x="1117" y="4898"/>
                  </a:lnTo>
                  <a:lnTo>
                    <a:pt x="1114" y="4876"/>
                  </a:lnTo>
                  <a:lnTo>
                    <a:pt x="1112" y="4854"/>
                  </a:lnTo>
                  <a:lnTo>
                    <a:pt x="1110" y="4829"/>
                  </a:lnTo>
                  <a:lnTo>
                    <a:pt x="1112" y="4803"/>
                  </a:lnTo>
                  <a:lnTo>
                    <a:pt x="1113" y="4776"/>
                  </a:lnTo>
                  <a:lnTo>
                    <a:pt x="1116" y="4747"/>
                  </a:lnTo>
                  <a:lnTo>
                    <a:pt x="1119" y="4716"/>
                  </a:lnTo>
                  <a:lnTo>
                    <a:pt x="1109" y="4727"/>
                  </a:lnTo>
                  <a:lnTo>
                    <a:pt x="1101" y="4740"/>
                  </a:lnTo>
                  <a:lnTo>
                    <a:pt x="1092" y="4751"/>
                  </a:lnTo>
                  <a:lnTo>
                    <a:pt x="1085" y="4763"/>
                  </a:lnTo>
                  <a:lnTo>
                    <a:pt x="1072" y="4789"/>
                  </a:lnTo>
                  <a:lnTo>
                    <a:pt x="1061" y="4815"/>
                  </a:lnTo>
                  <a:lnTo>
                    <a:pt x="1042" y="4867"/>
                  </a:lnTo>
                  <a:lnTo>
                    <a:pt x="1022" y="4916"/>
                  </a:lnTo>
                  <a:lnTo>
                    <a:pt x="1011" y="4941"/>
                  </a:lnTo>
                  <a:lnTo>
                    <a:pt x="1000" y="4964"/>
                  </a:lnTo>
                  <a:lnTo>
                    <a:pt x="993" y="4974"/>
                  </a:lnTo>
                  <a:lnTo>
                    <a:pt x="986" y="4985"/>
                  </a:lnTo>
                  <a:lnTo>
                    <a:pt x="977" y="4996"/>
                  </a:lnTo>
                  <a:lnTo>
                    <a:pt x="968" y="5006"/>
                  </a:lnTo>
                  <a:lnTo>
                    <a:pt x="959" y="5015"/>
                  </a:lnTo>
                  <a:lnTo>
                    <a:pt x="948" y="5024"/>
                  </a:lnTo>
                  <a:lnTo>
                    <a:pt x="937" y="5033"/>
                  </a:lnTo>
                  <a:lnTo>
                    <a:pt x="924" y="5040"/>
                  </a:lnTo>
                  <a:lnTo>
                    <a:pt x="910" y="5048"/>
                  </a:lnTo>
                  <a:lnTo>
                    <a:pt x="896" y="5054"/>
                  </a:lnTo>
                  <a:lnTo>
                    <a:pt x="880" y="5061"/>
                  </a:lnTo>
                  <a:lnTo>
                    <a:pt x="863" y="5066"/>
                  </a:lnTo>
                  <a:lnTo>
                    <a:pt x="843" y="5071"/>
                  </a:lnTo>
                  <a:lnTo>
                    <a:pt x="825" y="5075"/>
                  </a:lnTo>
                  <a:lnTo>
                    <a:pt x="808" y="5078"/>
                  </a:lnTo>
                  <a:lnTo>
                    <a:pt x="790" y="5080"/>
                  </a:lnTo>
                  <a:lnTo>
                    <a:pt x="771" y="5082"/>
                  </a:lnTo>
                  <a:lnTo>
                    <a:pt x="754" y="5083"/>
                  </a:lnTo>
                  <a:lnTo>
                    <a:pt x="737" y="5083"/>
                  </a:lnTo>
                  <a:lnTo>
                    <a:pt x="720" y="5082"/>
                  </a:lnTo>
                  <a:lnTo>
                    <a:pt x="702" y="5081"/>
                  </a:lnTo>
                  <a:lnTo>
                    <a:pt x="686" y="5079"/>
                  </a:lnTo>
                  <a:lnTo>
                    <a:pt x="670" y="5077"/>
                  </a:lnTo>
                  <a:lnTo>
                    <a:pt x="654" y="5074"/>
                  </a:lnTo>
                  <a:lnTo>
                    <a:pt x="638" y="5070"/>
                  </a:lnTo>
                  <a:lnTo>
                    <a:pt x="623" y="5066"/>
                  </a:lnTo>
                  <a:lnTo>
                    <a:pt x="608" y="5061"/>
                  </a:lnTo>
                  <a:lnTo>
                    <a:pt x="593" y="5055"/>
                  </a:lnTo>
                  <a:lnTo>
                    <a:pt x="579" y="5050"/>
                  </a:lnTo>
                  <a:lnTo>
                    <a:pt x="563" y="5043"/>
                  </a:lnTo>
                  <a:lnTo>
                    <a:pt x="551" y="5037"/>
                  </a:lnTo>
                  <a:lnTo>
                    <a:pt x="537" y="5029"/>
                  </a:lnTo>
                  <a:lnTo>
                    <a:pt x="512" y="5014"/>
                  </a:lnTo>
                  <a:lnTo>
                    <a:pt x="488" y="4997"/>
                  </a:lnTo>
                  <a:lnTo>
                    <a:pt x="467" y="4979"/>
                  </a:lnTo>
                  <a:lnTo>
                    <a:pt x="446" y="4960"/>
                  </a:lnTo>
                  <a:lnTo>
                    <a:pt x="429" y="4940"/>
                  </a:lnTo>
                  <a:lnTo>
                    <a:pt x="413" y="4920"/>
                  </a:lnTo>
                  <a:lnTo>
                    <a:pt x="407" y="4911"/>
                  </a:lnTo>
                  <a:lnTo>
                    <a:pt x="402" y="4901"/>
                  </a:lnTo>
                  <a:lnTo>
                    <a:pt x="397" y="4890"/>
                  </a:lnTo>
                  <a:lnTo>
                    <a:pt x="391" y="4879"/>
                  </a:lnTo>
                  <a:lnTo>
                    <a:pt x="383" y="4853"/>
                  </a:lnTo>
                  <a:lnTo>
                    <a:pt x="373" y="4823"/>
                  </a:lnTo>
                  <a:lnTo>
                    <a:pt x="364" y="4790"/>
                  </a:lnTo>
                  <a:lnTo>
                    <a:pt x="357" y="4756"/>
                  </a:lnTo>
                  <a:lnTo>
                    <a:pt x="349" y="4720"/>
                  </a:lnTo>
                  <a:lnTo>
                    <a:pt x="343" y="4683"/>
                  </a:lnTo>
                  <a:lnTo>
                    <a:pt x="331" y="4607"/>
                  </a:lnTo>
                  <a:lnTo>
                    <a:pt x="322" y="4535"/>
                  </a:lnTo>
                  <a:lnTo>
                    <a:pt x="315" y="4468"/>
                  </a:lnTo>
                  <a:lnTo>
                    <a:pt x="310" y="4413"/>
                  </a:lnTo>
                  <a:lnTo>
                    <a:pt x="305" y="4351"/>
                  </a:lnTo>
                  <a:lnTo>
                    <a:pt x="301" y="4279"/>
                  </a:lnTo>
                  <a:lnTo>
                    <a:pt x="299" y="4241"/>
                  </a:lnTo>
                  <a:lnTo>
                    <a:pt x="299" y="4202"/>
                  </a:lnTo>
                  <a:lnTo>
                    <a:pt x="300" y="4183"/>
                  </a:lnTo>
                  <a:lnTo>
                    <a:pt x="301" y="4163"/>
                  </a:lnTo>
                  <a:lnTo>
                    <a:pt x="302" y="4145"/>
                  </a:lnTo>
                  <a:lnTo>
                    <a:pt x="304" y="4127"/>
                  </a:lnTo>
                  <a:lnTo>
                    <a:pt x="307" y="4108"/>
                  </a:lnTo>
                  <a:lnTo>
                    <a:pt x="310" y="4090"/>
                  </a:lnTo>
                  <a:lnTo>
                    <a:pt x="315" y="4073"/>
                  </a:lnTo>
                  <a:lnTo>
                    <a:pt x="319" y="4057"/>
                  </a:lnTo>
                  <a:lnTo>
                    <a:pt x="325" y="4042"/>
                  </a:lnTo>
                  <a:lnTo>
                    <a:pt x="332" y="4027"/>
                  </a:lnTo>
                  <a:lnTo>
                    <a:pt x="339" y="4013"/>
                  </a:lnTo>
                  <a:lnTo>
                    <a:pt x="348" y="4000"/>
                  </a:lnTo>
                  <a:lnTo>
                    <a:pt x="358" y="3988"/>
                  </a:lnTo>
                  <a:lnTo>
                    <a:pt x="370" y="3977"/>
                  </a:lnTo>
                  <a:lnTo>
                    <a:pt x="381" y="3967"/>
                  </a:lnTo>
                  <a:lnTo>
                    <a:pt x="394" y="3959"/>
                  </a:lnTo>
                  <a:lnTo>
                    <a:pt x="408" y="3952"/>
                  </a:lnTo>
                  <a:lnTo>
                    <a:pt x="425" y="3947"/>
                  </a:lnTo>
                  <a:lnTo>
                    <a:pt x="442" y="3944"/>
                  </a:lnTo>
                  <a:lnTo>
                    <a:pt x="460" y="3941"/>
                  </a:lnTo>
                  <a:lnTo>
                    <a:pt x="449" y="3925"/>
                  </a:lnTo>
                  <a:lnTo>
                    <a:pt x="441" y="3909"/>
                  </a:lnTo>
                  <a:lnTo>
                    <a:pt x="432" y="3891"/>
                  </a:lnTo>
                  <a:lnTo>
                    <a:pt x="426" y="3872"/>
                  </a:lnTo>
                  <a:lnTo>
                    <a:pt x="420" y="3852"/>
                  </a:lnTo>
                  <a:lnTo>
                    <a:pt x="416" y="3832"/>
                  </a:lnTo>
                  <a:lnTo>
                    <a:pt x="412" y="3811"/>
                  </a:lnTo>
                  <a:lnTo>
                    <a:pt x="409" y="3790"/>
                  </a:lnTo>
                  <a:lnTo>
                    <a:pt x="408" y="3767"/>
                  </a:lnTo>
                  <a:lnTo>
                    <a:pt x="408" y="3744"/>
                  </a:lnTo>
                  <a:lnTo>
                    <a:pt x="408" y="3721"/>
                  </a:lnTo>
                  <a:lnTo>
                    <a:pt x="409" y="3697"/>
                  </a:lnTo>
                  <a:lnTo>
                    <a:pt x="412" y="3673"/>
                  </a:lnTo>
                  <a:lnTo>
                    <a:pt x="415" y="3648"/>
                  </a:lnTo>
                  <a:lnTo>
                    <a:pt x="418" y="3625"/>
                  </a:lnTo>
                  <a:lnTo>
                    <a:pt x="421" y="3600"/>
                  </a:lnTo>
                  <a:lnTo>
                    <a:pt x="431" y="3550"/>
                  </a:lnTo>
                  <a:lnTo>
                    <a:pt x="443" y="3502"/>
                  </a:lnTo>
                  <a:lnTo>
                    <a:pt x="456" y="3455"/>
                  </a:lnTo>
                  <a:lnTo>
                    <a:pt x="470" y="3408"/>
                  </a:lnTo>
                  <a:lnTo>
                    <a:pt x="485" y="3365"/>
                  </a:lnTo>
                  <a:lnTo>
                    <a:pt x="499" y="3323"/>
                  </a:lnTo>
                  <a:lnTo>
                    <a:pt x="514" y="3285"/>
                  </a:lnTo>
                  <a:lnTo>
                    <a:pt x="528" y="3251"/>
                  </a:lnTo>
                  <a:lnTo>
                    <a:pt x="544" y="3214"/>
                  </a:lnTo>
                  <a:lnTo>
                    <a:pt x="560" y="3177"/>
                  </a:lnTo>
                  <a:lnTo>
                    <a:pt x="577" y="3141"/>
                  </a:lnTo>
                  <a:lnTo>
                    <a:pt x="595" y="3107"/>
                  </a:lnTo>
                  <a:lnTo>
                    <a:pt x="614" y="3072"/>
                  </a:lnTo>
                  <a:lnTo>
                    <a:pt x="633" y="3039"/>
                  </a:lnTo>
                  <a:lnTo>
                    <a:pt x="653" y="3006"/>
                  </a:lnTo>
                  <a:lnTo>
                    <a:pt x="674" y="2975"/>
                  </a:lnTo>
                  <a:lnTo>
                    <a:pt x="696" y="2944"/>
                  </a:lnTo>
                  <a:lnTo>
                    <a:pt x="720" y="2914"/>
                  </a:lnTo>
                  <a:lnTo>
                    <a:pt x="743" y="2885"/>
                  </a:lnTo>
                  <a:lnTo>
                    <a:pt x="769" y="2857"/>
                  </a:lnTo>
                  <a:lnTo>
                    <a:pt x="795" y="2830"/>
                  </a:lnTo>
                  <a:lnTo>
                    <a:pt x="823" y="2803"/>
                  </a:lnTo>
                  <a:lnTo>
                    <a:pt x="853" y="2778"/>
                  </a:lnTo>
                  <a:lnTo>
                    <a:pt x="884" y="2753"/>
                  </a:lnTo>
                  <a:lnTo>
                    <a:pt x="965" y="2691"/>
                  </a:lnTo>
                  <a:lnTo>
                    <a:pt x="1037" y="2635"/>
                  </a:lnTo>
                  <a:lnTo>
                    <a:pt x="1103" y="2585"/>
                  </a:lnTo>
                  <a:lnTo>
                    <a:pt x="1163" y="2541"/>
                  </a:lnTo>
                  <a:lnTo>
                    <a:pt x="1191" y="2522"/>
                  </a:lnTo>
                  <a:lnTo>
                    <a:pt x="1217" y="2504"/>
                  </a:lnTo>
                  <a:lnTo>
                    <a:pt x="1243" y="2488"/>
                  </a:lnTo>
                  <a:lnTo>
                    <a:pt x="1268" y="2474"/>
                  </a:lnTo>
                  <a:lnTo>
                    <a:pt x="1290" y="2461"/>
                  </a:lnTo>
                  <a:lnTo>
                    <a:pt x="1313" y="2451"/>
                  </a:lnTo>
                  <a:lnTo>
                    <a:pt x="1334" y="2442"/>
                  </a:lnTo>
                  <a:lnTo>
                    <a:pt x="1356" y="2434"/>
                  </a:lnTo>
                  <a:lnTo>
                    <a:pt x="1376" y="2429"/>
                  </a:lnTo>
                  <a:lnTo>
                    <a:pt x="1397" y="2426"/>
                  </a:lnTo>
                  <a:lnTo>
                    <a:pt x="1416" y="2425"/>
                  </a:lnTo>
                  <a:lnTo>
                    <a:pt x="1436" y="2425"/>
                  </a:lnTo>
                  <a:lnTo>
                    <a:pt x="1455" y="2427"/>
                  </a:lnTo>
                  <a:lnTo>
                    <a:pt x="1474" y="2431"/>
                  </a:lnTo>
                  <a:lnTo>
                    <a:pt x="1494" y="2438"/>
                  </a:lnTo>
                  <a:lnTo>
                    <a:pt x="1512" y="2446"/>
                  </a:lnTo>
                  <a:lnTo>
                    <a:pt x="1531" y="2457"/>
                  </a:lnTo>
                  <a:lnTo>
                    <a:pt x="1552" y="2469"/>
                  </a:lnTo>
                  <a:lnTo>
                    <a:pt x="1572" y="2484"/>
                  </a:lnTo>
                  <a:lnTo>
                    <a:pt x="1593" y="2501"/>
                  </a:lnTo>
                  <a:lnTo>
                    <a:pt x="1614" y="2520"/>
                  </a:lnTo>
                  <a:lnTo>
                    <a:pt x="1636" y="2541"/>
                  </a:lnTo>
                  <a:lnTo>
                    <a:pt x="1659" y="2565"/>
                  </a:lnTo>
                  <a:lnTo>
                    <a:pt x="1682" y="2590"/>
                  </a:lnTo>
                  <a:lnTo>
                    <a:pt x="1698" y="2607"/>
                  </a:lnTo>
                  <a:lnTo>
                    <a:pt x="1713" y="2622"/>
                  </a:lnTo>
                  <a:lnTo>
                    <a:pt x="1730" y="2636"/>
                  </a:lnTo>
                  <a:lnTo>
                    <a:pt x="1746" y="2649"/>
                  </a:lnTo>
                  <a:lnTo>
                    <a:pt x="1761" y="2660"/>
                  </a:lnTo>
                  <a:lnTo>
                    <a:pt x="1778" y="2668"/>
                  </a:lnTo>
                  <a:lnTo>
                    <a:pt x="1794" y="2676"/>
                  </a:lnTo>
                  <a:lnTo>
                    <a:pt x="1813" y="2682"/>
                  </a:lnTo>
                  <a:lnTo>
                    <a:pt x="1831" y="2688"/>
                  </a:lnTo>
                  <a:lnTo>
                    <a:pt x="1850" y="2692"/>
                  </a:lnTo>
                  <a:lnTo>
                    <a:pt x="1871" y="2694"/>
                  </a:lnTo>
                  <a:lnTo>
                    <a:pt x="1892" y="2695"/>
                  </a:lnTo>
                  <a:lnTo>
                    <a:pt x="1915" y="2694"/>
                  </a:lnTo>
                  <a:lnTo>
                    <a:pt x="1940" y="2693"/>
                  </a:lnTo>
                  <a:lnTo>
                    <a:pt x="1965" y="2690"/>
                  </a:lnTo>
                  <a:lnTo>
                    <a:pt x="1993" y="2685"/>
                  </a:lnTo>
                  <a:lnTo>
                    <a:pt x="1990" y="2712"/>
                  </a:lnTo>
                  <a:lnTo>
                    <a:pt x="1986" y="2737"/>
                  </a:lnTo>
                  <a:lnTo>
                    <a:pt x="1982" y="2762"/>
                  </a:lnTo>
                  <a:lnTo>
                    <a:pt x="1975" y="2785"/>
                  </a:lnTo>
                  <a:lnTo>
                    <a:pt x="1962" y="2830"/>
                  </a:lnTo>
                  <a:lnTo>
                    <a:pt x="1947" y="2873"/>
                  </a:lnTo>
                  <a:lnTo>
                    <a:pt x="1941" y="2894"/>
                  </a:lnTo>
                  <a:lnTo>
                    <a:pt x="1934" y="2917"/>
                  </a:lnTo>
                  <a:lnTo>
                    <a:pt x="1928" y="2939"/>
                  </a:lnTo>
                  <a:lnTo>
                    <a:pt x="1922" y="2961"/>
                  </a:lnTo>
                  <a:lnTo>
                    <a:pt x="1917" y="2985"/>
                  </a:lnTo>
                  <a:lnTo>
                    <a:pt x="1914" y="3010"/>
                  </a:lnTo>
                  <a:lnTo>
                    <a:pt x="1912" y="3036"/>
                  </a:lnTo>
                  <a:lnTo>
                    <a:pt x="1911" y="3061"/>
                  </a:lnTo>
                  <a:lnTo>
                    <a:pt x="1922" y="3056"/>
                  </a:lnTo>
                  <a:lnTo>
                    <a:pt x="1933" y="3051"/>
                  </a:lnTo>
                  <a:lnTo>
                    <a:pt x="1944" y="3043"/>
                  </a:lnTo>
                  <a:lnTo>
                    <a:pt x="1954" y="3036"/>
                  </a:lnTo>
                  <a:lnTo>
                    <a:pt x="1963" y="3027"/>
                  </a:lnTo>
                  <a:lnTo>
                    <a:pt x="1973" y="3018"/>
                  </a:lnTo>
                  <a:lnTo>
                    <a:pt x="1982" y="3009"/>
                  </a:lnTo>
                  <a:lnTo>
                    <a:pt x="1990" y="2999"/>
                  </a:lnTo>
                  <a:lnTo>
                    <a:pt x="1998" y="2988"/>
                  </a:lnTo>
                  <a:lnTo>
                    <a:pt x="2005" y="2977"/>
                  </a:lnTo>
                  <a:lnTo>
                    <a:pt x="2013" y="2965"/>
                  </a:lnTo>
                  <a:lnTo>
                    <a:pt x="2019" y="2954"/>
                  </a:lnTo>
                  <a:lnTo>
                    <a:pt x="2031" y="2929"/>
                  </a:lnTo>
                  <a:lnTo>
                    <a:pt x="2043" y="2902"/>
                  </a:lnTo>
                  <a:lnTo>
                    <a:pt x="2053" y="2875"/>
                  </a:lnTo>
                  <a:lnTo>
                    <a:pt x="2061" y="2848"/>
                  </a:lnTo>
                  <a:lnTo>
                    <a:pt x="2069" y="2820"/>
                  </a:lnTo>
                  <a:lnTo>
                    <a:pt x="2075" y="2792"/>
                  </a:lnTo>
                  <a:lnTo>
                    <a:pt x="2087" y="2739"/>
                  </a:lnTo>
                  <a:lnTo>
                    <a:pt x="2096" y="2689"/>
                  </a:lnTo>
                  <a:lnTo>
                    <a:pt x="2102" y="2655"/>
                  </a:lnTo>
                  <a:lnTo>
                    <a:pt x="2109" y="2624"/>
                  </a:lnTo>
                  <a:lnTo>
                    <a:pt x="2116" y="2595"/>
                  </a:lnTo>
                  <a:lnTo>
                    <a:pt x="2125" y="2568"/>
                  </a:lnTo>
                  <a:lnTo>
                    <a:pt x="2135" y="2542"/>
                  </a:lnTo>
                  <a:lnTo>
                    <a:pt x="2145" y="2520"/>
                  </a:lnTo>
                  <a:lnTo>
                    <a:pt x="2151" y="2509"/>
                  </a:lnTo>
                  <a:lnTo>
                    <a:pt x="2157" y="2498"/>
                  </a:lnTo>
                  <a:lnTo>
                    <a:pt x="2164" y="2488"/>
                  </a:lnTo>
                  <a:lnTo>
                    <a:pt x="2170" y="2480"/>
                  </a:lnTo>
                  <a:lnTo>
                    <a:pt x="2178" y="2470"/>
                  </a:lnTo>
                  <a:lnTo>
                    <a:pt x="2186" y="2461"/>
                  </a:lnTo>
                  <a:lnTo>
                    <a:pt x="2194" y="2454"/>
                  </a:lnTo>
                  <a:lnTo>
                    <a:pt x="2202" y="2446"/>
                  </a:lnTo>
                  <a:lnTo>
                    <a:pt x="2212" y="2439"/>
                  </a:lnTo>
                  <a:lnTo>
                    <a:pt x="2222" y="2431"/>
                  </a:lnTo>
                  <a:lnTo>
                    <a:pt x="2232" y="2425"/>
                  </a:lnTo>
                  <a:lnTo>
                    <a:pt x="2243" y="2419"/>
                  </a:lnTo>
                  <a:lnTo>
                    <a:pt x="2255" y="2413"/>
                  </a:lnTo>
                  <a:lnTo>
                    <a:pt x="2267" y="2408"/>
                  </a:lnTo>
                  <a:lnTo>
                    <a:pt x="2280" y="2402"/>
                  </a:lnTo>
                  <a:lnTo>
                    <a:pt x="2293" y="2398"/>
                  </a:lnTo>
                  <a:lnTo>
                    <a:pt x="2322" y="2389"/>
                  </a:lnTo>
                  <a:lnTo>
                    <a:pt x="2354" y="2381"/>
                  </a:lnTo>
                  <a:lnTo>
                    <a:pt x="2389" y="2374"/>
                  </a:lnTo>
                  <a:lnTo>
                    <a:pt x="2423" y="2370"/>
                  </a:lnTo>
                  <a:lnTo>
                    <a:pt x="2455" y="2368"/>
                  </a:lnTo>
                  <a:lnTo>
                    <a:pt x="2487" y="2367"/>
                  </a:lnTo>
                  <a:lnTo>
                    <a:pt x="2518" y="2368"/>
                  </a:lnTo>
                  <a:lnTo>
                    <a:pt x="2548" y="2370"/>
                  </a:lnTo>
                  <a:lnTo>
                    <a:pt x="2577" y="2373"/>
                  </a:lnTo>
                  <a:lnTo>
                    <a:pt x="2605" y="2378"/>
                  </a:lnTo>
                  <a:lnTo>
                    <a:pt x="2632" y="2384"/>
                  </a:lnTo>
                  <a:lnTo>
                    <a:pt x="2660" y="2390"/>
                  </a:lnTo>
                  <a:lnTo>
                    <a:pt x="2686" y="2398"/>
                  </a:lnTo>
                  <a:lnTo>
                    <a:pt x="2712" y="2405"/>
                  </a:lnTo>
                  <a:lnTo>
                    <a:pt x="2763" y="2423"/>
                  </a:lnTo>
                  <a:lnTo>
                    <a:pt x="2813" y="2440"/>
                  </a:lnTo>
                  <a:lnTo>
                    <a:pt x="2863" y="2457"/>
                  </a:lnTo>
                  <a:lnTo>
                    <a:pt x="2914" y="2471"/>
                  </a:lnTo>
                  <a:lnTo>
                    <a:pt x="2939" y="2478"/>
                  </a:lnTo>
                  <a:lnTo>
                    <a:pt x="2965" y="2483"/>
                  </a:lnTo>
                  <a:lnTo>
                    <a:pt x="2991" y="2487"/>
                  </a:lnTo>
                  <a:lnTo>
                    <a:pt x="3017" y="2490"/>
                  </a:lnTo>
                  <a:lnTo>
                    <a:pt x="3044" y="2492"/>
                  </a:lnTo>
                  <a:lnTo>
                    <a:pt x="3072" y="2492"/>
                  </a:lnTo>
                  <a:lnTo>
                    <a:pt x="3100" y="2490"/>
                  </a:lnTo>
                  <a:lnTo>
                    <a:pt x="3129" y="2487"/>
                  </a:lnTo>
                  <a:lnTo>
                    <a:pt x="3160" y="2482"/>
                  </a:lnTo>
                  <a:lnTo>
                    <a:pt x="3191" y="2474"/>
                  </a:lnTo>
                  <a:lnTo>
                    <a:pt x="3222" y="2464"/>
                  </a:lnTo>
                  <a:lnTo>
                    <a:pt x="3255" y="2452"/>
                  </a:lnTo>
                  <a:lnTo>
                    <a:pt x="3307" y="2423"/>
                  </a:lnTo>
                  <a:lnTo>
                    <a:pt x="3207" y="2422"/>
                  </a:lnTo>
                  <a:lnTo>
                    <a:pt x="3125" y="2418"/>
                  </a:lnTo>
                  <a:lnTo>
                    <a:pt x="3090" y="2416"/>
                  </a:lnTo>
                  <a:lnTo>
                    <a:pt x="3058" y="2413"/>
                  </a:lnTo>
                  <a:lnTo>
                    <a:pt x="3029" y="2411"/>
                  </a:lnTo>
                  <a:lnTo>
                    <a:pt x="3003" y="2408"/>
                  </a:lnTo>
                  <a:lnTo>
                    <a:pt x="2981" y="2403"/>
                  </a:lnTo>
                  <a:lnTo>
                    <a:pt x="2961" y="2400"/>
                  </a:lnTo>
                  <a:lnTo>
                    <a:pt x="2943" y="2396"/>
                  </a:lnTo>
                  <a:lnTo>
                    <a:pt x="2928" y="2391"/>
                  </a:lnTo>
                  <a:lnTo>
                    <a:pt x="2914" y="2387"/>
                  </a:lnTo>
                  <a:lnTo>
                    <a:pt x="2902" y="2383"/>
                  </a:lnTo>
                  <a:lnTo>
                    <a:pt x="2891" y="2377"/>
                  </a:lnTo>
                  <a:lnTo>
                    <a:pt x="2882" y="2372"/>
                  </a:lnTo>
                  <a:lnTo>
                    <a:pt x="2865" y="2361"/>
                  </a:lnTo>
                  <a:lnTo>
                    <a:pt x="2849" y="2348"/>
                  </a:lnTo>
                  <a:lnTo>
                    <a:pt x="2833" y="2335"/>
                  </a:lnTo>
                  <a:lnTo>
                    <a:pt x="2815" y="2322"/>
                  </a:lnTo>
                  <a:lnTo>
                    <a:pt x="2805" y="2315"/>
                  </a:lnTo>
                  <a:lnTo>
                    <a:pt x="2793" y="2308"/>
                  </a:lnTo>
                  <a:lnTo>
                    <a:pt x="2781" y="2301"/>
                  </a:lnTo>
                  <a:lnTo>
                    <a:pt x="2765" y="2293"/>
                  </a:lnTo>
                  <a:lnTo>
                    <a:pt x="2748" y="2286"/>
                  </a:lnTo>
                  <a:lnTo>
                    <a:pt x="2729" y="2278"/>
                  </a:lnTo>
                  <a:lnTo>
                    <a:pt x="2707" y="2271"/>
                  </a:lnTo>
                  <a:lnTo>
                    <a:pt x="2683" y="2262"/>
                  </a:lnTo>
                  <a:lnTo>
                    <a:pt x="2650" y="2253"/>
                  </a:lnTo>
                  <a:lnTo>
                    <a:pt x="2619" y="2247"/>
                  </a:lnTo>
                  <a:lnTo>
                    <a:pt x="2589" y="2242"/>
                  </a:lnTo>
                  <a:lnTo>
                    <a:pt x="2559" y="2238"/>
                  </a:lnTo>
                  <a:lnTo>
                    <a:pt x="2529" y="2237"/>
                  </a:lnTo>
                  <a:lnTo>
                    <a:pt x="2500" y="2236"/>
                  </a:lnTo>
                  <a:lnTo>
                    <a:pt x="2472" y="2237"/>
                  </a:lnTo>
                  <a:lnTo>
                    <a:pt x="2445" y="2239"/>
                  </a:lnTo>
                  <a:lnTo>
                    <a:pt x="2418" y="2243"/>
                  </a:lnTo>
                  <a:lnTo>
                    <a:pt x="2392" y="2246"/>
                  </a:lnTo>
                  <a:lnTo>
                    <a:pt x="2367" y="2250"/>
                  </a:lnTo>
                  <a:lnTo>
                    <a:pt x="2342" y="2256"/>
                  </a:lnTo>
                  <a:lnTo>
                    <a:pt x="2297" y="2265"/>
                  </a:lnTo>
                  <a:lnTo>
                    <a:pt x="2254" y="2276"/>
                  </a:lnTo>
                  <a:lnTo>
                    <a:pt x="2214" y="2286"/>
                  </a:lnTo>
                  <a:lnTo>
                    <a:pt x="2179" y="2293"/>
                  </a:lnTo>
                  <a:lnTo>
                    <a:pt x="2162" y="2295"/>
                  </a:lnTo>
                  <a:lnTo>
                    <a:pt x="2146" y="2298"/>
                  </a:lnTo>
                  <a:lnTo>
                    <a:pt x="2132" y="2298"/>
                  </a:lnTo>
                  <a:lnTo>
                    <a:pt x="2118" y="2297"/>
                  </a:lnTo>
                  <a:lnTo>
                    <a:pt x="2107" y="2294"/>
                  </a:lnTo>
                  <a:lnTo>
                    <a:pt x="2095" y="2291"/>
                  </a:lnTo>
                  <a:lnTo>
                    <a:pt x="2084" y="2285"/>
                  </a:lnTo>
                  <a:lnTo>
                    <a:pt x="2074" y="2277"/>
                  </a:lnTo>
                  <a:lnTo>
                    <a:pt x="2066" y="2267"/>
                  </a:lnTo>
                  <a:lnTo>
                    <a:pt x="2059" y="2256"/>
                  </a:lnTo>
                  <a:lnTo>
                    <a:pt x="2053" y="2242"/>
                  </a:lnTo>
                  <a:lnTo>
                    <a:pt x="2047" y="2225"/>
                  </a:lnTo>
                  <a:lnTo>
                    <a:pt x="2043" y="2205"/>
                  </a:lnTo>
                  <a:lnTo>
                    <a:pt x="2040" y="2183"/>
                  </a:lnTo>
                  <a:lnTo>
                    <a:pt x="2039" y="2163"/>
                  </a:lnTo>
                  <a:lnTo>
                    <a:pt x="2039" y="2141"/>
                  </a:lnTo>
                  <a:lnTo>
                    <a:pt x="2040" y="2120"/>
                  </a:lnTo>
                  <a:lnTo>
                    <a:pt x="2042" y="2097"/>
                  </a:lnTo>
                  <a:lnTo>
                    <a:pt x="2045" y="2076"/>
                  </a:lnTo>
                  <a:lnTo>
                    <a:pt x="2049" y="2054"/>
                  </a:lnTo>
                  <a:lnTo>
                    <a:pt x="2054" y="2033"/>
                  </a:lnTo>
                  <a:lnTo>
                    <a:pt x="2060" y="2012"/>
                  </a:lnTo>
                  <a:lnTo>
                    <a:pt x="2066" y="1992"/>
                  </a:lnTo>
                  <a:lnTo>
                    <a:pt x="2072" y="1971"/>
                  </a:lnTo>
                  <a:lnTo>
                    <a:pt x="2087" y="1934"/>
                  </a:lnTo>
                  <a:lnTo>
                    <a:pt x="2101" y="1900"/>
                  </a:lnTo>
                  <a:lnTo>
                    <a:pt x="2114" y="1873"/>
                  </a:lnTo>
                  <a:lnTo>
                    <a:pt x="2128" y="1847"/>
                  </a:lnTo>
                  <a:lnTo>
                    <a:pt x="2143" y="1823"/>
                  </a:lnTo>
                  <a:lnTo>
                    <a:pt x="2158" y="1799"/>
                  </a:lnTo>
                  <a:lnTo>
                    <a:pt x="2175" y="1776"/>
                  </a:lnTo>
                  <a:lnTo>
                    <a:pt x="2193" y="1754"/>
                  </a:lnTo>
                  <a:lnTo>
                    <a:pt x="2211" y="1732"/>
                  </a:lnTo>
                  <a:lnTo>
                    <a:pt x="2229" y="1712"/>
                  </a:lnTo>
                  <a:lnTo>
                    <a:pt x="2250" y="1692"/>
                  </a:lnTo>
                  <a:lnTo>
                    <a:pt x="2270" y="1673"/>
                  </a:lnTo>
                  <a:lnTo>
                    <a:pt x="2291" y="1656"/>
                  </a:lnTo>
                  <a:lnTo>
                    <a:pt x="2313" y="1638"/>
                  </a:lnTo>
                  <a:lnTo>
                    <a:pt x="2336" y="1621"/>
                  </a:lnTo>
                  <a:lnTo>
                    <a:pt x="2358" y="1606"/>
                  </a:lnTo>
                  <a:lnTo>
                    <a:pt x="2382" y="1591"/>
                  </a:lnTo>
                  <a:lnTo>
                    <a:pt x="2407" y="1577"/>
                  </a:lnTo>
                  <a:lnTo>
                    <a:pt x="2432" y="1564"/>
                  </a:lnTo>
                  <a:lnTo>
                    <a:pt x="2458" y="1552"/>
                  </a:lnTo>
                  <a:lnTo>
                    <a:pt x="2483" y="1540"/>
                  </a:lnTo>
                  <a:lnTo>
                    <a:pt x="2510" y="1530"/>
                  </a:lnTo>
                  <a:lnTo>
                    <a:pt x="2537" y="1520"/>
                  </a:lnTo>
                  <a:lnTo>
                    <a:pt x="2565" y="1511"/>
                  </a:lnTo>
                  <a:lnTo>
                    <a:pt x="2593" y="1504"/>
                  </a:lnTo>
                  <a:lnTo>
                    <a:pt x="2622" y="1496"/>
                  </a:lnTo>
                  <a:lnTo>
                    <a:pt x="2651" y="1490"/>
                  </a:lnTo>
                  <a:lnTo>
                    <a:pt x="2680" y="1484"/>
                  </a:lnTo>
                  <a:lnTo>
                    <a:pt x="2710" y="1479"/>
                  </a:lnTo>
                  <a:lnTo>
                    <a:pt x="2740" y="1476"/>
                  </a:lnTo>
                  <a:lnTo>
                    <a:pt x="2771" y="1473"/>
                  </a:lnTo>
                  <a:lnTo>
                    <a:pt x="2801" y="1469"/>
                  </a:lnTo>
                  <a:lnTo>
                    <a:pt x="2832" y="1468"/>
                  </a:lnTo>
                  <a:lnTo>
                    <a:pt x="2863" y="1467"/>
                  </a:lnTo>
                  <a:lnTo>
                    <a:pt x="2821" y="1438"/>
                  </a:lnTo>
                  <a:lnTo>
                    <a:pt x="2811" y="1434"/>
                  </a:lnTo>
                  <a:lnTo>
                    <a:pt x="2800" y="1429"/>
                  </a:lnTo>
                  <a:lnTo>
                    <a:pt x="2790" y="1426"/>
                  </a:lnTo>
                  <a:lnTo>
                    <a:pt x="2778" y="1424"/>
                  </a:lnTo>
                  <a:lnTo>
                    <a:pt x="2756" y="1420"/>
                  </a:lnTo>
                  <a:lnTo>
                    <a:pt x="2733" y="1417"/>
                  </a:lnTo>
                  <a:lnTo>
                    <a:pt x="2687" y="1412"/>
                  </a:lnTo>
                  <a:lnTo>
                    <a:pt x="2642" y="1407"/>
                  </a:lnTo>
                  <a:lnTo>
                    <a:pt x="2621" y="1402"/>
                  </a:lnTo>
                  <a:lnTo>
                    <a:pt x="2601" y="1396"/>
                  </a:lnTo>
                  <a:lnTo>
                    <a:pt x="2591" y="1392"/>
                  </a:lnTo>
                  <a:lnTo>
                    <a:pt x="2582" y="1387"/>
                  </a:lnTo>
                  <a:lnTo>
                    <a:pt x="2574" y="1382"/>
                  </a:lnTo>
                  <a:lnTo>
                    <a:pt x="2566" y="1376"/>
                  </a:lnTo>
                  <a:lnTo>
                    <a:pt x="2559" y="1369"/>
                  </a:lnTo>
                  <a:lnTo>
                    <a:pt x="2551" y="1360"/>
                  </a:lnTo>
                  <a:lnTo>
                    <a:pt x="2546" y="1352"/>
                  </a:lnTo>
                  <a:lnTo>
                    <a:pt x="2539" y="1342"/>
                  </a:lnTo>
                  <a:lnTo>
                    <a:pt x="2535" y="1330"/>
                  </a:lnTo>
                  <a:lnTo>
                    <a:pt x="2531" y="1318"/>
                  </a:lnTo>
                  <a:lnTo>
                    <a:pt x="2526" y="1306"/>
                  </a:lnTo>
                  <a:lnTo>
                    <a:pt x="2524" y="1290"/>
                  </a:lnTo>
                  <a:lnTo>
                    <a:pt x="2522" y="1266"/>
                  </a:lnTo>
                  <a:lnTo>
                    <a:pt x="2522" y="1241"/>
                  </a:lnTo>
                  <a:lnTo>
                    <a:pt x="2526" y="1218"/>
                  </a:lnTo>
                  <a:lnTo>
                    <a:pt x="2533" y="1196"/>
                  </a:lnTo>
                  <a:lnTo>
                    <a:pt x="2542" y="1174"/>
                  </a:lnTo>
                  <a:lnTo>
                    <a:pt x="2552" y="1154"/>
                  </a:lnTo>
                  <a:lnTo>
                    <a:pt x="2566" y="1134"/>
                  </a:lnTo>
                  <a:lnTo>
                    <a:pt x="2582" y="1116"/>
                  </a:lnTo>
                  <a:lnTo>
                    <a:pt x="2600" y="1099"/>
                  </a:lnTo>
                  <a:lnTo>
                    <a:pt x="2619" y="1081"/>
                  </a:lnTo>
                  <a:lnTo>
                    <a:pt x="2641" y="1065"/>
                  </a:lnTo>
                  <a:lnTo>
                    <a:pt x="2663" y="1050"/>
                  </a:lnTo>
                  <a:lnTo>
                    <a:pt x="2687" y="1036"/>
                  </a:lnTo>
                  <a:lnTo>
                    <a:pt x="2712" y="1023"/>
                  </a:lnTo>
                  <a:lnTo>
                    <a:pt x="2738" y="1011"/>
                  </a:lnTo>
                  <a:lnTo>
                    <a:pt x="2764" y="1001"/>
                  </a:lnTo>
                  <a:lnTo>
                    <a:pt x="2792" y="990"/>
                  </a:lnTo>
                  <a:lnTo>
                    <a:pt x="2820" y="980"/>
                  </a:lnTo>
                  <a:lnTo>
                    <a:pt x="2848" y="973"/>
                  </a:lnTo>
                  <a:lnTo>
                    <a:pt x="2877" y="965"/>
                  </a:lnTo>
                  <a:lnTo>
                    <a:pt x="2905" y="959"/>
                  </a:lnTo>
                  <a:lnTo>
                    <a:pt x="2935" y="952"/>
                  </a:lnTo>
                  <a:lnTo>
                    <a:pt x="2963" y="948"/>
                  </a:lnTo>
                  <a:lnTo>
                    <a:pt x="2991" y="945"/>
                  </a:lnTo>
                  <a:lnTo>
                    <a:pt x="3017" y="941"/>
                  </a:lnTo>
                  <a:lnTo>
                    <a:pt x="3044" y="939"/>
                  </a:lnTo>
                  <a:lnTo>
                    <a:pt x="3070" y="938"/>
                  </a:lnTo>
                  <a:lnTo>
                    <a:pt x="3094" y="938"/>
                  </a:lnTo>
                  <a:lnTo>
                    <a:pt x="3118" y="939"/>
                  </a:lnTo>
                  <a:lnTo>
                    <a:pt x="3140" y="941"/>
                  </a:lnTo>
                  <a:lnTo>
                    <a:pt x="3161" y="945"/>
                  </a:lnTo>
                  <a:lnTo>
                    <a:pt x="3179" y="948"/>
                  </a:lnTo>
                  <a:lnTo>
                    <a:pt x="3217" y="959"/>
                  </a:lnTo>
                  <a:lnTo>
                    <a:pt x="3250" y="972"/>
                  </a:lnTo>
                  <a:lnTo>
                    <a:pt x="3278" y="987"/>
                  </a:lnTo>
                  <a:lnTo>
                    <a:pt x="3302" y="1004"/>
                  </a:lnTo>
                  <a:lnTo>
                    <a:pt x="3321" y="1023"/>
                  </a:lnTo>
                  <a:lnTo>
                    <a:pt x="3337" y="1044"/>
                  </a:lnTo>
                  <a:lnTo>
                    <a:pt x="3349" y="1065"/>
                  </a:lnTo>
                  <a:lnTo>
                    <a:pt x="3359" y="1089"/>
                  </a:lnTo>
                  <a:lnTo>
                    <a:pt x="3364" y="1114"/>
                  </a:lnTo>
                  <a:lnTo>
                    <a:pt x="3367" y="1140"/>
                  </a:lnTo>
                  <a:lnTo>
                    <a:pt x="3369" y="1167"/>
                  </a:lnTo>
                  <a:lnTo>
                    <a:pt x="3367" y="1194"/>
                  </a:lnTo>
                  <a:lnTo>
                    <a:pt x="3364" y="1222"/>
                  </a:lnTo>
                  <a:lnTo>
                    <a:pt x="3359" y="1251"/>
                  </a:lnTo>
                  <a:lnTo>
                    <a:pt x="3352" y="1280"/>
                  </a:lnTo>
                  <a:lnTo>
                    <a:pt x="3346" y="1309"/>
                  </a:lnTo>
                  <a:lnTo>
                    <a:pt x="3329" y="1366"/>
                  </a:lnTo>
                  <a:lnTo>
                    <a:pt x="3310" y="1423"/>
                  </a:lnTo>
                  <a:lnTo>
                    <a:pt x="3293" y="1477"/>
                  </a:lnTo>
                  <a:lnTo>
                    <a:pt x="3279" y="1529"/>
                  </a:lnTo>
                  <a:lnTo>
                    <a:pt x="3274" y="1552"/>
                  </a:lnTo>
                  <a:lnTo>
                    <a:pt x="3271" y="1574"/>
                  </a:lnTo>
                  <a:lnTo>
                    <a:pt x="3268" y="1595"/>
                  </a:lnTo>
                  <a:lnTo>
                    <a:pt x="3268" y="1615"/>
                  </a:lnTo>
                  <a:lnTo>
                    <a:pt x="3272" y="1632"/>
                  </a:lnTo>
                  <a:lnTo>
                    <a:pt x="3277" y="1647"/>
                  </a:lnTo>
                  <a:lnTo>
                    <a:pt x="3286" y="1661"/>
                  </a:lnTo>
                  <a:lnTo>
                    <a:pt x="3297" y="1672"/>
                  </a:lnTo>
                  <a:lnTo>
                    <a:pt x="3317" y="1686"/>
                  </a:lnTo>
                  <a:lnTo>
                    <a:pt x="3336" y="1697"/>
                  </a:lnTo>
                  <a:lnTo>
                    <a:pt x="3355" y="1707"/>
                  </a:lnTo>
                  <a:lnTo>
                    <a:pt x="3374" y="1716"/>
                  </a:lnTo>
                  <a:lnTo>
                    <a:pt x="3412" y="1732"/>
                  </a:lnTo>
                  <a:lnTo>
                    <a:pt x="3449" y="1748"/>
                  </a:lnTo>
                  <a:lnTo>
                    <a:pt x="3469" y="1758"/>
                  </a:lnTo>
                  <a:lnTo>
                    <a:pt x="3488" y="1769"/>
                  </a:lnTo>
                  <a:lnTo>
                    <a:pt x="3508" y="1781"/>
                  </a:lnTo>
                  <a:lnTo>
                    <a:pt x="3528" y="1794"/>
                  </a:lnTo>
                  <a:lnTo>
                    <a:pt x="3548" y="1810"/>
                  </a:lnTo>
                  <a:lnTo>
                    <a:pt x="3570" y="1828"/>
                  </a:lnTo>
                  <a:lnTo>
                    <a:pt x="3591" y="1850"/>
                  </a:lnTo>
                  <a:lnTo>
                    <a:pt x="3613" y="1874"/>
                  </a:lnTo>
                  <a:lnTo>
                    <a:pt x="3638" y="1906"/>
                  </a:lnTo>
                  <a:lnTo>
                    <a:pt x="3660" y="1936"/>
                  </a:lnTo>
                  <a:lnTo>
                    <a:pt x="3682" y="1967"/>
                  </a:lnTo>
                  <a:lnTo>
                    <a:pt x="3702" y="1997"/>
                  </a:lnTo>
                  <a:lnTo>
                    <a:pt x="3739" y="2056"/>
                  </a:lnTo>
                  <a:lnTo>
                    <a:pt x="3772" y="2115"/>
                  </a:lnTo>
                  <a:lnTo>
                    <a:pt x="3805" y="2173"/>
                  </a:lnTo>
                  <a:lnTo>
                    <a:pt x="3838" y="2231"/>
                  </a:lnTo>
                  <a:lnTo>
                    <a:pt x="3855" y="2259"/>
                  </a:lnTo>
                  <a:lnTo>
                    <a:pt x="3874" y="2288"/>
                  </a:lnTo>
                  <a:lnTo>
                    <a:pt x="3893" y="2316"/>
                  </a:lnTo>
                  <a:lnTo>
                    <a:pt x="3913" y="2345"/>
                  </a:lnTo>
                  <a:lnTo>
                    <a:pt x="3927" y="2364"/>
                  </a:lnTo>
                  <a:lnTo>
                    <a:pt x="3941" y="2384"/>
                  </a:lnTo>
                  <a:lnTo>
                    <a:pt x="3954" y="2404"/>
                  </a:lnTo>
                  <a:lnTo>
                    <a:pt x="3966" y="2425"/>
                  </a:lnTo>
                  <a:lnTo>
                    <a:pt x="3977" y="2447"/>
                  </a:lnTo>
                  <a:lnTo>
                    <a:pt x="3986" y="2471"/>
                  </a:lnTo>
                  <a:lnTo>
                    <a:pt x="3990" y="2483"/>
                  </a:lnTo>
                  <a:lnTo>
                    <a:pt x="3993" y="2496"/>
                  </a:lnTo>
                  <a:lnTo>
                    <a:pt x="3996" y="2510"/>
                  </a:lnTo>
                  <a:lnTo>
                    <a:pt x="3998" y="2524"/>
                  </a:lnTo>
                  <a:lnTo>
                    <a:pt x="4001" y="2554"/>
                  </a:lnTo>
                  <a:lnTo>
                    <a:pt x="4002" y="2582"/>
                  </a:lnTo>
                  <a:lnTo>
                    <a:pt x="4000" y="2610"/>
                  </a:lnTo>
                  <a:lnTo>
                    <a:pt x="3996" y="2635"/>
                  </a:lnTo>
                  <a:lnTo>
                    <a:pt x="3991" y="2660"/>
                  </a:lnTo>
                  <a:lnTo>
                    <a:pt x="3983" y="2682"/>
                  </a:lnTo>
                  <a:lnTo>
                    <a:pt x="3975" y="2705"/>
                  </a:lnTo>
                  <a:lnTo>
                    <a:pt x="3964" y="2725"/>
                  </a:lnTo>
                  <a:lnTo>
                    <a:pt x="3952" y="2745"/>
                  </a:lnTo>
                  <a:lnTo>
                    <a:pt x="3938" y="2763"/>
                  </a:lnTo>
                  <a:lnTo>
                    <a:pt x="3923" y="2781"/>
                  </a:lnTo>
                  <a:lnTo>
                    <a:pt x="3907" y="2797"/>
                  </a:lnTo>
                  <a:lnTo>
                    <a:pt x="3890" y="2814"/>
                  </a:lnTo>
                  <a:lnTo>
                    <a:pt x="3871" y="2829"/>
                  </a:lnTo>
                  <a:lnTo>
                    <a:pt x="3852" y="2844"/>
                  </a:lnTo>
                  <a:lnTo>
                    <a:pt x="3832" y="2857"/>
                  </a:lnTo>
                  <a:lnTo>
                    <a:pt x="3811" y="2871"/>
                  </a:lnTo>
                  <a:lnTo>
                    <a:pt x="3790" y="2883"/>
                  </a:lnTo>
                  <a:lnTo>
                    <a:pt x="3768" y="2895"/>
                  </a:lnTo>
                  <a:lnTo>
                    <a:pt x="3745" y="2907"/>
                  </a:lnTo>
                  <a:lnTo>
                    <a:pt x="3700" y="2930"/>
                  </a:lnTo>
                  <a:lnTo>
                    <a:pt x="3655" y="2951"/>
                  </a:lnTo>
                  <a:lnTo>
                    <a:pt x="3610" y="2973"/>
                  </a:lnTo>
                  <a:lnTo>
                    <a:pt x="3564" y="2996"/>
                  </a:lnTo>
                  <a:lnTo>
                    <a:pt x="3544" y="3006"/>
                  </a:lnTo>
                  <a:lnTo>
                    <a:pt x="3522" y="3017"/>
                  </a:lnTo>
                  <a:lnTo>
                    <a:pt x="3503" y="3029"/>
                  </a:lnTo>
                  <a:lnTo>
                    <a:pt x="3484" y="3041"/>
                  </a:lnTo>
                  <a:lnTo>
                    <a:pt x="3461" y="3056"/>
                  </a:lnTo>
                  <a:lnTo>
                    <a:pt x="3441" y="3071"/>
                  </a:lnTo>
                  <a:lnTo>
                    <a:pt x="3422" y="3085"/>
                  </a:lnTo>
                  <a:lnTo>
                    <a:pt x="3405" y="3099"/>
                  </a:lnTo>
                  <a:lnTo>
                    <a:pt x="3373" y="3125"/>
                  </a:lnTo>
                  <a:lnTo>
                    <a:pt x="3342" y="3151"/>
                  </a:lnTo>
                  <a:lnTo>
                    <a:pt x="3325" y="3164"/>
                  </a:lnTo>
                  <a:lnTo>
                    <a:pt x="3308" y="3176"/>
                  </a:lnTo>
                  <a:lnTo>
                    <a:pt x="3291" y="3188"/>
                  </a:lnTo>
                  <a:lnTo>
                    <a:pt x="3272" y="3201"/>
                  </a:lnTo>
                  <a:lnTo>
                    <a:pt x="3251" y="3213"/>
                  </a:lnTo>
                  <a:lnTo>
                    <a:pt x="3229" y="3226"/>
                  </a:lnTo>
                  <a:lnTo>
                    <a:pt x="3204" y="3239"/>
                  </a:lnTo>
                  <a:lnTo>
                    <a:pt x="3177" y="3252"/>
                  </a:lnTo>
                  <a:lnTo>
                    <a:pt x="3154" y="3262"/>
                  </a:lnTo>
                  <a:lnTo>
                    <a:pt x="3131" y="3270"/>
                  </a:lnTo>
                  <a:lnTo>
                    <a:pt x="3106" y="3278"/>
                  </a:lnTo>
                  <a:lnTo>
                    <a:pt x="3079" y="3285"/>
                  </a:lnTo>
                  <a:lnTo>
                    <a:pt x="3052" y="3293"/>
                  </a:lnTo>
                  <a:lnTo>
                    <a:pt x="3024" y="3299"/>
                  </a:lnTo>
                  <a:lnTo>
                    <a:pt x="2995" y="3305"/>
                  </a:lnTo>
                  <a:lnTo>
                    <a:pt x="2966" y="3311"/>
                  </a:lnTo>
                  <a:lnTo>
                    <a:pt x="2904" y="3321"/>
                  </a:lnTo>
                  <a:lnTo>
                    <a:pt x="2842" y="3330"/>
                  </a:lnTo>
                  <a:lnTo>
                    <a:pt x="2779" y="3338"/>
                  </a:lnTo>
                  <a:lnTo>
                    <a:pt x="2716" y="3346"/>
                  </a:lnTo>
                  <a:lnTo>
                    <a:pt x="2655" y="3353"/>
                  </a:lnTo>
                  <a:lnTo>
                    <a:pt x="2594" y="3361"/>
                  </a:lnTo>
                  <a:lnTo>
                    <a:pt x="2537" y="3369"/>
                  </a:lnTo>
                  <a:lnTo>
                    <a:pt x="2483" y="3379"/>
                  </a:lnTo>
                  <a:lnTo>
                    <a:pt x="2459" y="3385"/>
                  </a:lnTo>
                  <a:lnTo>
                    <a:pt x="2435" y="3390"/>
                  </a:lnTo>
                  <a:lnTo>
                    <a:pt x="2412" y="3395"/>
                  </a:lnTo>
                  <a:lnTo>
                    <a:pt x="2391" y="3402"/>
                  </a:lnTo>
                  <a:lnTo>
                    <a:pt x="2371" y="3409"/>
                  </a:lnTo>
                  <a:lnTo>
                    <a:pt x="2353" y="3417"/>
                  </a:lnTo>
                  <a:lnTo>
                    <a:pt x="2337" y="3424"/>
                  </a:lnTo>
                  <a:lnTo>
                    <a:pt x="2323" y="3434"/>
                  </a:lnTo>
                  <a:lnTo>
                    <a:pt x="2304" y="3448"/>
                  </a:lnTo>
                  <a:lnTo>
                    <a:pt x="2285" y="3463"/>
                  </a:lnTo>
                  <a:lnTo>
                    <a:pt x="2268" y="3479"/>
                  </a:lnTo>
                  <a:lnTo>
                    <a:pt x="2251" y="3497"/>
                  </a:lnTo>
                  <a:lnTo>
                    <a:pt x="2236" y="3514"/>
                  </a:lnTo>
                  <a:lnTo>
                    <a:pt x="2221" y="3532"/>
                  </a:lnTo>
                  <a:lnTo>
                    <a:pt x="2207" y="3550"/>
                  </a:lnTo>
                  <a:lnTo>
                    <a:pt x="2193" y="3570"/>
                  </a:lnTo>
                  <a:lnTo>
                    <a:pt x="2141" y="3647"/>
                  </a:lnTo>
                  <a:lnTo>
                    <a:pt x="2088" y="3723"/>
                  </a:lnTo>
                  <a:lnTo>
                    <a:pt x="2073" y="3740"/>
                  </a:lnTo>
                  <a:lnTo>
                    <a:pt x="2059" y="3757"/>
                  </a:lnTo>
                  <a:lnTo>
                    <a:pt x="2043" y="3773"/>
                  </a:lnTo>
                  <a:lnTo>
                    <a:pt x="2027" y="3788"/>
                  </a:lnTo>
                  <a:lnTo>
                    <a:pt x="2010" y="3804"/>
                  </a:lnTo>
                  <a:lnTo>
                    <a:pt x="1991" y="3816"/>
                  </a:lnTo>
                  <a:lnTo>
                    <a:pt x="1972" y="3828"/>
                  </a:lnTo>
                  <a:lnTo>
                    <a:pt x="1951" y="3839"/>
                  </a:lnTo>
                  <a:lnTo>
                    <a:pt x="1929" y="3849"/>
                  </a:lnTo>
                  <a:lnTo>
                    <a:pt x="1905" y="3857"/>
                  </a:lnTo>
                  <a:lnTo>
                    <a:pt x="1880" y="3864"/>
                  </a:lnTo>
                  <a:lnTo>
                    <a:pt x="1853" y="3868"/>
                  </a:lnTo>
                  <a:lnTo>
                    <a:pt x="1824" y="3871"/>
                  </a:lnTo>
                  <a:lnTo>
                    <a:pt x="1794" y="3872"/>
                  </a:lnTo>
                  <a:lnTo>
                    <a:pt x="1761" y="3872"/>
                  </a:lnTo>
                  <a:lnTo>
                    <a:pt x="1726" y="3869"/>
                  </a:lnTo>
                  <a:lnTo>
                    <a:pt x="1695" y="3865"/>
                  </a:lnTo>
                  <a:lnTo>
                    <a:pt x="1665" y="3860"/>
                  </a:lnTo>
                  <a:lnTo>
                    <a:pt x="1638" y="3852"/>
                  </a:lnTo>
                  <a:lnTo>
                    <a:pt x="1612" y="3843"/>
                  </a:lnTo>
                  <a:lnTo>
                    <a:pt x="1589" y="3835"/>
                  </a:lnTo>
                  <a:lnTo>
                    <a:pt x="1566" y="3824"/>
                  </a:lnTo>
                  <a:lnTo>
                    <a:pt x="1544" y="3812"/>
                  </a:lnTo>
                  <a:lnTo>
                    <a:pt x="1525" y="3800"/>
                  </a:lnTo>
                  <a:lnTo>
                    <a:pt x="1507" y="3787"/>
                  </a:lnTo>
                  <a:lnTo>
                    <a:pt x="1488" y="3774"/>
                  </a:lnTo>
                  <a:lnTo>
                    <a:pt x="1471" y="3760"/>
                  </a:lnTo>
                  <a:lnTo>
                    <a:pt x="1455" y="3748"/>
                  </a:lnTo>
                  <a:lnTo>
                    <a:pt x="1424" y="3718"/>
                  </a:lnTo>
                  <a:lnTo>
                    <a:pt x="1392" y="3692"/>
                  </a:lnTo>
                  <a:lnTo>
                    <a:pt x="1395" y="3706"/>
                  </a:lnTo>
                  <a:lnTo>
                    <a:pt x="1399" y="3718"/>
                  </a:lnTo>
                  <a:lnTo>
                    <a:pt x="1403" y="3731"/>
                  </a:lnTo>
                  <a:lnTo>
                    <a:pt x="1408" y="3744"/>
                  </a:lnTo>
                  <a:lnTo>
                    <a:pt x="1413" y="3756"/>
                  </a:lnTo>
                  <a:lnTo>
                    <a:pt x="1420" y="3768"/>
                  </a:lnTo>
                  <a:lnTo>
                    <a:pt x="1426" y="3779"/>
                  </a:lnTo>
                  <a:lnTo>
                    <a:pt x="1432" y="3790"/>
                  </a:lnTo>
                  <a:lnTo>
                    <a:pt x="1448" y="3810"/>
                  </a:lnTo>
                  <a:lnTo>
                    <a:pt x="1463" y="3828"/>
                  </a:lnTo>
                  <a:lnTo>
                    <a:pt x="1479" y="3846"/>
                  </a:lnTo>
                  <a:lnTo>
                    <a:pt x="1496" y="3861"/>
                  </a:lnTo>
                  <a:lnTo>
                    <a:pt x="1507" y="3869"/>
                  </a:lnTo>
                  <a:lnTo>
                    <a:pt x="1517" y="3877"/>
                  </a:lnTo>
                  <a:lnTo>
                    <a:pt x="1528" y="3883"/>
                  </a:lnTo>
                  <a:lnTo>
                    <a:pt x="1540" y="3891"/>
                  </a:lnTo>
                  <a:lnTo>
                    <a:pt x="1563" y="3903"/>
                  </a:lnTo>
                  <a:lnTo>
                    <a:pt x="1586" y="3914"/>
                  </a:lnTo>
                  <a:lnTo>
                    <a:pt x="1609" y="3927"/>
                  </a:lnTo>
                  <a:lnTo>
                    <a:pt x="1632" y="3943"/>
                  </a:lnTo>
                  <a:lnTo>
                    <a:pt x="1641" y="3950"/>
                  </a:lnTo>
                  <a:lnTo>
                    <a:pt x="1652" y="3959"/>
                  </a:lnTo>
                  <a:lnTo>
                    <a:pt x="1662" y="3968"/>
                  </a:lnTo>
                  <a:lnTo>
                    <a:pt x="1670" y="3979"/>
                  </a:lnTo>
                  <a:lnTo>
                    <a:pt x="1665" y="4000"/>
                  </a:lnTo>
                  <a:lnTo>
                    <a:pt x="1656" y="4019"/>
                  </a:lnTo>
                  <a:lnTo>
                    <a:pt x="1647" y="4036"/>
                  </a:lnTo>
                  <a:lnTo>
                    <a:pt x="1634" y="4052"/>
                  </a:lnTo>
                  <a:lnTo>
                    <a:pt x="1619" y="4067"/>
                  </a:lnTo>
                  <a:lnTo>
                    <a:pt x="1603" y="4081"/>
                  </a:lnTo>
                  <a:lnTo>
                    <a:pt x="1584" y="4093"/>
                  </a:lnTo>
                  <a:lnTo>
                    <a:pt x="1564" y="4105"/>
                  </a:lnTo>
                  <a:lnTo>
                    <a:pt x="1542" y="4115"/>
                  </a:lnTo>
                  <a:lnTo>
                    <a:pt x="1520" y="4123"/>
                  </a:lnTo>
                  <a:lnTo>
                    <a:pt x="1495" y="4132"/>
                  </a:lnTo>
                  <a:lnTo>
                    <a:pt x="1470" y="4139"/>
                  </a:lnTo>
                  <a:lnTo>
                    <a:pt x="1443" y="4144"/>
                  </a:lnTo>
                  <a:lnTo>
                    <a:pt x="1416" y="4149"/>
                  </a:lnTo>
                  <a:lnTo>
                    <a:pt x="1388" y="4154"/>
                  </a:lnTo>
                  <a:lnTo>
                    <a:pt x="1360" y="4157"/>
                  </a:lnTo>
                  <a:lnTo>
                    <a:pt x="1331" y="4159"/>
                  </a:lnTo>
                  <a:lnTo>
                    <a:pt x="1302" y="4160"/>
                  </a:lnTo>
                  <a:lnTo>
                    <a:pt x="1273" y="4161"/>
                  </a:lnTo>
                  <a:lnTo>
                    <a:pt x="1244" y="4161"/>
                  </a:lnTo>
                  <a:lnTo>
                    <a:pt x="1215" y="4161"/>
                  </a:lnTo>
                  <a:lnTo>
                    <a:pt x="1186" y="4160"/>
                  </a:lnTo>
                  <a:lnTo>
                    <a:pt x="1158" y="4158"/>
                  </a:lnTo>
                  <a:lnTo>
                    <a:pt x="1130" y="4156"/>
                  </a:lnTo>
                  <a:lnTo>
                    <a:pt x="1076" y="4150"/>
                  </a:lnTo>
                  <a:lnTo>
                    <a:pt x="1025" y="4143"/>
                  </a:lnTo>
                  <a:lnTo>
                    <a:pt x="980" y="4135"/>
                  </a:lnTo>
                  <a:lnTo>
                    <a:pt x="941" y="4126"/>
                  </a:lnTo>
                  <a:lnTo>
                    <a:pt x="921" y="4120"/>
                  </a:lnTo>
                  <a:lnTo>
                    <a:pt x="903" y="4114"/>
                  </a:lnTo>
                  <a:lnTo>
                    <a:pt x="885" y="4107"/>
                  </a:lnTo>
                  <a:lnTo>
                    <a:pt x="869" y="4101"/>
                  </a:lnTo>
                  <a:lnTo>
                    <a:pt x="841" y="4088"/>
                  </a:lnTo>
                  <a:lnTo>
                    <a:pt x="817" y="4074"/>
                  </a:lnTo>
                  <a:lnTo>
                    <a:pt x="794" y="4059"/>
                  </a:lnTo>
                  <a:lnTo>
                    <a:pt x="772" y="4044"/>
                  </a:lnTo>
                  <a:lnTo>
                    <a:pt x="750" y="4030"/>
                  </a:lnTo>
                  <a:lnTo>
                    <a:pt x="725" y="4015"/>
                  </a:lnTo>
                  <a:lnTo>
                    <a:pt x="729" y="4029"/>
                  </a:lnTo>
                  <a:lnTo>
                    <a:pt x="734" y="4042"/>
                  </a:lnTo>
                  <a:lnTo>
                    <a:pt x="740" y="4055"/>
                  </a:lnTo>
                  <a:lnTo>
                    <a:pt x="747" y="4066"/>
                  </a:lnTo>
                  <a:lnTo>
                    <a:pt x="753" y="4078"/>
                  </a:lnTo>
                  <a:lnTo>
                    <a:pt x="761" y="4090"/>
                  </a:lnTo>
                  <a:lnTo>
                    <a:pt x="769" y="4101"/>
                  </a:lnTo>
                  <a:lnTo>
                    <a:pt x="778" y="4111"/>
                  </a:lnTo>
                  <a:lnTo>
                    <a:pt x="787" y="4121"/>
                  </a:lnTo>
                  <a:lnTo>
                    <a:pt x="797" y="4131"/>
                  </a:lnTo>
                  <a:lnTo>
                    <a:pt x="808" y="4141"/>
                  </a:lnTo>
                  <a:lnTo>
                    <a:pt x="819" y="4149"/>
                  </a:lnTo>
                  <a:lnTo>
                    <a:pt x="842" y="4167"/>
                  </a:lnTo>
                  <a:lnTo>
                    <a:pt x="868" y="4183"/>
                  </a:lnTo>
                  <a:lnTo>
                    <a:pt x="895" y="4197"/>
                  </a:lnTo>
                  <a:lnTo>
                    <a:pt x="923" y="4210"/>
                  </a:lnTo>
                  <a:lnTo>
                    <a:pt x="953" y="4223"/>
                  </a:lnTo>
                  <a:lnTo>
                    <a:pt x="983" y="4233"/>
                  </a:lnTo>
                  <a:lnTo>
                    <a:pt x="1015" y="4243"/>
                  </a:lnTo>
                  <a:lnTo>
                    <a:pt x="1047" y="4252"/>
                  </a:lnTo>
                  <a:lnTo>
                    <a:pt x="1079" y="4260"/>
                  </a:lnTo>
                  <a:lnTo>
                    <a:pt x="1113" y="4268"/>
                  </a:lnTo>
                  <a:lnTo>
                    <a:pt x="1193" y="4285"/>
                  </a:lnTo>
                  <a:lnTo>
                    <a:pt x="1261" y="4301"/>
                  </a:lnTo>
                  <a:lnTo>
                    <a:pt x="1291" y="4310"/>
                  </a:lnTo>
                  <a:lnTo>
                    <a:pt x="1318" y="4318"/>
                  </a:lnTo>
                  <a:lnTo>
                    <a:pt x="1344" y="4328"/>
                  </a:lnTo>
                  <a:lnTo>
                    <a:pt x="1367" y="4339"/>
                  </a:lnTo>
                  <a:lnTo>
                    <a:pt x="1389" y="4351"/>
                  </a:lnTo>
                  <a:lnTo>
                    <a:pt x="1410" y="4365"/>
                  </a:lnTo>
                  <a:lnTo>
                    <a:pt x="1430" y="4381"/>
                  </a:lnTo>
                  <a:lnTo>
                    <a:pt x="1450" y="4399"/>
                  </a:lnTo>
                  <a:lnTo>
                    <a:pt x="1469" y="4420"/>
                  </a:lnTo>
                  <a:lnTo>
                    <a:pt x="1488" y="4443"/>
                  </a:lnTo>
                  <a:lnTo>
                    <a:pt x="1509" y="4470"/>
                  </a:lnTo>
                  <a:lnTo>
                    <a:pt x="1530" y="4500"/>
                  </a:lnTo>
                  <a:lnTo>
                    <a:pt x="1565" y="4551"/>
                  </a:lnTo>
                  <a:lnTo>
                    <a:pt x="1598" y="4597"/>
                  </a:lnTo>
                  <a:lnTo>
                    <a:pt x="1615" y="4620"/>
                  </a:lnTo>
                  <a:lnTo>
                    <a:pt x="1633" y="4641"/>
                  </a:lnTo>
                  <a:lnTo>
                    <a:pt x="1650" y="4661"/>
                  </a:lnTo>
                  <a:lnTo>
                    <a:pt x="1668" y="4680"/>
                  </a:lnTo>
                  <a:lnTo>
                    <a:pt x="1687" y="4699"/>
                  </a:lnTo>
                  <a:lnTo>
                    <a:pt x="1706" y="4717"/>
                  </a:lnTo>
                  <a:lnTo>
                    <a:pt x="1727" y="4734"/>
                  </a:lnTo>
                  <a:lnTo>
                    <a:pt x="1749" y="4751"/>
                  </a:lnTo>
                  <a:lnTo>
                    <a:pt x="1773" y="4768"/>
                  </a:lnTo>
                  <a:lnTo>
                    <a:pt x="1799" y="4783"/>
                  </a:lnTo>
                  <a:lnTo>
                    <a:pt x="1825" y="4799"/>
                  </a:lnTo>
                  <a:lnTo>
                    <a:pt x="1856" y="4813"/>
                  </a:lnTo>
                  <a:lnTo>
                    <a:pt x="1883" y="4826"/>
                  </a:lnTo>
                  <a:lnTo>
                    <a:pt x="1913" y="4837"/>
                  </a:lnTo>
                  <a:lnTo>
                    <a:pt x="1945" y="4846"/>
                  </a:lnTo>
                  <a:lnTo>
                    <a:pt x="1979" y="4856"/>
                  </a:lnTo>
                  <a:lnTo>
                    <a:pt x="2015" y="4864"/>
                  </a:lnTo>
                  <a:lnTo>
                    <a:pt x="2053" y="4871"/>
                  </a:lnTo>
                  <a:lnTo>
                    <a:pt x="2091" y="4876"/>
                  </a:lnTo>
                  <a:lnTo>
                    <a:pt x="2130" y="4881"/>
                  </a:lnTo>
                  <a:lnTo>
                    <a:pt x="2169" y="4885"/>
                  </a:lnTo>
                  <a:lnTo>
                    <a:pt x="2209" y="4887"/>
                  </a:lnTo>
                  <a:lnTo>
                    <a:pt x="2249" y="4888"/>
                  </a:lnTo>
                  <a:lnTo>
                    <a:pt x="2287" y="4888"/>
                  </a:lnTo>
                  <a:lnTo>
                    <a:pt x="2325" y="4887"/>
                  </a:lnTo>
                  <a:lnTo>
                    <a:pt x="2362" y="4885"/>
                  </a:lnTo>
                  <a:lnTo>
                    <a:pt x="2397" y="4882"/>
                  </a:lnTo>
                  <a:lnTo>
                    <a:pt x="2432" y="4876"/>
                  </a:lnTo>
                  <a:lnTo>
                    <a:pt x="2377" y="4862"/>
                  </a:lnTo>
                  <a:lnTo>
                    <a:pt x="2315" y="4846"/>
                  </a:lnTo>
                  <a:lnTo>
                    <a:pt x="2284" y="4837"/>
                  </a:lnTo>
                  <a:lnTo>
                    <a:pt x="2251" y="4826"/>
                  </a:lnTo>
                  <a:lnTo>
                    <a:pt x="2217" y="4814"/>
                  </a:lnTo>
                  <a:lnTo>
                    <a:pt x="2183" y="4802"/>
                  </a:lnTo>
                  <a:lnTo>
                    <a:pt x="2148" y="4789"/>
                  </a:lnTo>
                  <a:lnTo>
                    <a:pt x="2114" y="4776"/>
                  </a:lnTo>
                  <a:lnTo>
                    <a:pt x="2080" y="4761"/>
                  </a:lnTo>
                  <a:lnTo>
                    <a:pt x="2045" y="4746"/>
                  </a:lnTo>
                  <a:lnTo>
                    <a:pt x="2012" y="4730"/>
                  </a:lnTo>
                  <a:lnTo>
                    <a:pt x="1979" y="4713"/>
                  </a:lnTo>
                  <a:lnTo>
                    <a:pt x="1947" y="4694"/>
                  </a:lnTo>
                  <a:lnTo>
                    <a:pt x="1916" y="4676"/>
                  </a:lnTo>
                  <a:lnTo>
                    <a:pt x="1887" y="4657"/>
                  </a:lnTo>
                  <a:lnTo>
                    <a:pt x="1859" y="4636"/>
                  </a:lnTo>
                  <a:lnTo>
                    <a:pt x="1833" y="4615"/>
                  </a:lnTo>
                  <a:lnTo>
                    <a:pt x="1808" y="4593"/>
                  </a:lnTo>
                  <a:lnTo>
                    <a:pt x="1787" y="4569"/>
                  </a:lnTo>
                  <a:lnTo>
                    <a:pt x="1766" y="4546"/>
                  </a:lnTo>
                  <a:lnTo>
                    <a:pt x="1749" y="4521"/>
                  </a:lnTo>
                  <a:lnTo>
                    <a:pt x="1734" y="4495"/>
                  </a:lnTo>
                  <a:lnTo>
                    <a:pt x="1723" y="4469"/>
                  </a:lnTo>
                  <a:lnTo>
                    <a:pt x="1715" y="4441"/>
                  </a:lnTo>
                  <a:lnTo>
                    <a:pt x="1709" y="4413"/>
                  </a:lnTo>
                  <a:lnTo>
                    <a:pt x="1707" y="4384"/>
                  </a:lnTo>
                  <a:lnTo>
                    <a:pt x="1709" y="4354"/>
                  </a:lnTo>
                  <a:lnTo>
                    <a:pt x="1715" y="4323"/>
                  </a:lnTo>
                  <a:lnTo>
                    <a:pt x="1725" y="4292"/>
                  </a:lnTo>
                  <a:lnTo>
                    <a:pt x="1739" y="4258"/>
                  </a:lnTo>
                  <a:lnTo>
                    <a:pt x="1752" y="4234"/>
                  </a:lnTo>
                  <a:lnTo>
                    <a:pt x="1764" y="4213"/>
                  </a:lnTo>
                  <a:lnTo>
                    <a:pt x="1777" y="4193"/>
                  </a:lnTo>
                  <a:lnTo>
                    <a:pt x="1789" y="4175"/>
                  </a:lnTo>
                  <a:lnTo>
                    <a:pt x="1802" y="4160"/>
                  </a:lnTo>
                  <a:lnTo>
                    <a:pt x="1815" y="4145"/>
                  </a:lnTo>
                  <a:lnTo>
                    <a:pt x="1828" y="4132"/>
                  </a:lnTo>
                  <a:lnTo>
                    <a:pt x="1841" y="4120"/>
                  </a:lnTo>
                  <a:lnTo>
                    <a:pt x="1855" y="4109"/>
                  </a:lnTo>
                  <a:lnTo>
                    <a:pt x="1867" y="4100"/>
                  </a:lnTo>
                  <a:lnTo>
                    <a:pt x="1881" y="4090"/>
                  </a:lnTo>
                  <a:lnTo>
                    <a:pt x="1894" y="4081"/>
                  </a:lnTo>
                  <a:lnTo>
                    <a:pt x="1923" y="4064"/>
                  </a:lnTo>
                  <a:lnTo>
                    <a:pt x="1953" y="4047"/>
                  </a:lnTo>
                  <a:lnTo>
                    <a:pt x="1983" y="4028"/>
                  </a:lnTo>
                  <a:lnTo>
                    <a:pt x="2015" y="4005"/>
                  </a:lnTo>
                  <a:lnTo>
                    <a:pt x="2031" y="3992"/>
                  </a:lnTo>
                  <a:lnTo>
                    <a:pt x="2048" y="3978"/>
                  </a:lnTo>
                  <a:lnTo>
                    <a:pt x="2066" y="3963"/>
                  </a:lnTo>
                  <a:lnTo>
                    <a:pt x="2083" y="3946"/>
                  </a:lnTo>
                  <a:lnTo>
                    <a:pt x="2101" y="3926"/>
                  </a:lnTo>
                  <a:lnTo>
                    <a:pt x="2119" y="3905"/>
                  </a:lnTo>
                  <a:lnTo>
                    <a:pt x="2138" y="3881"/>
                  </a:lnTo>
                  <a:lnTo>
                    <a:pt x="2158" y="3855"/>
                  </a:lnTo>
                  <a:lnTo>
                    <a:pt x="2178" y="3827"/>
                  </a:lnTo>
                  <a:lnTo>
                    <a:pt x="2198" y="3796"/>
                  </a:lnTo>
                  <a:lnTo>
                    <a:pt x="2218" y="3762"/>
                  </a:lnTo>
                  <a:lnTo>
                    <a:pt x="2240" y="3725"/>
                  </a:lnTo>
                  <a:lnTo>
                    <a:pt x="2258" y="3695"/>
                  </a:lnTo>
                  <a:lnTo>
                    <a:pt x="2276" y="3667"/>
                  </a:lnTo>
                  <a:lnTo>
                    <a:pt x="2284" y="3654"/>
                  </a:lnTo>
                  <a:lnTo>
                    <a:pt x="2293" y="3642"/>
                  </a:lnTo>
                  <a:lnTo>
                    <a:pt x="2301" y="3631"/>
                  </a:lnTo>
                  <a:lnTo>
                    <a:pt x="2311" y="3620"/>
                  </a:lnTo>
                  <a:lnTo>
                    <a:pt x="2321" y="3610"/>
                  </a:lnTo>
                  <a:lnTo>
                    <a:pt x="2332" y="3600"/>
                  </a:lnTo>
                  <a:lnTo>
                    <a:pt x="2343" y="3590"/>
                  </a:lnTo>
                  <a:lnTo>
                    <a:pt x="2355" y="3582"/>
                  </a:lnTo>
                  <a:lnTo>
                    <a:pt x="2368" y="3573"/>
                  </a:lnTo>
                  <a:lnTo>
                    <a:pt x="2382" y="3564"/>
                  </a:lnTo>
                  <a:lnTo>
                    <a:pt x="2397" y="3556"/>
                  </a:lnTo>
                  <a:lnTo>
                    <a:pt x="2414" y="3548"/>
                  </a:lnTo>
                  <a:lnTo>
                    <a:pt x="2434" y="3540"/>
                  </a:lnTo>
                  <a:lnTo>
                    <a:pt x="2454" y="3532"/>
                  </a:lnTo>
                  <a:lnTo>
                    <a:pt x="2476" y="3525"/>
                  </a:lnTo>
                  <a:lnTo>
                    <a:pt x="2497" y="3518"/>
                  </a:lnTo>
                  <a:lnTo>
                    <a:pt x="2545" y="3505"/>
                  </a:lnTo>
                  <a:lnTo>
                    <a:pt x="2596" y="3493"/>
                  </a:lnTo>
                  <a:lnTo>
                    <a:pt x="2651" y="3481"/>
                  </a:lnTo>
                  <a:lnTo>
                    <a:pt x="2711" y="3471"/>
                  </a:lnTo>
                  <a:lnTo>
                    <a:pt x="2773" y="3459"/>
                  </a:lnTo>
                  <a:lnTo>
                    <a:pt x="2839" y="3446"/>
                  </a:lnTo>
                  <a:lnTo>
                    <a:pt x="2909" y="3432"/>
                  </a:lnTo>
                  <a:lnTo>
                    <a:pt x="2982" y="3416"/>
                  </a:lnTo>
                  <a:lnTo>
                    <a:pt x="3058" y="3397"/>
                  </a:lnTo>
                  <a:lnTo>
                    <a:pt x="3139" y="3377"/>
                  </a:lnTo>
                  <a:lnTo>
                    <a:pt x="3180" y="3365"/>
                  </a:lnTo>
                  <a:lnTo>
                    <a:pt x="3223" y="3353"/>
                  </a:lnTo>
                  <a:lnTo>
                    <a:pt x="3266" y="3339"/>
                  </a:lnTo>
                  <a:lnTo>
                    <a:pt x="3310" y="3325"/>
                  </a:lnTo>
                  <a:lnTo>
                    <a:pt x="3355" y="3310"/>
                  </a:lnTo>
                  <a:lnTo>
                    <a:pt x="3401" y="3293"/>
                  </a:lnTo>
                  <a:lnTo>
                    <a:pt x="3447" y="3276"/>
                  </a:lnTo>
                  <a:lnTo>
                    <a:pt x="3494" y="3257"/>
                  </a:lnTo>
                  <a:lnTo>
                    <a:pt x="3554" y="3235"/>
                  </a:lnTo>
                  <a:lnTo>
                    <a:pt x="3609" y="3216"/>
                  </a:lnTo>
                  <a:lnTo>
                    <a:pt x="3660" y="3202"/>
                  </a:lnTo>
                  <a:lnTo>
                    <a:pt x="3710" y="3192"/>
                  </a:lnTo>
                  <a:lnTo>
                    <a:pt x="3755" y="3185"/>
                  </a:lnTo>
                  <a:lnTo>
                    <a:pt x="3797" y="3182"/>
                  </a:lnTo>
                  <a:lnTo>
                    <a:pt x="3837" y="3183"/>
                  </a:lnTo>
                  <a:lnTo>
                    <a:pt x="3874" y="3186"/>
                  </a:lnTo>
                  <a:lnTo>
                    <a:pt x="3908" y="3192"/>
                  </a:lnTo>
                  <a:lnTo>
                    <a:pt x="3939" y="3201"/>
                  </a:lnTo>
                  <a:lnTo>
                    <a:pt x="3969" y="3212"/>
                  </a:lnTo>
                  <a:lnTo>
                    <a:pt x="3996" y="3226"/>
                  </a:lnTo>
                  <a:lnTo>
                    <a:pt x="4021" y="3242"/>
                  </a:lnTo>
                  <a:lnTo>
                    <a:pt x="4045" y="3260"/>
                  </a:lnTo>
                  <a:lnTo>
                    <a:pt x="4065" y="3279"/>
                  </a:lnTo>
                  <a:lnTo>
                    <a:pt x="4085" y="3301"/>
                  </a:lnTo>
                  <a:lnTo>
                    <a:pt x="4103" y="3322"/>
                  </a:lnTo>
                  <a:lnTo>
                    <a:pt x="4120" y="3346"/>
                  </a:lnTo>
                  <a:lnTo>
                    <a:pt x="4135" y="3371"/>
                  </a:lnTo>
                  <a:lnTo>
                    <a:pt x="4149" y="3396"/>
                  </a:lnTo>
                  <a:lnTo>
                    <a:pt x="4162" y="3422"/>
                  </a:lnTo>
                  <a:lnTo>
                    <a:pt x="4174" y="3448"/>
                  </a:lnTo>
                  <a:lnTo>
                    <a:pt x="4186" y="3475"/>
                  </a:lnTo>
                  <a:lnTo>
                    <a:pt x="4197" y="3501"/>
                  </a:lnTo>
                  <a:lnTo>
                    <a:pt x="4217" y="3554"/>
                  </a:lnTo>
                  <a:lnTo>
                    <a:pt x="4235" y="3603"/>
                  </a:lnTo>
                  <a:lnTo>
                    <a:pt x="4245" y="3627"/>
                  </a:lnTo>
                  <a:lnTo>
                    <a:pt x="4255" y="3650"/>
                  </a:lnTo>
                  <a:lnTo>
                    <a:pt x="4265" y="3671"/>
                  </a:lnTo>
                  <a:lnTo>
                    <a:pt x="4275" y="3690"/>
                  </a:lnTo>
                  <a:lnTo>
                    <a:pt x="4278" y="3660"/>
                  </a:lnTo>
                  <a:lnTo>
                    <a:pt x="4279" y="3631"/>
                  </a:lnTo>
                  <a:lnTo>
                    <a:pt x="4279" y="3603"/>
                  </a:lnTo>
                  <a:lnTo>
                    <a:pt x="4278" y="3576"/>
                  </a:lnTo>
                  <a:lnTo>
                    <a:pt x="4276" y="3551"/>
                  </a:lnTo>
                  <a:lnTo>
                    <a:pt x="4272" y="3527"/>
                  </a:lnTo>
                  <a:lnTo>
                    <a:pt x="4268" y="3503"/>
                  </a:lnTo>
                  <a:lnTo>
                    <a:pt x="4262" y="3480"/>
                  </a:lnTo>
                  <a:lnTo>
                    <a:pt x="4256" y="3458"/>
                  </a:lnTo>
                  <a:lnTo>
                    <a:pt x="4249" y="3437"/>
                  </a:lnTo>
                  <a:lnTo>
                    <a:pt x="4242" y="3417"/>
                  </a:lnTo>
                  <a:lnTo>
                    <a:pt x="4233" y="3397"/>
                  </a:lnTo>
                  <a:lnTo>
                    <a:pt x="4223" y="3378"/>
                  </a:lnTo>
                  <a:lnTo>
                    <a:pt x="4215" y="3360"/>
                  </a:lnTo>
                  <a:lnTo>
                    <a:pt x="4205" y="3341"/>
                  </a:lnTo>
                  <a:lnTo>
                    <a:pt x="4194" y="3324"/>
                  </a:lnTo>
                  <a:lnTo>
                    <a:pt x="4152" y="3256"/>
                  </a:lnTo>
                  <a:lnTo>
                    <a:pt x="4111" y="3191"/>
                  </a:lnTo>
                  <a:lnTo>
                    <a:pt x="4102" y="3173"/>
                  </a:lnTo>
                  <a:lnTo>
                    <a:pt x="4093" y="3157"/>
                  </a:lnTo>
                  <a:lnTo>
                    <a:pt x="4085" y="3140"/>
                  </a:lnTo>
                  <a:lnTo>
                    <a:pt x="4076" y="3123"/>
                  </a:lnTo>
                  <a:lnTo>
                    <a:pt x="4068" y="3104"/>
                  </a:lnTo>
                  <a:lnTo>
                    <a:pt x="4062" y="3086"/>
                  </a:lnTo>
                  <a:lnTo>
                    <a:pt x="4057" y="3068"/>
                  </a:lnTo>
                  <a:lnTo>
                    <a:pt x="4051" y="3048"/>
                  </a:lnTo>
                  <a:lnTo>
                    <a:pt x="4050" y="3040"/>
                  </a:lnTo>
                  <a:lnTo>
                    <a:pt x="4049" y="3030"/>
                  </a:lnTo>
                  <a:lnTo>
                    <a:pt x="4048" y="3020"/>
                  </a:lnTo>
                  <a:lnTo>
                    <a:pt x="4048" y="3010"/>
                  </a:lnTo>
                  <a:lnTo>
                    <a:pt x="4049" y="2989"/>
                  </a:lnTo>
                  <a:lnTo>
                    <a:pt x="4051" y="2968"/>
                  </a:lnTo>
                  <a:lnTo>
                    <a:pt x="4055" y="2946"/>
                  </a:lnTo>
                  <a:lnTo>
                    <a:pt x="4061" y="2923"/>
                  </a:lnTo>
                  <a:lnTo>
                    <a:pt x="4066" y="2901"/>
                  </a:lnTo>
                  <a:lnTo>
                    <a:pt x="4074" y="2878"/>
                  </a:lnTo>
                  <a:lnTo>
                    <a:pt x="4088" y="2831"/>
                  </a:lnTo>
                  <a:lnTo>
                    <a:pt x="4103" y="2785"/>
                  </a:lnTo>
                  <a:lnTo>
                    <a:pt x="4109" y="2762"/>
                  </a:lnTo>
                  <a:lnTo>
                    <a:pt x="4116" y="2739"/>
                  </a:lnTo>
                  <a:lnTo>
                    <a:pt x="4120" y="2718"/>
                  </a:lnTo>
                  <a:lnTo>
                    <a:pt x="4124" y="2696"/>
                  </a:lnTo>
                  <a:lnTo>
                    <a:pt x="4129" y="2661"/>
                  </a:lnTo>
                  <a:lnTo>
                    <a:pt x="4131" y="2628"/>
                  </a:lnTo>
                  <a:lnTo>
                    <a:pt x="4131" y="2599"/>
                  </a:lnTo>
                  <a:lnTo>
                    <a:pt x="4130" y="2572"/>
                  </a:lnTo>
                  <a:lnTo>
                    <a:pt x="4127" y="2548"/>
                  </a:lnTo>
                  <a:lnTo>
                    <a:pt x="4122" y="2525"/>
                  </a:lnTo>
                  <a:lnTo>
                    <a:pt x="4118" y="2503"/>
                  </a:lnTo>
                  <a:lnTo>
                    <a:pt x="4111" y="2483"/>
                  </a:lnTo>
                  <a:lnTo>
                    <a:pt x="4100" y="2443"/>
                  </a:lnTo>
                  <a:lnTo>
                    <a:pt x="4087" y="2404"/>
                  </a:lnTo>
                  <a:lnTo>
                    <a:pt x="4081" y="2385"/>
                  </a:lnTo>
                  <a:lnTo>
                    <a:pt x="4076" y="2363"/>
                  </a:lnTo>
                  <a:lnTo>
                    <a:pt x="4073" y="2341"/>
                  </a:lnTo>
                  <a:lnTo>
                    <a:pt x="4069" y="2317"/>
                  </a:lnTo>
                  <a:lnTo>
                    <a:pt x="4071" y="2291"/>
                  </a:lnTo>
                  <a:lnTo>
                    <a:pt x="4076" y="2265"/>
                  </a:lnTo>
                  <a:lnTo>
                    <a:pt x="4087" y="2242"/>
                  </a:lnTo>
                  <a:lnTo>
                    <a:pt x="4102" y="2218"/>
                  </a:lnTo>
                  <a:lnTo>
                    <a:pt x="4121" y="2195"/>
                  </a:lnTo>
                  <a:lnTo>
                    <a:pt x="4145" y="2174"/>
                  </a:lnTo>
                  <a:lnTo>
                    <a:pt x="4172" y="2152"/>
                  </a:lnTo>
                  <a:lnTo>
                    <a:pt x="4201" y="2131"/>
                  </a:lnTo>
                  <a:lnTo>
                    <a:pt x="4234" y="2110"/>
                  </a:lnTo>
                  <a:lnTo>
                    <a:pt x="4270" y="2091"/>
                  </a:lnTo>
                  <a:lnTo>
                    <a:pt x="4307" y="2070"/>
                  </a:lnTo>
                  <a:lnTo>
                    <a:pt x="4347" y="2050"/>
                  </a:lnTo>
                  <a:lnTo>
                    <a:pt x="4431" y="2011"/>
                  </a:lnTo>
                  <a:lnTo>
                    <a:pt x="4519" y="1970"/>
                  </a:lnTo>
                  <a:lnTo>
                    <a:pt x="4563" y="1950"/>
                  </a:lnTo>
                  <a:lnTo>
                    <a:pt x="4607" y="1928"/>
                  </a:lnTo>
                  <a:lnTo>
                    <a:pt x="4651" y="1907"/>
                  </a:lnTo>
                  <a:lnTo>
                    <a:pt x="4694" y="1885"/>
                  </a:lnTo>
                  <a:lnTo>
                    <a:pt x="4737" y="1861"/>
                  </a:lnTo>
                  <a:lnTo>
                    <a:pt x="4778" y="1838"/>
                  </a:lnTo>
                  <a:lnTo>
                    <a:pt x="4817" y="1814"/>
                  </a:lnTo>
                  <a:lnTo>
                    <a:pt x="4854" y="1788"/>
                  </a:lnTo>
                  <a:lnTo>
                    <a:pt x="4890" y="1761"/>
                  </a:lnTo>
                  <a:lnTo>
                    <a:pt x="4922" y="1733"/>
                  </a:lnTo>
                  <a:lnTo>
                    <a:pt x="4951" y="1704"/>
                  </a:lnTo>
                  <a:lnTo>
                    <a:pt x="4977" y="1674"/>
                  </a:lnTo>
                  <a:lnTo>
                    <a:pt x="5000" y="1643"/>
                  </a:lnTo>
                  <a:lnTo>
                    <a:pt x="5019" y="1609"/>
                  </a:lnTo>
                  <a:lnTo>
                    <a:pt x="5033" y="1575"/>
                  </a:lnTo>
                  <a:lnTo>
                    <a:pt x="5043" y="1538"/>
                  </a:lnTo>
                  <a:lnTo>
                    <a:pt x="5005" y="1575"/>
                  </a:lnTo>
                  <a:lnTo>
                    <a:pt x="4976" y="1607"/>
                  </a:lnTo>
                  <a:lnTo>
                    <a:pt x="4949" y="1636"/>
                  </a:lnTo>
                  <a:lnTo>
                    <a:pt x="4923" y="1662"/>
                  </a:lnTo>
                  <a:lnTo>
                    <a:pt x="4909" y="1674"/>
                  </a:lnTo>
                  <a:lnTo>
                    <a:pt x="4893" y="1687"/>
                  </a:lnTo>
                  <a:lnTo>
                    <a:pt x="4875" y="1700"/>
                  </a:lnTo>
                  <a:lnTo>
                    <a:pt x="4854" y="1713"/>
                  </a:lnTo>
                  <a:lnTo>
                    <a:pt x="4832" y="1726"/>
                  </a:lnTo>
                  <a:lnTo>
                    <a:pt x="4805" y="1740"/>
                  </a:lnTo>
                  <a:lnTo>
                    <a:pt x="4775" y="1754"/>
                  </a:lnTo>
                  <a:lnTo>
                    <a:pt x="4739" y="1770"/>
                  </a:lnTo>
                  <a:lnTo>
                    <a:pt x="4712" y="1781"/>
                  </a:lnTo>
                  <a:lnTo>
                    <a:pt x="4684" y="1790"/>
                  </a:lnTo>
                  <a:lnTo>
                    <a:pt x="4655" y="1799"/>
                  </a:lnTo>
                  <a:lnTo>
                    <a:pt x="4626" y="1805"/>
                  </a:lnTo>
                  <a:lnTo>
                    <a:pt x="4597" y="1811"/>
                  </a:lnTo>
                  <a:lnTo>
                    <a:pt x="4568" y="1814"/>
                  </a:lnTo>
                  <a:lnTo>
                    <a:pt x="4554" y="1815"/>
                  </a:lnTo>
                  <a:lnTo>
                    <a:pt x="4540" y="1816"/>
                  </a:lnTo>
                  <a:lnTo>
                    <a:pt x="4526" y="1815"/>
                  </a:lnTo>
                  <a:lnTo>
                    <a:pt x="4512" y="1815"/>
                  </a:lnTo>
                  <a:lnTo>
                    <a:pt x="4499" y="1813"/>
                  </a:lnTo>
                  <a:lnTo>
                    <a:pt x="4486" y="1811"/>
                  </a:lnTo>
                  <a:lnTo>
                    <a:pt x="4473" y="1809"/>
                  </a:lnTo>
                  <a:lnTo>
                    <a:pt x="4460" y="1805"/>
                  </a:lnTo>
                  <a:lnTo>
                    <a:pt x="4449" y="1801"/>
                  </a:lnTo>
                  <a:lnTo>
                    <a:pt x="4438" y="1796"/>
                  </a:lnTo>
                  <a:lnTo>
                    <a:pt x="4426" y="1790"/>
                  </a:lnTo>
                  <a:lnTo>
                    <a:pt x="4416" y="1784"/>
                  </a:lnTo>
                  <a:lnTo>
                    <a:pt x="4405" y="1776"/>
                  </a:lnTo>
                  <a:lnTo>
                    <a:pt x="4397" y="1768"/>
                  </a:lnTo>
                  <a:lnTo>
                    <a:pt x="4387" y="1759"/>
                  </a:lnTo>
                  <a:lnTo>
                    <a:pt x="4380" y="1749"/>
                  </a:lnTo>
                  <a:lnTo>
                    <a:pt x="4372" y="1738"/>
                  </a:lnTo>
                  <a:lnTo>
                    <a:pt x="4366" y="1726"/>
                  </a:lnTo>
                  <a:lnTo>
                    <a:pt x="4359" y="1713"/>
                  </a:lnTo>
                  <a:lnTo>
                    <a:pt x="4354" y="1699"/>
                  </a:lnTo>
                  <a:lnTo>
                    <a:pt x="4346" y="1671"/>
                  </a:lnTo>
                  <a:lnTo>
                    <a:pt x="4340" y="1642"/>
                  </a:lnTo>
                  <a:lnTo>
                    <a:pt x="4335" y="1613"/>
                  </a:lnTo>
                  <a:lnTo>
                    <a:pt x="4333" y="1583"/>
                  </a:lnTo>
                  <a:lnTo>
                    <a:pt x="4333" y="1554"/>
                  </a:lnTo>
                  <a:lnTo>
                    <a:pt x="4334" y="1524"/>
                  </a:lnTo>
                  <a:lnTo>
                    <a:pt x="4337" y="1495"/>
                  </a:lnTo>
                  <a:lnTo>
                    <a:pt x="4341" y="1466"/>
                  </a:lnTo>
                  <a:lnTo>
                    <a:pt x="4345" y="1436"/>
                  </a:lnTo>
                  <a:lnTo>
                    <a:pt x="4351" y="1407"/>
                  </a:lnTo>
                  <a:lnTo>
                    <a:pt x="4357" y="1377"/>
                  </a:lnTo>
                  <a:lnTo>
                    <a:pt x="4363" y="1348"/>
                  </a:lnTo>
                  <a:lnTo>
                    <a:pt x="4377" y="1288"/>
                  </a:lnTo>
                  <a:lnTo>
                    <a:pt x="4391" y="1230"/>
                  </a:lnTo>
                  <a:lnTo>
                    <a:pt x="4397" y="1200"/>
                  </a:lnTo>
                  <a:lnTo>
                    <a:pt x="4402" y="1171"/>
                  </a:lnTo>
                  <a:lnTo>
                    <a:pt x="4408" y="1143"/>
                  </a:lnTo>
                  <a:lnTo>
                    <a:pt x="4411" y="1114"/>
                  </a:lnTo>
                  <a:lnTo>
                    <a:pt x="4414" y="1085"/>
                  </a:lnTo>
                  <a:lnTo>
                    <a:pt x="4415" y="1057"/>
                  </a:lnTo>
                  <a:lnTo>
                    <a:pt x="4414" y="1028"/>
                  </a:lnTo>
                  <a:lnTo>
                    <a:pt x="4413" y="1000"/>
                  </a:lnTo>
                  <a:lnTo>
                    <a:pt x="4409" y="972"/>
                  </a:lnTo>
                  <a:lnTo>
                    <a:pt x="4402" y="945"/>
                  </a:lnTo>
                  <a:lnTo>
                    <a:pt x="4395" y="917"/>
                  </a:lnTo>
                  <a:lnTo>
                    <a:pt x="4384" y="890"/>
                  </a:lnTo>
                  <a:lnTo>
                    <a:pt x="4371" y="864"/>
                  </a:lnTo>
                  <a:lnTo>
                    <a:pt x="4355" y="837"/>
                  </a:lnTo>
                  <a:lnTo>
                    <a:pt x="4335" y="811"/>
                  </a:lnTo>
                  <a:lnTo>
                    <a:pt x="4313" y="785"/>
                  </a:lnTo>
                  <a:lnTo>
                    <a:pt x="4319" y="820"/>
                  </a:lnTo>
                  <a:lnTo>
                    <a:pt x="4324" y="853"/>
                  </a:lnTo>
                  <a:lnTo>
                    <a:pt x="4327" y="885"/>
                  </a:lnTo>
                  <a:lnTo>
                    <a:pt x="4329" y="916"/>
                  </a:lnTo>
                  <a:lnTo>
                    <a:pt x="4329" y="945"/>
                  </a:lnTo>
                  <a:lnTo>
                    <a:pt x="4329" y="973"/>
                  </a:lnTo>
                  <a:lnTo>
                    <a:pt x="4328" y="1000"/>
                  </a:lnTo>
                  <a:lnTo>
                    <a:pt x="4325" y="1025"/>
                  </a:lnTo>
                  <a:lnTo>
                    <a:pt x="4321" y="1051"/>
                  </a:lnTo>
                  <a:lnTo>
                    <a:pt x="4318" y="1075"/>
                  </a:lnTo>
                  <a:lnTo>
                    <a:pt x="4313" y="1099"/>
                  </a:lnTo>
                  <a:lnTo>
                    <a:pt x="4309" y="1121"/>
                  </a:lnTo>
                  <a:lnTo>
                    <a:pt x="4297" y="1164"/>
                  </a:lnTo>
                  <a:lnTo>
                    <a:pt x="4284" y="1205"/>
                  </a:lnTo>
                  <a:lnTo>
                    <a:pt x="4270" y="1246"/>
                  </a:lnTo>
                  <a:lnTo>
                    <a:pt x="4256" y="1286"/>
                  </a:lnTo>
                  <a:lnTo>
                    <a:pt x="4243" y="1325"/>
                  </a:lnTo>
                  <a:lnTo>
                    <a:pt x="4231" y="1366"/>
                  </a:lnTo>
                  <a:lnTo>
                    <a:pt x="4226" y="1386"/>
                  </a:lnTo>
                  <a:lnTo>
                    <a:pt x="4221" y="1408"/>
                  </a:lnTo>
                  <a:lnTo>
                    <a:pt x="4218" y="1429"/>
                  </a:lnTo>
                  <a:lnTo>
                    <a:pt x="4215" y="1452"/>
                  </a:lnTo>
                  <a:lnTo>
                    <a:pt x="4213" y="1475"/>
                  </a:lnTo>
                  <a:lnTo>
                    <a:pt x="4212" y="1498"/>
                  </a:lnTo>
                  <a:lnTo>
                    <a:pt x="4212" y="1522"/>
                  </a:lnTo>
                  <a:lnTo>
                    <a:pt x="4213" y="1548"/>
                  </a:lnTo>
                  <a:lnTo>
                    <a:pt x="4215" y="1572"/>
                  </a:lnTo>
                  <a:lnTo>
                    <a:pt x="4218" y="1595"/>
                  </a:lnTo>
                  <a:lnTo>
                    <a:pt x="4222" y="1621"/>
                  </a:lnTo>
                  <a:lnTo>
                    <a:pt x="4228" y="1647"/>
                  </a:lnTo>
                  <a:lnTo>
                    <a:pt x="4239" y="1700"/>
                  </a:lnTo>
                  <a:lnTo>
                    <a:pt x="4248" y="1754"/>
                  </a:lnTo>
                  <a:lnTo>
                    <a:pt x="4251" y="1780"/>
                  </a:lnTo>
                  <a:lnTo>
                    <a:pt x="4254" y="1805"/>
                  </a:lnTo>
                  <a:lnTo>
                    <a:pt x="4255" y="1830"/>
                  </a:lnTo>
                  <a:lnTo>
                    <a:pt x="4254" y="1854"/>
                  </a:lnTo>
                  <a:lnTo>
                    <a:pt x="4251" y="1866"/>
                  </a:lnTo>
                  <a:lnTo>
                    <a:pt x="4249" y="1878"/>
                  </a:lnTo>
                  <a:lnTo>
                    <a:pt x="4247" y="1888"/>
                  </a:lnTo>
                  <a:lnTo>
                    <a:pt x="4244" y="1899"/>
                  </a:lnTo>
                  <a:lnTo>
                    <a:pt x="4240" y="1910"/>
                  </a:lnTo>
                  <a:lnTo>
                    <a:pt x="4234" y="1920"/>
                  </a:lnTo>
                  <a:lnTo>
                    <a:pt x="4229" y="1929"/>
                  </a:lnTo>
                  <a:lnTo>
                    <a:pt x="4222" y="1938"/>
                  </a:lnTo>
                  <a:lnTo>
                    <a:pt x="4211" y="1952"/>
                  </a:lnTo>
                  <a:lnTo>
                    <a:pt x="4195" y="1966"/>
                  </a:lnTo>
                  <a:lnTo>
                    <a:pt x="4179" y="1979"/>
                  </a:lnTo>
                  <a:lnTo>
                    <a:pt x="4162" y="1991"/>
                  </a:lnTo>
                  <a:lnTo>
                    <a:pt x="4143" y="2001"/>
                  </a:lnTo>
                  <a:lnTo>
                    <a:pt x="4122" y="2012"/>
                  </a:lnTo>
                  <a:lnTo>
                    <a:pt x="4100" y="2021"/>
                  </a:lnTo>
                  <a:lnTo>
                    <a:pt x="4077" y="2028"/>
                  </a:lnTo>
                  <a:lnTo>
                    <a:pt x="4054" y="2035"/>
                  </a:lnTo>
                  <a:lnTo>
                    <a:pt x="4030" y="2039"/>
                  </a:lnTo>
                  <a:lnTo>
                    <a:pt x="4006" y="2042"/>
                  </a:lnTo>
                  <a:lnTo>
                    <a:pt x="3981" y="2042"/>
                  </a:lnTo>
                  <a:lnTo>
                    <a:pt x="3969" y="2042"/>
                  </a:lnTo>
                  <a:lnTo>
                    <a:pt x="3958" y="2041"/>
                  </a:lnTo>
                  <a:lnTo>
                    <a:pt x="3946" y="2039"/>
                  </a:lnTo>
                  <a:lnTo>
                    <a:pt x="3934" y="2037"/>
                  </a:lnTo>
                  <a:lnTo>
                    <a:pt x="3922" y="2034"/>
                  </a:lnTo>
                  <a:lnTo>
                    <a:pt x="3910" y="2030"/>
                  </a:lnTo>
                  <a:lnTo>
                    <a:pt x="3899" y="2026"/>
                  </a:lnTo>
                  <a:lnTo>
                    <a:pt x="3888" y="2022"/>
                  </a:lnTo>
                  <a:lnTo>
                    <a:pt x="3878" y="2015"/>
                  </a:lnTo>
                  <a:lnTo>
                    <a:pt x="3866" y="2007"/>
                  </a:lnTo>
                  <a:lnTo>
                    <a:pt x="3853" y="1996"/>
                  </a:lnTo>
                  <a:lnTo>
                    <a:pt x="3839" y="1983"/>
                  </a:lnTo>
                  <a:lnTo>
                    <a:pt x="3809" y="1951"/>
                  </a:lnTo>
                  <a:lnTo>
                    <a:pt x="3778" y="1915"/>
                  </a:lnTo>
                  <a:lnTo>
                    <a:pt x="3745" y="1879"/>
                  </a:lnTo>
                  <a:lnTo>
                    <a:pt x="3714" y="1843"/>
                  </a:lnTo>
                  <a:lnTo>
                    <a:pt x="3686" y="1812"/>
                  </a:lnTo>
                  <a:lnTo>
                    <a:pt x="3664" y="1788"/>
                  </a:lnTo>
                  <a:lnTo>
                    <a:pt x="3626" y="1754"/>
                  </a:lnTo>
                  <a:lnTo>
                    <a:pt x="3590" y="1722"/>
                  </a:lnTo>
                  <a:lnTo>
                    <a:pt x="3556" y="1693"/>
                  </a:lnTo>
                  <a:lnTo>
                    <a:pt x="3524" y="1665"/>
                  </a:lnTo>
                  <a:lnTo>
                    <a:pt x="3493" y="1639"/>
                  </a:lnTo>
                  <a:lnTo>
                    <a:pt x="3468" y="1614"/>
                  </a:lnTo>
                  <a:lnTo>
                    <a:pt x="3456" y="1601"/>
                  </a:lnTo>
                  <a:lnTo>
                    <a:pt x="3445" y="1587"/>
                  </a:lnTo>
                  <a:lnTo>
                    <a:pt x="3435" y="1574"/>
                  </a:lnTo>
                  <a:lnTo>
                    <a:pt x="3427" y="1560"/>
                  </a:lnTo>
                  <a:lnTo>
                    <a:pt x="3419" y="1546"/>
                  </a:lnTo>
                  <a:lnTo>
                    <a:pt x="3414" y="1531"/>
                  </a:lnTo>
                  <a:lnTo>
                    <a:pt x="3409" y="1516"/>
                  </a:lnTo>
                  <a:lnTo>
                    <a:pt x="3406" y="1499"/>
                  </a:lnTo>
                  <a:lnTo>
                    <a:pt x="3404" y="1482"/>
                  </a:lnTo>
                  <a:lnTo>
                    <a:pt x="3404" y="1464"/>
                  </a:lnTo>
                  <a:lnTo>
                    <a:pt x="3405" y="1446"/>
                  </a:lnTo>
                  <a:lnTo>
                    <a:pt x="3408" y="1425"/>
                  </a:lnTo>
                  <a:lnTo>
                    <a:pt x="3414" y="1405"/>
                  </a:lnTo>
                  <a:lnTo>
                    <a:pt x="3420" y="1382"/>
                  </a:lnTo>
                  <a:lnTo>
                    <a:pt x="3429" y="1359"/>
                  </a:lnTo>
                  <a:lnTo>
                    <a:pt x="3440" y="1335"/>
                  </a:lnTo>
                  <a:lnTo>
                    <a:pt x="3452" y="1308"/>
                  </a:lnTo>
                  <a:lnTo>
                    <a:pt x="3468" y="1280"/>
                  </a:lnTo>
                  <a:lnTo>
                    <a:pt x="3485" y="1251"/>
                  </a:lnTo>
                  <a:lnTo>
                    <a:pt x="3503" y="1219"/>
                  </a:lnTo>
                  <a:lnTo>
                    <a:pt x="3518" y="1198"/>
                  </a:lnTo>
                  <a:lnTo>
                    <a:pt x="3532" y="1178"/>
                  </a:lnTo>
                  <a:lnTo>
                    <a:pt x="3547" y="1160"/>
                  </a:lnTo>
                  <a:lnTo>
                    <a:pt x="3562" y="1143"/>
                  </a:lnTo>
                  <a:lnTo>
                    <a:pt x="3592" y="1112"/>
                  </a:lnTo>
                  <a:lnTo>
                    <a:pt x="3623" y="1084"/>
                  </a:lnTo>
                  <a:lnTo>
                    <a:pt x="3653" y="1058"/>
                  </a:lnTo>
                  <a:lnTo>
                    <a:pt x="3680" y="1032"/>
                  </a:lnTo>
                  <a:lnTo>
                    <a:pt x="3693" y="1019"/>
                  </a:lnTo>
                  <a:lnTo>
                    <a:pt x="3706" y="1005"/>
                  </a:lnTo>
                  <a:lnTo>
                    <a:pt x="3716" y="991"/>
                  </a:lnTo>
                  <a:lnTo>
                    <a:pt x="3727" y="977"/>
                  </a:lnTo>
                  <a:lnTo>
                    <a:pt x="3702" y="985"/>
                  </a:lnTo>
                  <a:lnTo>
                    <a:pt x="3680" y="993"/>
                  </a:lnTo>
                  <a:lnTo>
                    <a:pt x="3658" y="1003"/>
                  </a:lnTo>
                  <a:lnTo>
                    <a:pt x="3638" y="1013"/>
                  </a:lnTo>
                  <a:lnTo>
                    <a:pt x="3618" y="1023"/>
                  </a:lnTo>
                  <a:lnTo>
                    <a:pt x="3601" y="1035"/>
                  </a:lnTo>
                  <a:lnTo>
                    <a:pt x="3584" y="1047"/>
                  </a:lnTo>
                  <a:lnTo>
                    <a:pt x="3568" y="1059"/>
                  </a:lnTo>
                  <a:lnTo>
                    <a:pt x="3552" y="1072"/>
                  </a:lnTo>
                  <a:lnTo>
                    <a:pt x="3536" y="1085"/>
                  </a:lnTo>
                  <a:lnTo>
                    <a:pt x="3521" y="1098"/>
                  </a:lnTo>
                  <a:lnTo>
                    <a:pt x="3507" y="1112"/>
                  </a:lnTo>
                  <a:lnTo>
                    <a:pt x="3479" y="1141"/>
                  </a:lnTo>
                  <a:lnTo>
                    <a:pt x="3450" y="1170"/>
                  </a:lnTo>
                  <a:lnTo>
                    <a:pt x="3448" y="1138"/>
                  </a:lnTo>
                  <a:lnTo>
                    <a:pt x="3444" y="1108"/>
                  </a:lnTo>
                  <a:lnTo>
                    <a:pt x="3441" y="1081"/>
                  </a:lnTo>
                  <a:lnTo>
                    <a:pt x="3435" y="1058"/>
                  </a:lnTo>
                  <a:lnTo>
                    <a:pt x="3429" y="1035"/>
                  </a:lnTo>
                  <a:lnTo>
                    <a:pt x="3422" y="1015"/>
                  </a:lnTo>
                  <a:lnTo>
                    <a:pt x="3414" y="996"/>
                  </a:lnTo>
                  <a:lnTo>
                    <a:pt x="3404" y="979"/>
                  </a:lnTo>
                  <a:lnTo>
                    <a:pt x="3392" y="964"/>
                  </a:lnTo>
                  <a:lnTo>
                    <a:pt x="3379" y="949"/>
                  </a:lnTo>
                  <a:lnTo>
                    <a:pt x="3364" y="936"/>
                  </a:lnTo>
                  <a:lnTo>
                    <a:pt x="3348" y="924"/>
                  </a:lnTo>
                  <a:lnTo>
                    <a:pt x="3329" y="912"/>
                  </a:lnTo>
                  <a:lnTo>
                    <a:pt x="3308" y="901"/>
                  </a:lnTo>
                  <a:lnTo>
                    <a:pt x="3285" y="890"/>
                  </a:lnTo>
                  <a:lnTo>
                    <a:pt x="3259" y="880"/>
                  </a:lnTo>
                  <a:lnTo>
                    <a:pt x="3243" y="874"/>
                  </a:lnTo>
                  <a:lnTo>
                    <a:pt x="3226" y="868"/>
                  </a:lnTo>
                  <a:lnTo>
                    <a:pt x="3209" y="864"/>
                  </a:lnTo>
                  <a:lnTo>
                    <a:pt x="3193" y="860"/>
                  </a:lnTo>
                  <a:lnTo>
                    <a:pt x="3160" y="853"/>
                  </a:lnTo>
                  <a:lnTo>
                    <a:pt x="3126" y="849"/>
                  </a:lnTo>
                  <a:lnTo>
                    <a:pt x="3094" y="846"/>
                  </a:lnTo>
                  <a:lnTo>
                    <a:pt x="3063" y="845"/>
                  </a:lnTo>
                  <a:lnTo>
                    <a:pt x="3031" y="843"/>
                  </a:lnTo>
                  <a:lnTo>
                    <a:pt x="3002" y="843"/>
                  </a:lnTo>
                  <a:lnTo>
                    <a:pt x="2975" y="843"/>
                  </a:lnTo>
                  <a:lnTo>
                    <a:pt x="2950" y="842"/>
                  </a:lnTo>
                  <a:lnTo>
                    <a:pt x="2927" y="841"/>
                  </a:lnTo>
                  <a:lnTo>
                    <a:pt x="2905" y="840"/>
                  </a:lnTo>
                  <a:lnTo>
                    <a:pt x="2896" y="838"/>
                  </a:lnTo>
                  <a:lnTo>
                    <a:pt x="2887" y="837"/>
                  </a:lnTo>
                  <a:lnTo>
                    <a:pt x="2880" y="835"/>
                  </a:lnTo>
                  <a:lnTo>
                    <a:pt x="2872" y="832"/>
                  </a:lnTo>
                  <a:lnTo>
                    <a:pt x="2866" y="829"/>
                  </a:lnTo>
                  <a:lnTo>
                    <a:pt x="2860" y="825"/>
                  </a:lnTo>
                  <a:lnTo>
                    <a:pt x="2856" y="821"/>
                  </a:lnTo>
                  <a:lnTo>
                    <a:pt x="2852" y="817"/>
                  </a:lnTo>
                  <a:lnTo>
                    <a:pt x="2848" y="806"/>
                  </a:lnTo>
                  <a:lnTo>
                    <a:pt x="2846" y="796"/>
                  </a:lnTo>
                  <a:lnTo>
                    <a:pt x="2845" y="785"/>
                  </a:lnTo>
                  <a:lnTo>
                    <a:pt x="2845" y="776"/>
                  </a:lnTo>
                  <a:lnTo>
                    <a:pt x="2846" y="765"/>
                  </a:lnTo>
                  <a:lnTo>
                    <a:pt x="2847" y="754"/>
                  </a:lnTo>
                  <a:lnTo>
                    <a:pt x="2851" y="744"/>
                  </a:lnTo>
                  <a:lnTo>
                    <a:pt x="2854" y="734"/>
                  </a:lnTo>
                  <a:lnTo>
                    <a:pt x="2858" y="723"/>
                  </a:lnTo>
                  <a:lnTo>
                    <a:pt x="2863" y="712"/>
                  </a:lnTo>
                  <a:lnTo>
                    <a:pt x="2870" y="702"/>
                  </a:lnTo>
                  <a:lnTo>
                    <a:pt x="2876" y="692"/>
                  </a:lnTo>
                  <a:lnTo>
                    <a:pt x="2890" y="672"/>
                  </a:lnTo>
                  <a:lnTo>
                    <a:pt x="2907" y="652"/>
                  </a:lnTo>
                  <a:lnTo>
                    <a:pt x="2925" y="633"/>
                  </a:lnTo>
                  <a:lnTo>
                    <a:pt x="2944" y="616"/>
                  </a:lnTo>
                  <a:lnTo>
                    <a:pt x="2964" y="599"/>
                  </a:lnTo>
                  <a:lnTo>
                    <a:pt x="2983" y="585"/>
                  </a:lnTo>
                  <a:lnTo>
                    <a:pt x="3002" y="571"/>
                  </a:lnTo>
                  <a:lnTo>
                    <a:pt x="3022" y="559"/>
                  </a:lnTo>
                  <a:lnTo>
                    <a:pt x="3039" y="549"/>
                  </a:lnTo>
                  <a:lnTo>
                    <a:pt x="3055" y="543"/>
                  </a:lnTo>
                  <a:lnTo>
                    <a:pt x="3440" y="433"/>
                  </a:lnTo>
                  <a:lnTo>
                    <a:pt x="3470" y="424"/>
                  </a:lnTo>
                  <a:lnTo>
                    <a:pt x="3508" y="414"/>
                  </a:lnTo>
                  <a:lnTo>
                    <a:pt x="3556" y="402"/>
                  </a:lnTo>
                  <a:lnTo>
                    <a:pt x="3610" y="389"/>
                  </a:lnTo>
                  <a:lnTo>
                    <a:pt x="3669" y="375"/>
                  </a:lnTo>
                  <a:lnTo>
                    <a:pt x="3731" y="361"/>
                  </a:lnTo>
                  <a:lnTo>
                    <a:pt x="3797" y="347"/>
                  </a:lnTo>
                  <a:lnTo>
                    <a:pt x="3864" y="334"/>
                  </a:lnTo>
                  <a:lnTo>
                    <a:pt x="3932" y="322"/>
                  </a:lnTo>
                  <a:lnTo>
                    <a:pt x="3996" y="311"/>
                  </a:lnTo>
                  <a:lnTo>
                    <a:pt x="4059" y="303"/>
                  </a:lnTo>
                  <a:lnTo>
                    <a:pt x="4118" y="296"/>
                  </a:lnTo>
                  <a:lnTo>
                    <a:pt x="4145" y="294"/>
                  </a:lnTo>
                  <a:lnTo>
                    <a:pt x="4171" y="293"/>
                  </a:lnTo>
                  <a:lnTo>
                    <a:pt x="4194" y="292"/>
                  </a:lnTo>
                  <a:lnTo>
                    <a:pt x="4217" y="292"/>
                  </a:lnTo>
                  <a:lnTo>
                    <a:pt x="4236" y="293"/>
                  </a:lnTo>
                  <a:lnTo>
                    <a:pt x="4255" y="295"/>
                  </a:lnTo>
                  <a:lnTo>
                    <a:pt x="4270" y="297"/>
                  </a:lnTo>
                  <a:lnTo>
                    <a:pt x="4283" y="302"/>
                  </a:lnTo>
                  <a:lnTo>
                    <a:pt x="4286" y="315"/>
                  </a:lnTo>
                  <a:lnTo>
                    <a:pt x="4288" y="327"/>
                  </a:lnTo>
                  <a:lnTo>
                    <a:pt x="4287" y="339"/>
                  </a:lnTo>
                  <a:lnTo>
                    <a:pt x="4285" y="351"/>
                  </a:lnTo>
                  <a:lnTo>
                    <a:pt x="4282" y="363"/>
                  </a:lnTo>
                  <a:lnTo>
                    <a:pt x="4277" y="374"/>
                  </a:lnTo>
                  <a:lnTo>
                    <a:pt x="4271" y="383"/>
                  </a:lnTo>
                  <a:lnTo>
                    <a:pt x="4264" y="393"/>
                  </a:lnTo>
                  <a:lnTo>
                    <a:pt x="4257" y="403"/>
                  </a:lnTo>
                  <a:lnTo>
                    <a:pt x="4248" y="411"/>
                  </a:lnTo>
                  <a:lnTo>
                    <a:pt x="4240" y="420"/>
                  </a:lnTo>
                  <a:lnTo>
                    <a:pt x="4231" y="428"/>
                  </a:lnTo>
                  <a:lnTo>
                    <a:pt x="4213" y="443"/>
                  </a:lnTo>
                  <a:lnTo>
                    <a:pt x="4195" y="455"/>
                  </a:lnTo>
                  <a:lnTo>
                    <a:pt x="4181" y="463"/>
                  </a:lnTo>
                  <a:lnTo>
                    <a:pt x="4169" y="470"/>
                  </a:lnTo>
                  <a:lnTo>
                    <a:pt x="4156" y="475"/>
                  </a:lnTo>
                  <a:lnTo>
                    <a:pt x="4143" y="480"/>
                  </a:lnTo>
                  <a:lnTo>
                    <a:pt x="4131" y="484"/>
                  </a:lnTo>
                  <a:lnTo>
                    <a:pt x="4118" y="487"/>
                  </a:lnTo>
                  <a:lnTo>
                    <a:pt x="4105" y="489"/>
                  </a:lnTo>
                  <a:lnTo>
                    <a:pt x="4092" y="490"/>
                  </a:lnTo>
                  <a:lnTo>
                    <a:pt x="4066" y="492"/>
                  </a:lnTo>
                  <a:lnTo>
                    <a:pt x="4039" y="494"/>
                  </a:lnTo>
                  <a:lnTo>
                    <a:pt x="4010" y="498"/>
                  </a:lnTo>
                  <a:lnTo>
                    <a:pt x="3978" y="502"/>
                  </a:lnTo>
                  <a:lnTo>
                    <a:pt x="3956" y="507"/>
                  </a:lnTo>
                  <a:lnTo>
                    <a:pt x="3934" y="514"/>
                  </a:lnTo>
                  <a:lnTo>
                    <a:pt x="3910" y="524"/>
                  </a:lnTo>
                  <a:lnTo>
                    <a:pt x="3885" y="534"/>
                  </a:lnTo>
                  <a:lnTo>
                    <a:pt x="3861" y="546"/>
                  </a:lnTo>
                  <a:lnTo>
                    <a:pt x="3837" y="560"/>
                  </a:lnTo>
                  <a:lnTo>
                    <a:pt x="3812" y="574"/>
                  </a:lnTo>
                  <a:lnTo>
                    <a:pt x="3788" y="589"/>
                  </a:lnTo>
                  <a:lnTo>
                    <a:pt x="3767" y="605"/>
                  </a:lnTo>
                  <a:lnTo>
                    <a:pt x="3745" y="622"/>
                  </a:lnTo>
                  <a:lnTo>
                    <a:pt x="3726" y="638"/>
                  </a:lnTo>
                  <a:lnTo>
                    <a:pt x="3709" y="654"/>
                  </a:lnTo>
                  <a:lnTo>
                    <a:pt x="3694" y="669"/>
                  </a:lnTo>
                  <a:lnTo>
                    <a:pt x="3681" y="684"/>
                  </a:lnTo>
                  <a:lnTo>
                    <a:pt x="3675" y="692"/>
                  </a:lnTo>
                  <a:lnTo>
                    <a:pt x="3671" y="698"/>
                  </a:lnTo>
                  <a:lnTo>
                    <a:pt x="3667" y="704"/>
                  </a:lnTo>
                  <a:lnTo>
                    <a:pt x="3665" y="711"/>
                  </a:lnTo>
                  <a:lnTo>
                    <a:pt x="3699" y="690"/>
                  </a:lnTo>
                  <a:lnTo>
                    <a:pt x="3732" y="672"/>
                  </a:lnTo>
                  <a:lnTo>
                    <a:pt x="3765" y="655"/>
                  </a:lnTo>
                  <a:lnTo>
                    <a:pt x="3797" y="640"/>
                  </a:lnTo>
                  <a:lnTo>
                    <a:pt x="3829" y="627"/>
                  </a:lnTo>
                  <a:lnTo>
                    <a:pt x="3862" y="614"/>
                  </a:lnTo>
                  <a:lnTo>
                    <a:pt x="3895" y="603"/>
                  </a:lnTo>
                  <a:lnTo>
                    <a:pt x="3928" y="595"/>
                  </a:lnTo>
                  <a:lnTo>
                    <a:pt x="3963" y="586"/>
                  </a:lnTo>
                  <a:lnTo>
                    <a:pt x="3998" y="580"/>
                  </a:lnTo>
                  <a:lnTo>
                    <a:pt x="4036" y="574"/>
                  </a:lnTo>
                  <a:lnTo>
                    <a:pt x="4076" y="570"/>
                  </a:lnTo>
                  <a:lnTo>
                    <a:pt x="4117" y="567"/>
                  </a:lnTo>
                  <a:lnTo>
                    <a:pt x="4161" y="564"/>
                  </a:lnTo>
                  <a:lnTo>
                    <a:pt x="4207" y="563"/>
                  </a:lnTo>
                  <a:lnTo>
                    <a:pt x="4257" y="563"/>
                  </a:lnTo>
                  <a:lnTo>
                    <a:pt x="4260" y="549"/>
                  </a:lnTo>
                  <a:lnTo>
                    <a:pt x="4263" y="535"/>
                  </a:lnTo>
                  <a:lnTo>
                    <a:pt x="4268" y="521"/>
                  </a:lnTo>
                  <a:lnTo>
                    <a:pt x="4272" y="507"/>
                  </a:lnTo>
                  <a:lnTo>
                    <a:pt x="4278" y="494"/>
                  </a:lnTo>
                  <a:lnTo>
                    <a:pt x="4284" y="482"/>
                  </a:lnTo>
                  <a:lnTo>
                    <a:pt x="4291" y="470"/>
                  </a:lnTo>
                  <a:lnTo>
                    <a:pt x="4299" y="458"/>
                  </a:lnTo>
                  <a:lnTo>
                    <a:pt x="4306" y="446"/>
                  </a:lnTo>
                  <a:lnTo>
                    <a:pt x="4315" y="435"/>
                  </a:lnTo>
                  <a:lnTo>
                    <a:pt x="4324" y="423"/>
                  </a:lnTo>
                  <a:lnTo>
                    <a:pt x="4333" y="414"/>
                  </a:lnTo>
                  <a:lnTo>
                    <a:pt x="4354" y="393"/>
                  </a:lnTo>
                  <a:lnTo>
                    <a:pt x="4376" y="374"/>
                  </a:lnTo>
                  <a:lnTo>
                    <a:pt x="4400" y="357"/>
                  </a:lnTo>
                  <a:lnTo>
                    <a:pt x="4425" y="340"/>
                  </a:lnTo>
                  <a:lnTo>
                    <a:pt x="4451" y="325"/>
                  </a:lnTo>
                  <a:lnTo>
                    <a:pt x="4478" y="311"/>
                  </a:lnTo>
                  <a:lnTo>
                    <a:pt x="4505" y="299"/>
                  </a:lnTo>
                  <a:lnTo>
                    <a:pt x="4533" y="289"/>
                  </a:lnTo>
                  <a:lnTo>
                    <a:pt x="4561" y="279"/>
                  </a:lnTo>
                  <a:lnTo>
                    <a:pt x="4590" y="270"/>
                  </a:lnTo>
                  <a:lnTo>
                    <a:pt x="4615" y="263"/>
                  </a:lnTo>
                  <a:lnTo>
                    <a:pt x="4639" y="259"/>
                  </a:lnTo>
                  <a:lnTo>
                    <a:pt x="4660" y="256"/>
                  </a:lnTo>
                  <a:lnTo>
                    <a:pt x="4679" y="255"/>
                  </a:lnTo>
                  <a:lnTo>
                    <a:pt x="4696" y="255"/>
                  </a:lnTo>
                  <a:lnTo>
                    <a:pt x="4711" y="259"/>
                  </a:lnTo>
                  <a:lnTo>
                    <a:pt x="4724" y="262"/>
                  </a:lnTo>
                  <a:lnTo>
                    <a:pt x="4735" y="267"/>
                  </a:lnTo>
                  <a:lnTo>
                    <a:pt x="4746" y="274"/>
                  </a:lnTo>
                  <a:lnTo>
                    <a:pt x="4754" y="282"/>
                  </a:lnTo>
                  <a:lnTo>
                    <a:pt x="4762" y="291"/>
                  </a:lnTo>
                  <a:lnTo>
                    <a:pt x="4768" y="301"/>
                  </a:lnTo>
                  <a:lnTo>
                    <a:pt x="4774" y="311"/>
                  </a:lnTo>
                  <a:lnTo>
                    <a:pt x="4779" y="323"/>
                  </a:lnTo>
                  <a:lnTo>
                    <a:pt x="4783" y="335"/>
                  </a:lnTo>
                  <a:lnTo>
                    <a:pt x="4787" y="348"/>
                  </a:lnTo>
                  <a:lnTo>
                    <a:pt x="4794" y="376"/>
                  </a:lnTo>
                  <a:lnTo>
                    <a:pt x="4802" y="404"/>
                  </a:lnTo>
                  <a:lnTo>
                    <a:pt x="4805" y="418"/>
                  </a:lnTo>
                  <a:lnTo>
                    <a:pt x="4809" y="433"/>
                  </a:lnTo>
                  <a:lnTo>
                    <a:pt x="4815" y="447"/>
                  </a:lnTo>
                  <a:lnTo>
                    <a:pt x="4821" y="461"/>
                  </a:lnTo>
                  <a:lnTo>
                    <a:pt x="4828" y="475"/>
                  </a:lnTo>
                  <a:lnTo>
                    <a:pt x="4835" y="488"/>
                  </a:lnTo>
                  <a:lnTo>
                    <a:pt x="4845" y="501"/>
                  </a:lnTo>
                  <a:lnTo>
                    <a:pt x="4854" y="513"/>
                  </a:lnTo>
                  <a:lnTo>
                    <a:pt x="4866" y="525"/>
                  </a:lnTo>
                  <a:lnTo>
                    <a:pt x="4880" y="535"/>
                  </a:lnTo>
                  <a:lnTo>
                    <a:pt x="4895" y="545"/>
                  </a:lnTo>
                  <a:lnTo>
                    <a:pt x="4913" y="554"/>
                  </a:lnTo>
                  <a:lnTo>
                    <a:pt x="4903" y="516"/>
                  </a:lnTo>
                  <a:lnTo>
                    <a:pt x="4895" y="482"/>
                  </a:lnTo>
                  <a:lnTo>
                    <a:pt x="4892" y="464"/>
                  </a:lnTo>
                  <a:lnTo>
                    <a:pt x="4890" y="449"/>
                  </a:lnTo>
                  <a:lnTo>
                    <a:pt x="4889" y="433"/>
                  </a:lnTo>
                  <a:lnTo>
                    <a:pt x="4888" y="419"/>
                  </a:lnTo>
                  <a:lnTo>
                    <a:pt x="4888" y="404"/>
                  </a:lnTo>
                  <a:lnTo>
                    <a:pt x="4888" y="391"/>
                  </a:lnTo>
                  <a:lnTo>
                    <a:pt x="4889" y="377"/>
                  </a:lnTo>
                  <a:lnTo>
                    <a:pt x="4891" y="365"/>
                  </a:lnTo>
                  <a:lnTo>
                    <a:pt x="4893" y="352"/>
                  </a:lnTo>
                  <a:lnTo>
                    <a:pt x="4896" y="340"/>
                  </a:lnTo>
                  <a:lnTo>
                    <a:pt x="4901" y="330"/>
                  </a:lnTo>
                  <a:lnTo>
                    <a:pt x="4905" y="318"/>
                  </a:lnTo>
                  <a:lnTo>
                    <a:pt x="4910" y="308"/>
                  </a:lnTo>
                  <a:lnTo>
                    <a:pt x="4916" y="297"/>
                  </a:lnTo>
                  <a:lnTo>
                    <a:pt x="4922" y="288"/>
                  </a:lnTo>
                  <a:lnTo>
                    <a:pt x="4930" y="278"/>
                  </a:lnTo>
                  <a:lnTo>
                    <a:pt x="4937" y="268"/>
                  </a:lnTo>
                  <a:lnTo>
                    <a:pt x="4947" y="260"/>
                  </a:lnTo>
                  <a:lnTo>
                    <a:pt x="4956" y="250"/>
                  </a:lnTo>
                  <a:lnTo>
                    <a:pt x="4966" y="241"/>
                  </a:lnTo>
                  <a:lnTo>
                    <a:pt x="4977" y="234"/>
                  </a:lnTo>
                  <a:lnTo>
                    <a:pt x="4989" y="225"/>
                  </a:lnTo>
                  <a:lnTo>
                    <a:pt x="5001" y="218"/>
                  </a:lnTo>
                  <a:lnTo>
                    <a:pt x="5015" y="209"/>
                  </a:lnTo>
                  <a:lnTo>
                    <a:pt x="5043" y="194"/>
                  </a:lnTo>
                  <a:lnTo>
                    <a:pt x="5075" y="179"/>
                  </a:lnTo>
                  <a:lnTo>
                    <a:pt x="5102" y="167"/>
                  </a:lnTo>
                  <a:lnTo>
                    <a:pt x="5132" y="157"/>
                  </a:lnTo>
                  <a:lnTo>
                    <a:pt x="5167" y="149"/>
                  </a:lnTo>
                  <a:lnTo>
                    <a:pt x="5203" y="141"/>
                  </a:lnTo>
                  <a:lnTo>
                    <a:pt x="5243" y="134"/>
                  </a:lnTo>
                  <a:lnTo>
                    <a:pt x="5286" y="128"/>
                  </a:lnTo>
                  <a:lnTo>
                    <a:pt x="5330" y="123"/>
                  </a:lnTo>
                  <a:lnTo>
                    <a:pt x="5377" y="120"/>
                  </a:lnTo>
                  <a:lnTo>
                    <a:pt x="5425" y="116"/>
                  </a:lnTo>
                  <a:lnTo>
                    <a:pt x="5475" y="114"/>
                  </a:lnTo>
                  <a:lnTo>
                    <a:pt x="5526" y="113"/>
                  </a:lnTo>
                  <a:lnTo>
                    <a:pt x="5578" y="112"/>
                  </a:lnTo>
                  <a:lnTo>
                    <a:pt x="5630" y="113"/>
                  </a:lnTo>
                  <a:lnTo>
                    <a:pt x="5683" y="115"/>
                  </a:lnTo>
                  <a:lnTo>
                    <a:pt x="5735" y="117"/>
                  </a:lnTo>
                  <a:lnTo>
                    <a:pt x="5788" y="121"/>
                  </a:lnTo>
                  <a:lnTo>
                    <a:pt x="5840" y="125"/>
                  </a:lnTo>
                  <a:lnTo>
                    <a:pt x="5890" y="130"/>
                  </a:lnTo>
                  <a:lnTo>
                    <a:pt x="5941" y="137"/>
                  </a:lnTo>
                  <a:lnTo>
                    <a:pt x="5989" y="143"/>
                  </a:lnTo>
                  <a:lnTo>
                    <a:pt x="6037" y="151"/>
                  </a:lnTo>
                  <a:lnTo>
                    <a:pt x="6082" y="159"/>
                  </a:lnTo>
                  <a:lnTo>
                    <a:pt x="6124" y="169"/>
                  </a:lnTo>
                  <a:lnTo>
                    <a:pt x="6165" y="180"/>
                  </a:lnTo>
                  <a:lnTo>
                    <a:pt x="6203" y="191"/>
                  </a:lnTo>
                  <a:lnTo>
                    <a:pt x="6237" y="203"/>
                  </a:lnTo>
                  <a:lnTo>
                    <a:pt x="6268" y="215"/>
                  </a:lnTo>
                  <a:lnTo>
                    <a:pt x="6296" y="229"/>
                  </a:lnTo>
                  <a:lnTo>
                    <a:pt x="6320" y="243"/>
                  </a:lnTo>
                  <a:lnTo>
                    <a:pt x="6339" y="259"/>
                  </a:lnTo>
                  <a:lnTo>
                    <a:pt x="6354" y="275"/>
                  </a:lnTo>
                  <a:lnTo>
                    <a:pt x="6365" y="291"/>
                  </a:lnTo>
                  <a:lnTo>
                    <a:pt x="6368" y="299"/>
                  </a:lnTo>
                  <a:lnTo>
                    <a:pt x="6371" y="307"/>
                  </a:lnTo>
                  <a:lnTo>
                    <a:pt x="6372" y="313"/>
                  </a:lnTo>
                  <a:lnTo>
                    <a:pt x="6373" y="321"/>
                  </a:lnTo>
                  <a:lnTo>
                    <a:pt x="6372" y="327"/>
                  </a:lnTo>
                  <a:lnTo>
                    <a:pt x="6371" y="334"/>
                  </a:lnTo>
                  <a:lnTo>
                    <a:pt x="6370" y="340"/>
                  </a:lnTo>
                  <a:lnTo>
                    <a:pt x="6366" y="347"/>
                  </a:lnTo>
                  <a:lnTo>
                    <a:pt x="6363" y="352"/>
                  </a:lnTo>
                  <a:lnTo>
                    <a:pt x="6360" y="358"/>
                  </a:lnTo>
                  <a:lnTo>
                    <a:pt x="6356" y="364"/>
                  </a:lnTo>
                  <a:lnTo>
                    <a:pt x="6351" y="369"/>
                  </a:lnTo>
                  <a:lnTo>
                    <a:pt x="6340" y="379"/>
                  </a:lnTo>
                  <a:lnTo>
                    <a:pt x="6329" y="389"/>
                  </a:lnTo>
                  <a:lnTo>
                    <a:pt x="6302" y="407"/>
                  </a:lnTo>
                  <a:lnTo>
                    <a:pt x="6274" y="423"/>
                  </a:lnTo>
                  <a:lnTo>
                    <a:pt x="6248" y="439"/>
                  </a:lnTo>
                  <a:lnTo>
                    <a:pt x="6227" y="453"/>
                  </a:lnTo>
                  <a:close/>
                  <a:moveTo>
                    <a:pt x="2380" y="6025"/>
                  </a:moveTo>
                  <a:lnTo>
                    <a:pt x="2389" y="6057"/>
                  </a:lnTo>
                  <a:lnTo>
                    <a:pt x="2397" y="6087"/>
                  </a:lnTo>
                  <a:lnTo>
                    <a:pt x="2407" y="6116"/>
                  </a:lnTo>
                  <a:lnTo>
                    <a:pt x="2417" y="6144"/>
                  </a:lnTo>
                  <a:lnTo>
                    <a:pt x="2436" y="6197"/>
                  </a:lnTo>
                  <a:lnTo>
                    <a:pt x="2456" y="6249"/>
                  </a:lnTo>
                  <a:lnTo>
                    <a:pt x="2465" y="6276"/>
                  </a:lnTo>
                  <a:lnTo>
                    <a:pt x="2474" y="6303"/>
                  </a:lnTo>
                  <a:lnTo>
                    <a:pt x="2482" y="6331"/>
                  </a:lnTo>
                  <a:lnTo>
                    <a:pt x="2489" y="6360"/>
                  </a:lnTo>
                  <a:lnTo>
                    <a:pt x="2494" y="6390"/>
                  </a:lnTo>
                  <a:lnTo>
                    <a:pt x="2500" y="6423"/>
                  </a:lnTo>
                  <a:lnTo>
                    <a:pt x="2502" y="6458"/>
                  </a:lnTo>
                  <a:lnTo>
                    <a:pt x="2504" y="6495"/>
                  </a:lnTo>
                  <a:lnTo>
                    <a:pt x="2504" y="6575"/>
                  </a:lnTo>
                  <a:lnTo>
                    <a:pt x="2502" y="6648"/>
                  </a:lnTo>
                  <a:lnTo>
                    <a:pt x="2501" y="6718"/>
                  </a:lnTo>
                  <a:lnTo>
                    <a:pt x="2502" y="6785"/>
                  </a:lnTo>
                  <a:lnTo>
                    <a:pt x="2504" y="6819"/>
                  </a:lnTo>
                  <a:lnTo>
                    <a:pt x="2507" y="6851"/>
                  </a:lnTo>
                  <a:lnTo>
                    <a:pt x="2511" y="6884"/>
                  </a:lnTo>
                  <a:lnTo>
                    <a:pt x="2517" y="6918"/>
                  </a:lnTo>
                  <a:lnTo>
                    <a:pt x="2524" y="6951"/>
                  </a:lnTo>
                  <a:lnTo>
                    <a:pt x="2535" y="6986"/>
                  </a:lnTo>
                  <a:lnTo>
                    <a:pt x="2547" y="7020"/>
                  </a:lnTo>
                  <a:lnTo>
                    <a:pt x="2561" y="7056"/>
                  </a:lnTo>
                  <a:lnTo>
                    <a:pt x="2573" y="7080"/>
                  </a:lnTo>
                  <a:lnTo>
                    <a:pt x="2585" y="7105"/>
                  </a:lnTo>
                  <a:lnTo>
                    <a:pt x="2598" y="7128"/>
                  </a:lnTo>
                  <a:lnTo>
                    <a:pt x="2610" y="7151"/>
                  </a:lnTo>
                  <a:lnTo>
                    <a:pt x="2626" y="7173"/>
                  </a:lnTo>
                  <a:lnTo>
                    <a:pt x="2641" y="7195"/>
                  </a:lnTo>
                  <a:lnTo>
                    <a:pt x="2656" y="7216"/>
                  </a:lnTo>
                  <a:lnTo>
                    <a:pt x="2673" y="7237"/>
                  </a:lnTo>
                  <a:lnTo>
                    <a:pt x="2690" y="7257"/>
                  </a:lnTo>
                  <a:lnTo>
                    <a:pt x="2707" y="7276"/>
                  </a:lnTo>
                  <a:lnTo>
                    <a:pt x="2727" y="7295"/>
                  </a:lnTo>
                  <a:lnTo>
                    <a:pt x="2745" y="7314"/>
                  </a:lnTo>
                  <a:lnTo>
                    <a:pt x="2765" y="7331"/>
                  </a:lnTo>
                  <a:lnTo>
                    <a:pt x="2786" y="7350"/>
                  </a:lnTo>
                  <a:lnTo>
                    <a:pt x="2806" y="7366"/>
                  </a:lnTo>
                  <a:lnTo>
                    <a:pt x="2828" y="7383"/>
                  </a:lnTo>
                  <a:lnTo>
                    <a:pt x="2851" y="7399"/>
                  </a:lnTo>
                  <a:lnTo>
                    <a:pt x="2873" y="7414"/>
                  </a:lnTo>
                  <a:lnTo>
                    <a:pt x="2897" y="7429"/>
                  </a:lnTo>
                  <a:lnTo>
                    <a:pt x="2921" y="7444"/>
                  </a:lnTo>
                  <a:lnTo>
                    <a:pt x="2944" y="7458"/>
                  </a:lnTo>
                  <a:lnTo>
                    <a:pt x="2970" y="7472"/>
                  </a:lnTo>
                  <a:lnTo>
                    <a:pt x="2995" y="7486"/>
                  </a:lnTo>
                  <a:lnTo>
                    <a:pt x="3021" y="7499"/>
                  </a:lnTo>
                  <a:lnTo>
                    <a:pt x="3073" y="7524"/>
                  </a:lnTo>
                  <a:lnTo>
                    <a:pt x="3128" y="7548"/>
                  </a:lnTo>
                  <a:lnTo>
                    <a:pt x="3184" y="7570"/>
                  </a:lnTo>
                  <a:lnTo>
                    <a:pt x="3241" y="7592"/>
                  </a:lnTo>
                  <a:lnTo>
                    <a:pt x="3302" y="7614"/>
                  </a:lnTo>
                  <a:lnTo>
                    <a:pt x="3362" y="7634"/>
                  </a:lnTo>
                  <a:lnTo>
                    <a:pt x="3420" y="7654"/>
                  </a:lnTo>
                  <a:lnTo>
                    <a:pt x="3478" y="7674"/>
                  </a:lnTo>
                  <a:lnTo>
                    <a:pt x="3536" y="7692"/>
                  </a:lnTo>
                  <a:lnTo>
                    <a:pt x="3595" y="7711"/>
                  </a:lnTo>
                  <a:lnTo>
                    <a:pt x="3653" y="7728"/>
                  </a:lnTo>
                  <a:lnTo>
                    <a:pt x="3712" y="7743"/>
                  </a:lnTo>
                  <a:lnTo>
                    <a:pt x="3771" y="7758"/>
                  </a:lnTo>
                  <a:lnTo>
                    <a:pt x="3833" y="7772"/>
                  </a:lnTo>
                  <a:lnTo>
                    <a:pt x="3894" y="7784"/>
                  </a:lnTo>
                  <a:lnTo>
                    <a:pt x="3958" y="7795"/>
                  </a:lnTo>
                  <a:lnTo>
                    <a:pt x="4022" y="7804"/>
                  </a:lnTo>
                  <a:lnTo>
                    <a:pt x="4089" y="7813"/>
                  </a:lnTo>
                  <a:lnTo>
                    <a:pt x="4158" y="7819"/>
                  </a:lnTo>
                  <a:lnTo>
                    <a:pt x="4229" y="7825"/>
                  </a:lnTo>
                  <a:lnTo>
                    <a:pt x="4276" y="7827"/>
                  </a:lnTo>
                  <a:lnTo>
                    <a:pt x="4320" y="7828"/>
                  </a:lnTo>
                  <a:lnTo>
                    <a:pt x="4363" y="7829"/>
                  </a:lnTo>
                  <a:lnTo>
                    <a:pt x="4405" y="7830"/>
                  </a:lnTo>
                  <a:lnTo>
                    <a:pt x="4445" y="7830"/>
                  </a:lnTo>
                  <a:lnTo>
                    <a:pt x="4483" y="7829"/>
                  </a:lnTo>
                  <a:lnTo>
                    <a:pt x="4520" y="7827"/>
                  </a:lnTo>
                  <a:lnTo>
                    <a:pt x="4555" y="7825"/>
                  </a:lnTo>
                  <a:lnTo>
                    <a:pt x="4590" y="7823"/>
                  </a:lnTo>
                  <a:lnTo>
                    <a:pt x="4622" y="7819"/>
                  </a:lnTo>
                  <a:lnTo>
                    <a:pt x="4654" y="7816"/>
                  </a:lnTo>
                  <a:lnTo>
                    <a:pt x="4685" y="7812"/>
                  </a:lnTo>
                  <a:lnTo>
                    <a:pt x="4746" y="7802"/>
                  </a:lnTo>
                  <a:lnTo>
                    <a:pt x="4803" y="7791"/>
                  </a:lnTo>
                  <a:lnTo>
                    <a:pt x="4860" y="7778"/>
                  </a:lnTo>
                  <a:lnTo>
                    <a:pt x="4916" y="7764"/>
                  </a:lnTo>
                  <a:lnTo>
                    <a:pt x="4973" y="7749"/>
                  </a:lnTo>
                  <a:lnTo>
                    <a:pt x="5031" y="7734"/>
                  </a:lnTo>
                  <a:lnTo>
                    <a:pt x="5091" y="7718"/>
                  </a:lnTo>
                  <a:lnTo>
                    <a:pt x="5155" y="7701"/>
                  </a:lnTo>
                  <a:lnTo>
                    <a:pt x="5223" y="7684"/>
                  </a:lnTo>
                  <a:lnTo>
                    <a:pt x="5296" y="7666"/>
                  </a:lnTo>
                  <a:lnTo>
                    <a:pt x="5319" y="7706"/>
                  </a:lnTo>
                  <a:lnTo>
                    <a:pt x="5341" y="7744"/>
                  </a:lnTo>
                  <a:lnTo>
                    <a:pt x="5364" y="7779"/>
                  </a:lnTo>
                  <a:lnTo>
                    <a:pt x="5386" y="7813"/>
                  </a:lnTo>
                  <a:lnTo>
                    <a:pt x="5409" y="7844"/>
                  </a:lnTo>
                  <a:lnTo>
                    <a:pt x="5433" y="7872"/>
                  </a:lnTo>
                  <a:lnTo>
                    <a:pt x="5456" y="7899"/>
                  </a:lnTo>
                  <a:lnTo>
                    <a:pt x="5479" y="7924"/>
                  </a:lnTo>
                  <a:lnTo>
                    <a:pt x="5503" y="7946"/>
                  </a:lnTo>
                  <a:lnTo>
                    <a:pt x="5526" y="7968"/>
                  </a:lnTo>
                  <a:lnTo>
                    <a:pt x="5549" y="7987"/>
                  </a:lnTo>
                  <a:lnTo>
                    <a:pt x="5573" y="8005"/>
                  </a:lnTo>
                  <a:lnTo>
                    <a:pt x="5595" y="8022"/>
                  </a:lnTo>
                  <a:lnTo>
                    <a:pt x="5618" y="8037"/>
                  </a:lnTo>
                  <a:lnTo>
                    <a:pt x="5641" y="8050"/>
                  </a:lnTo>
                  <a:lnTo>
                    <a:pt x="5662" y="8063"/>
                  </a:lnTo>
                  <a:lnTo>
                    <a:pt x="5684" y="8075"/>
                  </a:lnTo>
                  <a:lnTo>
                    <a:pt x="5705" y="8085"/>
                  </a:lnTo>
                  <a:lnTo>
                    <a:pt x="5726" y="8095"/>
                  </a:lnTo>
                  <a:lnTo>
                    <a:pt x="5746" y="8105"/>
                  </a:lnTo>
                  <a:lnTo>
                    <a:pt x="5784" y="8121"/>
                  </a:lnTo>
                  <a:lnTo>
                    <a:pt x="5820" y="8135"/>
                  </a:lnTo>
                  <a:lnTo>
                    <a:pt x="5853" y="8149"/>
                  </a:lnTo>
                  <a:lnTo>
                    <a:pt x="5882" y="8162"/>
                  </a:lnTo>
                  <a:lnTo>
                    <a:pt x="5896" y="8168"/>
                  </a:lnTo>
                  <a:lnTo>
                    <a:pt x="5908" y="8176"/>
                  </a:lnTo>
                  <a:lnTo>
                    <a:pt x="5918" y="8183"/>
                  </a:lnTo>
                  <a:lnTo>
                    <a:pt x="5929" y="8191"/>
                  </a:lnTo>
                  <a:lnTo>
                    <a:pt x="5972" y="8228"/>
                  </a:lnTo>
                  <a:lnTo>
                    <a:pt x="6016" y="8266"/>
                  </a:lnTo>
                  <a:lnTo>
                    <a:pt x="6062" y="8306"/>
                  </a:lnTo>
                  <a:lnTo>
                    <a:pt x="6106" y="8346"/>
                  </a:lnTo>
                  <a:lnTo>
                    <a:pt x="6194" y="8429"/>
                  </a:lnTo>
                  <a:lnTo>
                    <a:pt x="6282" y="8513"/>
                  </a:lnTo>
                  <a:lnTo>
                    <a:pt x="6368" y="8599"/>
                  </a:lnTo>
                  <a:lnTo>
                    <a:pt x="6454" y="8685"/>
                  </a:lnTo>
                  <a:lnTo>
                    <a:pt x="6534" y="8770"/>
                  </a:lnTo>
                  <a:lnTo>
                    <a:pt x="6613" y="8856"/>
                  </a:lnTo>
                  <a:lnTo>
                    <a:pt x="6675" y="8926"/>
                  </a:lnTo>
                  <a:lnTo>
                    <a:pt x="6732" y="8992"/>
                  </a:lnTo>
                  <a:lnTo>
                    <a:pt x="6785" y="9057"/>
                  </a:lnTo>
                  <a:lnTo>
                    <a:pt x="6836" y="9119"/>
                  </a:lnTo>
                  <a:lnTo>
                    <a:pt x="6885" y="9184"/>
                  </a:lnTo>
                  <a:lnTo>
                    <a:pt x="6936" y="9251"/>
                  </a:lnTo>
                  <a:lnTo>
                    <a:pt x="6989" y="9321"/>
                  </a:lnTo>
                  <a:lnTo>
                    <a:pt x="7046" y="9397"/>
                  </a:lnTo>
                  <a:lnTo>
                    <a:pt x="7065" y="9424"/>
                  </a:lnTo>
                  <a:lnTo>
                    <a:pt x="7085" y="9451"/>
                  </a:lnTo>
                  <a:lnTo>
                    <a:pt x="7104" y="9480"/>
                  </a:lnTo>
                  <a:lnTo>
                    <a:pt x="7123" y="9509"/>
                  </a:lnTo>
                  <a:lnTo>
                    <a:pt x="7144" y="9538"/>
                  </a:lnTo>
                  <a:lnTo>
                    <a:pt x="7164" y="9568"/>
                  </a:lnTo>
                  <a:lnTo>
                    <a:pt x="7185" y="9596"/>
                  </a:lnTo>
                  <a:lnTo>
                    <a:pt x="7205" y="9623"/>
                  </a:lnTo>
                  <a:lnTo>
                    <a:pt x="7216" y="9634"/>
                  </a:lnTo>
                  <a:lnTo>
                    <a:pt x="7229" y="9645"/>
                  </a:lnTo>
                  <a:lnTo>
                    <a:pt x="7243" y="9653"/>
                  </a:lnTo>
                  <a:lnTo>
                    <a:pt x="7258" y="9659"/>
                  </a:lnTo>
                  <a:lnTo>
                    <a:pt x="7275" y="9665"/>
                  </a:lnTo>
                  <a:lnTo>
                    <a:pt x="7292" y="9668"/>
                  </a:lnTo>
                  <a:lnTo>
                    <a:pt x="7312" y="9670"/>
                  </a:lnTo>
                  <a:lnTo>
                    <a:pt x="7331" y="9670"/>
                  </a:lnTo>
                  <a:lnTo>
                    <a:pt x="7352" y="9670"/>
                  </a:lnTo>
                  <a:lnTo>
                    <a:pt x="7373" y="9668"/>
                  </a:lnTo>
                  <a:lnTo>
                    <a:pt x="7395" y="9665"/>
                  </a:lnTo>
                  <a:lnTo>
                    <a:pt x="7417" y="9661"/>
                  </a:lnTo>
                  <a:lnTo>
                    <a:pt x="7440" y="9656"/>
                  </a:lnTo>
                  <a:lnTo>
                    <a:pt x="7464" y="9651"/>
                  </a:lnTo>
                  <a:lnTo>
                    <a:pt x="7486" y="9644"/>
                  </a:lnTo>
                  <a:lnTo>
                    <a:pt x="7509" y="9638"/>
                  </a:lnTo>
                  <a:lnTo>
                    <a:pt x="7555" y="9621"/>
                  </a:lnTo>
                  <a:lnTo>
                    <a:pt x="7599" y="9604"/>
                  </a:lnTo>
                  <a:lnTo>
                    <a:pt x="7641" y="9585"/>
                  </a:lnTo>
                  <a:lnTo>
                    <a:pt x="7680" y="9567"/>
                  </a:lnTo>
                  <a:lnTo>
                    <a:pt x="7716" y="9548"/>
                  </a:lnTo>
                  <a:lnTo>
                    <a:pt x="7745" y="9530"/>
                  </a:lnTo>
                  <a:lnTo>
                    <a:pt x="7768" y="9515"/>
                  </a:lnTo>
                  <a:lnTo>
                    <a:pt x="7785" y="9501"/>
                  </a:lnTo>
                  <a:lnTo>
                    <a:pt x="7811" y="9474"/>
                  </a:lnTo>
                  <a:lnTo>
                    <a:pt x="7833" y="9447"/>
                  </a:lnTo>
                  <a:lnTo>
                    <a:pt x="7848" y="9420"/>
                  </a:lnTo>
                  <a:lnTo>
                    <a:pt x="7860" y="9393"/>
                  </a:lnTo>
                  <a:lnTo>
                    <a:pt x="7867" y="9365"/>
                  </a:lnTo>
                  <a:lnTo>
                    <a:pt x="7871" y="9337"/>
                  </a:lnTo>
                  <a:lnTo>
                    <a:pt x="7871" y="9308"/>
                  </a:lnTo>
                  <a:lnTo>
                    <a:pt x="7866" y="9279"/>
                  </a:lnTo>
                  <a:lnTo>
                    <a:pt x="7860" y="9250"/>
                  </a:lnTo>
                  <a:lnTo>
                    <a:pt x="7850" y="9220"/>
                  </a:lnTo>
                  <a:lnTo>
                    <a:pt x="7838" y="9189"/>
                  </a:lnTo>
                  <a:lnTo>
                    <a:pt x="7823" y="9159"/>
                  </a:lnTo>
                  <a:lnTo>
                    <a:pt x="7807" y="9128"/>
                  </a:lnTo>
                  <a:lnTo>
                    <a:pt x="7789" y="9096"/>
                  </a:lnTo>
                  <a:lnTo>
                    <a:pt x="7769" y="9063"/>
                  </a:lnTo>
                  <a:lnTo>
                    <a:pt x="7749" y="9031"/>
                  </a:lnTo>
                  <a:lnTo>
                    <a:pt x="7705" y="8963"/>
                  </a:lnTo>
                  <a:lnTo>
                    <a:pt x="7660" y="8894"/>
                  </a:lnTo>
                  <a:lnTo>
                    <a:pt x="7638" y="8859"/>
                  </a:lnTo>
                  <a:lnTo>
                    <a:pt x="7616" y="8822"/>
                  </a:lnTo>
                  <a:lnTo>
                    <a:pt x="7595" y="8786"/>
                  </a:lnTo>
                  <a:lnTo>
                    <a:pt x="7576" y="8748"/>
                  </a:lnTo>
                  <a:lnTo>
                    <a:pt x="7557" y="8710"/>
                  </a:lnTo>
                  <a:lnTo>
                    <a:pt x="7541" y="8671"/>
                  </a:lnTo>
                  <a:lnTo>
                    <a:pt x="7526" y="8632"/>
                  </a:lnTo>
                  <a:lnTo>
                    <a:pt x="7514" y="8592"/>
                  </a:lnTo>
                  <a:lnTo>
                    <a:pt x="7504" y="8551"/>
                  </a:lnTo>
                  <a:lnTo>
                    <a:pt x="7497" y="8509"/>
                  </a:lnTo>
                  <a:lnTo>
                    <a:pt x="7494" y="8467"/>
                  </a:lnTo>
                  <a:lnTo>
                    <a:pt x="7493" y="8424"/>
                  </a:lnTo>
                  <a:lnTo>
                    <a:pt x="7573" y="8412"/>
                  </a:lnTo>
                  <a:lnTo>
                    <a:pt x="7655" y="8401"/>
                  </a:lnTo>
                  <a:lnTo>
                    <a:pt x="7737" y="8392"/>
                  </a:lnTo>
                  <a:lnTo>
                    <a:pt x="7819" y="8384"/>
                  </a:lnTo>
                  <a:lnTo>
                    <a:pt x="7983" y="8371"/>
                  </a:lnTo>
                  <a:lnTo>
                    <a:pt x="8145" y="8359"/>
                  </a:lnTo>
                  <a:lnTo>
                    <a:pt x="8226" y="8354"/>
                  </a:lnTo>
                  <a:lnTo>
                    <a:pt x="8307" y="8347"/>
                  </a:lnTo>
                  <a:lnTo>
                    <a:pt x="8386" y="8341"/>
                  </a:lnTo>
                  <a:lnTo>
                    <a:pt x="8465" y="8333"/>
                  </a:lnTo>
                  <a:lnTo>
                    <a:pt x="8542" y="8323"/>
                  </a:lnTo>
                  <a:lnTo>
                    <a:pt x="8619" y="8314"/>
                  </a:lnTo>
                  <a:lnTo>
                    <a:pt x="8694" y="8302"/>
                  </a:lnTo>
                  <a:lnTo>
                    <a:pt x="8769" y="8288"/>
                  </a:lnTo>
                  <a:lnTo>
                    <a:pt x="8841" y="8272"/>
                  </a:lnTo>
                  <a:lnTo>
                    <a:pt x="8912" y="8253"/>
                  </a:lnTo>
                  <a:lnTo>
                    <a:pt x="8981" y="8232"/>
                  </a:lnTo>
                  <a:lnTo>
                    <a:pt x="9049" y="8207"/>
                  </a:lnTo>
                  <a:lnTo>
                    <a:pt x="9113" y="8180"/>
                  </a:lnTo>
                  <a:lnTo>
                    <a:pt x="9177" y="8149"/>
                  </a:lnTo>
                  <a:lnTo>
                    <a:pt x="9237" y="8114"/>
                  </a:lnTo>
                  <a:lnTo>
                    <a:pt x="9295" y="8076"/>
                  </a:lnTo>
                  <a:lnTo>
                    <a:pt x="9350" y="8033"/>
                  </a:lnTo>
                  <a:lnTo>
                    <a:pt x="9404" y="7985"/>
                  </a:lnTo>
                  <a:lnTo>
                    <a:pt x="9453" y="7933"/>
                  </a:lnTo>
                  <a:lnTo>
                    <a:pt x="9501" y="7875"/>
                  </a:lnTo>
                  <a:lnTo>
                    <a:pt x="9544" y="7813"/>
                  </a:lnTo>
                  <a:lnTo>
                    <a:pt x="9585" y="7745"/>
                  </a:lnTo>
                  <a:lnTo>
                    <a:pt x="9623" y="7671"/>
                  </a:lnTo>
                  <a:lnTo>
                    <a:pt x="9656" y="7591"/>
                  </a:lnTo>
                  <a:lnTo>
                    <a:pt x="9670" y="7551"/>
                  </a:lnTo>
                  <a:lnTo>
                    <a:pt x="9683" y="7509"/>
                  </a:lnTo>
                  <a:lnTo>
                    <a:pt x="9695" y="7466"/>
                  </a:lnTo>
                  <a:lnTo>
                    <a:pt x="9705" y="7423"/>
                  </a:lnTo>
                  <a:lnTo>
                    <a:pt x="9718" y="7380"/>
                  </a:lnTo>
                  <a:lnTo>
                    <a:pt x="9731" y="7340"/>
                  </a:lnTo>
                  <a:lnTo>
                    <a:pt x="9739" y="7321"/>
                  </a:lnTo>
                  <a:lnTo>
                    <a:pt x="9747" y="7302"/>
                  </a:lnTo>
                  <a:lnTo>
                    <a:pt x="9756" y="7284"/>
                  </a:lnTo>
                  <a:lnTo>
                    <a:pt x="9766" y="7268"/>
                  </a:lnTo>
                  <a:lnTo>
                    <a:pt x="9813" y="7267"/>
                  </a:lnTo>
                  <a:lnTo>
                    <a:pt x="9862" y="7265"/>
                  </a:lnTo>
                  <a:lnTo>
                    <a:pt x="9910" y="7262"/>
                  </a:lnTo>
                  <a:lnTo>
                    <a:pt x="9960" y="7259"/>
                  </a:lnTo>
                  <a:lnTo>
                    <a:pt x="10009" y="7256"/>
                  </a:lnTo>
                  <a:lnTo>
                    <a:pt x="10059" y="7251"/>
                  </a:lnTo>
                  <a:lnTo>
                    <a:pt x="10107" y="7244"/>
                  </a:lnTo>
                  <a:lnTo>
                    <a:pt x="10156" y="7237"/>
                  </a:lnTo>
                  <a:lnTo>
                    <a:pt x="10203" y="7228"/>
                  </a:lnTo>
                  <a:lnTo>
                    <a:pt x="10250" y="7218"/>
                  </a:lnTo>
                  <a:lnTo>
                    <a:pt x="10295" y="7206"/>
                  </a:lnTo>
                  <a:lnTo>
                    <a:pt x="10340" y="7192"/>
                  </a:lnTo>
                  <a:lnTo>
                    <a:pt x="10361" y="7186"/>
                  </a:lnTo>
                  <a:lnTo>
                    <a:pt x="10383" y="7178"/>
                  </a:lnTo>
                  <a:lnTo>
                    <a:pt x="10403" y="7170"/>
                  </a:lnTo>
                  <a:lnTo>
                    <a:pt x="10424" y="7161"/>
                  </a:lnTo>
                  <a:lnTo>
                    <a:pt x="10443" y="7153"/>
                  </a:lnTo>
                  <a:lnTo>
                    <a:pt x="10462" y="7143"/>
                  </a:lnTo>
                  <a:lnTo>
                    <a:pt x="10481" y="7132"/>
                  </a:lnTo>
                  <a:lnTo>
                    <a:pt x="10499" y="7122"/>
                  </a:lnTo>
                  <a:lnTo>
                    <a:pt x="10528" y="7103"/>
                  </a:lnTo>
                  <a:lnTo>
                    <a:pt x="10553" y="7086"/>
                  </a:lnTo>
                  <a:lnTo>
                    <a:pt x="10575" y="7070"/>
                  </a:lnTo>
                  <a:lnTo>
                    <a:pt x="10594" y="7053"/>
                  </a:lnTo>
                  <a:lnTo>
                    <a:pt x="10610" y="7038"/>
                  </a:lnTo>
                  <a:lnTo>
                    <a:pt x="10624" y="7024"/>
                  </a:lnTo>
                  <a:lnTo>
                    <a:pt x="10636" y="7010"/>
                  </a:lnTo>
                  <a:lnTo>
                    <a:pt x="10647" y="6996"/>
                  </a:lnTo>
                  <a:lnTo>
                    <a:pt x="10664" y="6972"/>
                  </a:lnTo>
                  <a:lnTo>
                    <a:pt x="10681" y="6947"/>
                  </a:lnTo>
                  <a:lnTo>
                    <a:pt x="10690" y="6935"/>
                  </a:lnTo>
                  <a:lnTo>
                    <a:pt x="10698" y="6922"/>
                  </a:lnTo>
                  <a:lnTo>
                    <a:pt x="10709" y="6910"/>
                  </a:lnTo>
                  <a:lnTo>
                    <a:pt x="10721" y="6898"/>
                  </a:lnTo>
                  <a:lnTo>
                    <a:pt x="10755" y="6864"/>
                  </a:lnTo>
                  <a:lnTo>
                    <a:pt x="10789" y="6827"/>
                  </a:lnTo>
                  <a:lnTo>
                    <a:pt x="10821" y="6790"/>
                  </a:lnTo>
                  <a:lnTo>
                    <a:pt x="10852" y="6750"/>
                  </a:lnTo>
                  <a:lnTo>
                    <a:pt x="10883" y="6708"/>
                  </a:lnTo>
                  <a:lnTo>
                    <a:pt x="10912" y="6665"/>
                  </a:lnTo>
                  <a:lnTo>
                    <a:pt x="10942" y="6619"/>
                  </a:lnTo>
                  <a:lnTo>
                    <a:pt x="10968" y="6573"/>
                  </a:lnTo>
                  <a:lnTo>
                    <a:pt x="10995" y="6525"/>
                  </a:lnTo>
                  <a:lnTo>
                    <a:pt x="11020" y="6476"/>
                  </a:lnTo>
                  <a:lnTo>
                    <a:pt x="11045" y="6425"/>
                  </a:lnTo>
                  <a:lnTo>
                    <a:pt x="11069" y="6374"/>
                  </a:lnTo>
                  <a:lnTo>
                    <a:pt x="11091" y="6321"/>
                  </a:lnTo>
                  <a:lnTo>
                    <a:pt x="11112" y="6268"/>
                  </a:lnTo>
                  <a:lnTo>
                    <a:pt x="11132" y="6213"/>
                  </a:lnTo>
                  <a:lnTo>
                    <a:pt x="11152" y="6158"/>
                  </a:lnTo>
                  <a:lnTo>
                    <a:pt x="11170" y="6102"/>
                  </a:lnTo>
                  <a:lnTo>
                    <a:pt x="11186" y="6046"/>
                  </a:lnTo>
                  <a:lnTo>
                    <a:pt x="11202" y="5989"/>
                  </a:lnTo>
                  <a:lnTo>
                    <a:pt x="11217" y="5932"/>
                  </a:lnTo>
                  <a:lnTo>
                    <a:pt x="11230" y="5875"/>
                  </a:lnTo>
                  <a:lnTo>
                    <a:pt x="11243" y="5817"/>
                  </a:lnTo>
                  <a:lnTo>
                    <a:pt x="11254" y="5759"/>
                  </a:lnTo>
                  <a:lnTo>
                    <a:pt x="11265" y="5700"/>
                  </a:lnTo>
                  <a:lnTo>
                    <a:pt x="11273" y="5642"/>
                  </a:lnTo>
                  <a:lnTo>
                    <a:pt x="11281" y="5584"/>
                  </a:lnTo>
                  <a:lnTo>
                    <a:pt x="11287" y="5527"/>
                  </a:lnTo>
                  <a:lnTo>
                    <a:pt x="11293" y="5469"/>
                  </a:lnTo>
                  <a:lnTo>
                    <a:pt x="11297" y="5412"/>
                  </a:lnTo>
                  <a:lnTo>
                    <a:pt x="11300" y="5356"/>
                  </a:lnTo>
                  <a:lnTo>
                    <a:pt x="11301" y="5300"/>
                  </a:lnTo>
                  <a:lnTo>
                    <a:pt x="11302" y="5244"/>
                  </a:lnTo>
                  <a:lnTo>
                    <a:pt x="11300" y="5165"/>
                  </a:lnTo>
                  <a:lnTo>
                    <a:pt x="11297" y="5086"/>
                  </a:lnTo>
                  <a:lnTo>
                    <a:pt x="11292" y="5008"/>
                  </a:lnTo>
                  <a:lnTo>
                    <a:pt x="11285" y="4929"/>
                  </a:lnTo>
                  <a:lnTo>
                    <a:pt x="11275" y="4851"/>
                  </a:lnTo>
                  <a:lnTo>
                    <a:pt x="11265" y="4773"/>
                  </a:lnTo>
                  <a:lnTo>
                    <a:pt x="11253" y="4695"/>
                  </a:lnTo>
                  <a:lnTo>
                    <a:pt x="11239" y="4618"/>
                  </a:lnTo>
                  <a:lnTo>
                    <a:pt x="11223" y="4540"/>
                  </a:lnTo>
                  <a:lnTo>
                    <a:pt x="11205" y="4464"/>
                  </a:lnTo>
                  <a:lnTo>
                    <a:pt x="11186" y="4387"/>
                  </a:lnTo>
                  <a:lnTo>
                    <a:pt x="11166" y="4311"/>
                  </a:lnTo>
                  <a:lnTo>
                    <a:pt x="11144" y="4236"/>
                  </a:lnTo>
                  <a:lnTo>
                    <a:pt x="11121" y="4160"/>
                  </a:lnTo>
                  <a:lnTo>
                    <a:pt x="11097" y="4086"/>
                  </a:lnTo>
                  <a:lnTo>
                    <a:pt x="11071" y="4010"/>
                  </a:lnTo>
                  <a:lnTo>
                    <a:pt x="11044" y="3937"/>
                  </a:lnTo>
                  <a:lnTo>
                    <a:pt x="11016" y="3864"/>
                  </a:lnTo>
                  <a:lnTo>
                    <a:pt x="10986" y="3791"/>
                  </a:lnTo>
                  <a:lnTo>
                    <a:pt x="10956" y="3718"/>
                  </a:lnTo>
                  <a:lnTo>
                    <a:pt x="10924" y="3646"/>
                  </a:lnTo>
                  <a:lnTo>
                    <a:pt x="10891" y="3575"/>
                  </a:lnTo>
                  <a:lnTo>
                    <a:pt x="10858" y="3504"/>
                  </a:lnTo>
                  <a:lnTo>
                    <a:pt x="10823" y="3434"/>
                  </a:lnTo>
                  <a:lnTo>
                    <a:pt x="10788" y="3365"/>
                  </a:lnTo>
                  <a:lnTo>
                    <a:pt x="10752" y="3296"/>
                  </a:lnTo>
                  <a:lnTo>
                    <a:pt x="10714" y="3228"/>
                  </a:lnTo>
                  <a:lnTo>
                    <a:pt x="10677" y="3162"/>
                  </a:lnTo>
                  <a:lnTo>
                    <a:pt x="10639" y="3095"/>
                  </a:lnTo>
                  <a:lnTo>
                    <a:pt x="10600" y="3029"/>
                  </a:lnTo>
                  <a:lnTo>
                    <a:pt x="10560" y="2963"/>
                  </a:lnTo>
                  <a:lnTo>
                    <a:pt x="10521" y="2900"/>
                  </a:lnTo>
                  <a:lnTo>
                    <a:pt x="10488" y="2850"/>
                  </a:lnTo>
                  <a:lnTo>
                    <a:pt x="10457" y="2800"/>
                  </a:lnTo>
                  <a:lnTo>
                    <a:pt x="10425" y="2750"/>
                  </a:lnTo>
                  <a:lnTo>
                    <a:pt x="10391" y="2699"/>
                  </a:lnTo>
                  <a:lnTo>
                    <a:pt x="10358" y="2649"/>
                  </a:lnTo>
                  <a:lnTo>
                    <a:pt x="10325" y="2598"/>
                  </a:lnTo>
                  <a:lnTo>
                    <a:pt x="10291" y="2549"/>
                  </a:lnTo>
                  <a:lnTo>
                    <a:pt x="10257" y="2498"/>
                  </a:lnTo>
                  <a:lnTo>
                    <a:pt x="10222" y="2448"/>
                  </a:lnTo>
                  <a:lnTo>
                    <a:pt x="10188" y="2399"/>
                  </a:lnTo>
                  <a:lnTo>
                    <a:pt x="10152" y="2350"/>
                  </a:lnTo>
                  <a:lnTo>
                    <a:pt x="10118" y="2302"/>
                  </a:lnTo>
                  <a:lnTo>
                    <a:pt x="10082" y="2255"/>
                  </a:lnTo>
                  <a:lnTo>
                    <a:pt x="10048" y="2208"/>
                  </a:lnTo>
                  <a:lnTo>
                    <a:pt x="10012" y="2163"/>
                  </a:lnTo>
                  <a:lnTo>
                    <a:pt x="9978" y="2118"/>
                  </a:lnTo>
                  <a:lnTo>
                    <a:pt x="9929" y="2059"/>
                  </a:lnTo>
                  <a:lnTo>
                    <a:pt x="9867" y="1985"/>
                  </a:lnTo>
                  <a:lnTo>
                    <a:pt x="9796" y="1902"/>
                  </a:lnTo>
                  <a:lnTo>
                    <a:pt x="9718" y="1817"/>
                  </a:lnTo>
                  <a:lnTo>
                    <a:pt x="9680" y="1774"/>
                  </a:lnTo>
                  <a:lnTo>
                    <a:pt x="9642" y="1733"/>
                  </a:lnTo>
                  <a:lnTo>
                    <a:pt x="9603" y="1693"/>
                  </a:lnTo>
                  <a:lnTo>
                    <a:pt x="9568" y="1656"/>
                  </a:lnTo>
                  <a:lnTo>
                    <a:pt x="9533" y="1621"/>
                  </a:lnTo>
                  <a:lnTo>
                    <a:pt x="9501" y="1590"/>
                  </a:lnTo>
                  <a:lnTo>
                    <a:pt x="9472" y="1563"/>
                  </a:lnTo>
                  <a:lnTo>
                    <a:pt x="9446" y="1541"/>
                  </a:lnTo>
                  <a:lnTo>
                    <a:pt x="9411" y="1512"/>
                  </a:lnTo>
                  <a:lnTo>
                    <a:pt x="9386" y="1490"/>
                  </a:lnTo>
                  <a:lnTo>
                    <a:pt x="9360" y="1466"/>
                  </a:lnTo>
                  <a:lnTo>
                    <a:pt x="9326" y="1433"/>
                  </a:lnTo>
                  <a:lnTo>
                    <a:pt x="9292" y="1398"/>
                  </a:lnTo>
                  <a:lnTo>
                    <a:pt x="9252" y="1362"/>
                  </a:lnTo>
                  <a:lnTo>
                    <a:pt x="9210" y="1323"/>
                  </a:lnTo>
                  <a:lnTo>
                    <a:pt x="9165" y="1282"/>
                  </a:lnTo>
                  <a:lnTo>
                    <a:pt x="9117" y="1241"/>
                  </a:lnTo>
                  <a:lnTo>
                    <a:pt x="9068" y="1198"/>
                  </a:lnTo>
                  <a:lnTo>
                    <a:pt x="9017" y="1156"/>
                  </a:lnTo>
                  <a:lnTo>
                    <a:pt x="8967" y="1113"/>
                  </a:lnTo>
                  <a:lnTo>
                    <a:pt x="8915" y="1071"/>
                  </a:lnTo>
                  <a:lnTo>
                    <a:pt x="8864" y="1030"/>
                  </a:lnTo>
                  <a:lnTo>
                    <a:pt x="8814" y="990"/>
                  </a:lnTo>
                  <a:lnTo>
                    <a:pt x="8765" y="952"/>
                  </a:lnTo>
                  <a:lnTo>
                    <a:pt x="8719" y="917"/>
                  </a:lnTo>
                  <a:lnTo>
                    <a:pt x="8674" y="883"/>
                  </a:lnTo>
                  <a:lnTo>
                    <a:pt x="8633" y="854"/>
                  </a:lnTo>
                  <a:lnTo>
                    <a:pt x="8595" y="828"/>
                  </a:lnTo>
                  <a:lnTo>
                    <a:pt x="8493" y="762"/>
                  </a:lnTo>
                  <a:lnTo>
                    <a:pt x="8391" y="698"/>
                  </a:lnTo>
                  <a:lnTo>
                    <a:pt x="8288" y="639"/>
                  </a:lnTo>
                  <a:lnTo>
                    <a:pt x="8185" y="582"/>
                  </a:lnTo>
                  <a:lnTo>
                    <a:pt x="8081" y="529"/>
                  </a:lnTo>
                  <a:lnTo>
                    <a:pt x="7976" y="478"/>
                  </a:lnTo>
                  <a:lnTo>
                    <a:pt x="7872" y="431"/>
                  </a:lnTo>
                  <a:lnTo>
                    <a:pt x="7765" y="387"/>
                  </a:lnTo>
                  <a:lnTo>
                    <a:pt x="7658" y="346"/>
                  </a:lnTo>
                  <a:lnTo>
                    <a:pt x="7552" y="307"/>
                  </a:lnTo>
                  <a:lnTo>
                    <a:pt x="7444" y="271"/>
                  </a:lnTo>
                  <a:lnTo>
                    <a:pt x="7335" y="238"/>
                  </a:lnTo>
                  <a:lnTo>
                    <a:pt x="7226" y="208"/>
                  </a:lnTo>
                  <a:lnTo>
                    <a:pt x="7116" y="180"/>
                  </a:lnTo>
                  <a:lnTo>
                    <a:pt x="7005" y="154"/>
                  </a:lnTo>
                  <a:lnTo>
                    <a:pt x="6893" y="130"/>
                  </a:lnTo>
                  <a:lnTo>
                    <a:pt x="6780" y="110"/>
                  </a:lnTo>
                  <a:lnTo>
                    <a:pt x="6667" y="90"/>
                  </a:lnTo>
                  <a:lnTo>
                    <a:pt x="6553" y="73"/>
                  </a:lnTo>
                  <a:lnTo>
                    <a:pt x="6437" y="58"/>
                  </a:lnTo>
                  <a:lnTo>
                    <a:pt x="6321" y="45"/>
                  </a:lnTo>
                  <a:lnTo>
                    <a:pt x="6204" y="34"/>
                  </a:lnTo>
                  <a:lnTo>
                    <a:pt x="6085" y="25"/>
                  </a:lnTo>
                  <a:lnTo>
                    <a:pt x="5967" y="17"/>
                  </a:lnTo>
                  <a:lnTo>
                    <a:pt x="5846" y="11"/>
                  </a:lnTo>
                  <a:lnTo>
                    <a:pt x="5725" y="6"/>
                  </a:lnTo>
                  <a:lnTo>
                    <a:pt x="5603" y="2"/>
                  </a:lnTo>
                  <a:lnTo>
                    <a:pt x="5479" y="1"/>
                  </a:lnTo>
                  <a:lnTo>
                    <a:pt x="5355" y="0"/>
                  </a:lnTo>
                  <a:lnTo>
                    <a:pt x="5229" y="0"/>
                  </a:lnTo>
                  <a:lnTo>
                    <a:pt x="5103" y="2"/>
                  </a:lnTo>
                  <a:lnTo>
                    <a:pt x="4975" y="4"/>
                  </a:lnTo>
                  <a:lnTo>
                    <a:pt x="4901" y="6"/>
                  </a:lnTo>
                  <a:lnTo>
                    <a:pt x="4825" y="10"/>
                  </a:lnTo>
                  <a:lnTo>
                    <a:pt x="4752" y="14"/>
                  </a:lnTo>
                  <a:lnTo>
                    <a:pt x="4679" y="19"/>
                  </a:lnTo>
                  <a:lnTo>
                    <a:pt x="4606" y="25"/>
                  </a:lnTo>
                  <a:lnTo>
                    <a:pt x="4533" y="31"/>
                  </a:lnTo>
                  <a:lnTo>
                    <a:pt x="4460" y="39"/>
                  </a:lnTo>
                  <a:lnTo>
                    <a:pt x="4388" y="46"/>
                  </a:lnTo>
                  <a:lnTo>
                    <a:pt x="4316" y="56"/>
                  </a:lnTo>
                  <a:lnTo>
                    <a:pt x="4245" y="66"/>
                  </a:lnTo>
                  <a:lnTo>
                    <a:pt x="4173" y="75"/>
                  </a:lnTo>
                  <a:lnTo>
                    <a:pt x="4102" y="86"/>
                  </a:lnTo>
                  <a:lnTo>
                    <a:pt x="4032" y="98"/>
                  </a:lnTo>
                  <a:lnTo>
                    <a:pt x="3961" y="110"/>
                  </a:lnTo>
                  <a:lnTo>
                    <a:pt x="3891" y="123"/>
                  </a:lnTo>
                  <a:lnTo>
                    <a:pt x="3821" y="137"/>
                  </a:lnTo>
                  <a:lnTo>
                    <a:pt x="3751" y="151"/>
                  </a:lnTo>
                  <a:lnTo>
                    <a:pt x="3681" y="165"/>
                  </a:lnTo>
                  <a:lnTo>
                    <a:pt x="3611" y="181"/>
                  </a:lnTo>
                  <a:lnTo>
                    <a:pt x="3542" y="196"/>
                  </a:lnTo>
                  <a:lnTo>
                    <a:pt x="3403" y="228"/>
                  </a:lnTo>
                  <a:lnTo>
                    <a:pt x="3264" y="263"/>
                  </a:lnTo>
                  <a:lnTo>
                    <a:pt x="3126" y="298"/>
                  </a:lnTo>
                  <a:lnTo>
                    <a:pt x="2987" y="336"/>
                  </a:lnTo>
                  <a:lnTo>
                    <a:pt x="2849" y="375"/>
                  </a:lnTo>
                  <a:lnTo>
                    <a:pt x="2711" y="414"/>
                  </a:lnTo>
                  <a:lnTo>
                    <a:pt x="2645" y="434"/>
                  </a:lnTo>
                  <a:lnTo>
                    <a:pt x="2582" y="455"/>
                  </a:lnTo>
                  <a:lnTo>
                    <a:pt x="2521" y="476"/>
                  </a:lnTo>
                  <a:lnTo>
                    <a:pt x="2462" y="500"/>
                  </a:lnTo>
                  <a:lnTo>
                    <a:pt x="2405" y="525"/>
                  </a:lnTo>
                  <a:lnTo>
                    <a:pt x="2349" y="549"/>
                  </a:lnTo>
                  <a:lnTo>
                    <a:pt x="2294" y="576"/>
                  </a:lnTo>
                  <a:lnTo>
                    <a:pt x="2241" y="604"/>
                  </a:lnTo>
                  <a:lnTo>
                    <a:pt x="2188" y="632"/>
                  </a:lnTo>
                  <a:lnTo>
                    <a:pt x="2137" y="662"/>
                  </a:lnTo>
                  <a:lnTo>
                    <a:pt x="2085" y="694"/>
                  </a:lnTo>
                  <a:lnTo>
                    <a:pt x="2034" y="727"/>
                  </a:lnTo>
                  <a:lnTo>
                    <a:pt x="1984" y="760"/>
                  </a:lnTo>
                  <a:lnTo>
                    <a:pt x="1932" y="795"/>
                  </a:lnTo>
                  <a:lnTo>
                    <a:pt x="1881" y="831"/>
                  </a:lnTo>
                  <a:lnTo>
                    <a:pt x="1829" y="868"/>
                  </a:lnTo>
                  <a:lnTo>
                    <a:pt x="1710" y="952"/>
                  </a:lnTo>
                  <a:lnTo>
                    <a:pt x="1609" y="1023"/>
                  </a:lnTo>
                  <a:lnTo>
                    <a:pt x="1519" y="1085"/>
                  </a:lnTo>
                  <a:lnTo>
                    <a:pt x="1436" y="1145"/>
                  </a:lnTo>
                  <a:lnTo>
                    <a:pt x="1395" y="1175"/>
                  </a:lnTo>
                  <a:lnTo>
                    <a:pt x="1355" y="1206"/>
                  </a:lnTo>
                  <a:lnTo>
                    <a:pt x="1314" y="1240"/>
                  </a:lnTo>
                  <a:lnTo>
                    <a:pt x="1272" y="1276"/>
                  </a:lnTo>
                  <a:lnTo>
                    <a:pt x="1229" y="1315"/>
                  </a:lnTo>
                  <a:lnTo>
                    <a:pt x="1184" y="1358"/>
                  </a:lnTo>
                  <a:lnTo>
                    <a:pt x="1135" y="1406"/>
                  </a:lnTo>
                  <a:lnTo>
                    <a:pt x="1084" y="1459"/>
                  </a:lnTo>
                  <a:lnTo>
                    <a:pt x="1057" y="1485"/>
                  </a:lnTo>
                  <a:lnTo>
                    <a:pt x="1029" y="1512"/>
                  </a:lnTo>
                  <a:lnTo>
                    <a:pt x="1001" y="1539"/>
                  </a:lnTo>
                  <a:lnTo>
                    <a:pt x="970" y="1566"/>
                  </a:lnTo>
                  <a:lnTo>
                    <a:pt x="941" y="1594"/>
                  </a:lnTo>
                  <a:lnTo>
                    <a:pt x="912" y="1623"/>
                  </a:lnTo>
                  <a:lnTo>
                    <a:pt x="885" y="1652"/>
                  </a:lnTo>
                  <a:lnTo>
                    <a:pt x="861" y="1681"/>
                  </a:lnTo>
                  <a:lnTo>
                    <a:pt x="835" y="1714"/>
                  </a:lnTo>
                  <a:lnTo>
                    <a:pt x="811" y="1746"/>
                  </a:lnTo>
                  <a:lnTo>
                    <a:pt x="789" y="1778"/>
                  </a:lnTo>
                  <a:lnTo>
                    <a:pt x="765" y="1811"/>
                  </a:lnTo>
                  <a:lnTo>
                    <a:pt x="742" y="1844"/>
                  </a:lnTo>
                  <a:lnTo>
                    <a:pt x="720" y="1876"/>
                  </a:lnTo>
                  <a:lnTo>
                    <a:pt x="697" y="1909"/>
                  </a:lnTo>
                  <a:lnTo>
                    <a:pt x="673" y="1940"/>
                  </a:lnTo>
                  <a:lnTo>
                    <a:pt x="613" y="2018"/>
                  </a:lnTo>
                  <a:lnTo>
                    <a:pt x="565" y="2080"/>
                  </a:lnTo>
                  <a:lnTo>
                    <a:pt x="524" y="2135"/>
                  </a:lnTo>
                  <a:lnTo>
                    <a:pt x="487" y="2186"/>
                  </a:lnTo>
                  <a:lnTo>
                    <a:pt x="470" y="2213"/>
                  </a:lnTo>
                  <a:lnTo>
                    <a:pt x="451" y="2239"/>
                  </a:lnTo>
                  <a:lnTo>
                    <a:pt x="433" y="2270"/>
                  </a:lnTo>
                  <a:lnTo>
                    <a:pt x="414" y="2302"/>
                  </a:lnTo>
                  <a:lnTo>
                    <a:pt x="371" y="2380"/>
                  </a:lnTo>
                  <a:lnTo>
                    <a:pt x="318" y="2476"/>
                  </a:lnTo>
                  <a:lnTo>
                    <a:pt x="301" y="2512"/>
                  </a:lnTo>
                  <a:lnTo>
                    <a:pt x="282" y="2549"/>
                  </a:lnTo>
                  <a:lnTo>
                    <a:pt x="265" y="2587"/>
                  </a:lnTo>
                  <a:lnTo>
                    <a:pt x="249" y="2627"/>
                  </a:lnTo>
                  <a:lnTo>
                    <a:pt x="234" y="2667"/>
                  </a:lnTo>
                  <a:lnTo>
                    <a:pt x="219" y="2708"/>
                  </a:lnTo>
                  <a:lnTo>
                    <a:pt x="204" y="2750"/>
                  </a:lnTo>
                  <a:lnTo>
                    <a:pt x="190" y="2793"/>
                  </a:lnTo>
                  <a:lnTo>
                    <a:pt x="163" y="2879"/>
                  </a:lnTo>
                  <a:lnTo>
                    <a:pt x="138" y="2967"/>
                  </a:lnTo>
                  <a:lnTo>
                    <a:pt x="113" y="3054"/>
                  </a:lnTo>
                  <a:lnTo>
                    <a:pt x="92" y="3140"/>
                  </a:lnTo>
                  <a:lnTo>
                    <a:pt x="77" y="3199"/>
                  </a:lnTo>
                  <a:lnTo>
                    <a:pt x="64" y="3256"/>
                  </a:lnTo>
                  <a:lnTo>
                    <a:pt x="51" y="3311"/>
                  </a:lnTo>
                  <a:lnTo>
                    <a:pt x="41" y="3365"/>
                  </a:lnTo>
                  <a:lnTo>
                    <a:pt x="32" y="3418"/>
                  </a:lnTo>
                  <a:lnTo>
                    <a:pt x="24" y="3469"/>
                  </a:lnTo>
                  <a:lnTo>
                    <a:pt x="16" y="3518"/>
                  </a:lnTo>
                  <a:lnTo>
                    <a:pt x="11" y="3567"/>
                  </a:lnTo>
                  <a:lnTo>
                    <a:pt x="7" y="3614"/>
                  </a:lnTo>
                  <a:lnTo>
                    <a:pt x="4" y="3661"/>
                  </a:lnTo>
                  <a:lnTo>
                    <a:pt x="1" y="3707"/>
                  </a:lnTo>
                  <a:lnTo>
                    <a:pt x="0" y="3752"/>
                  </a:lnTo>
                  <a:lnTo>
                    <a:pt x="0" y="3797"/>
                  </a:lnTo>
                  <a:lnTo>
                    <a:pt x="0" y="3841"/>
                  </a:lnTo>
                  <a:lnTo>
                    <a:pt x="2" y="3885"/>
                  </a:lnTo>
                  <a:lnTo>
                    <a:pt x="5" y="3929"/>
                  </a:lnTo>
                  <a:lnTo>
                    <a:pt x="9" y="3973"/>
                  </a:lnTo>
                  <a:lnTo>
                    <a:pt x="13" y="4016"/>
                  </a:lnTo>
                  <a:lnTo>
                    <a:pt x="19" y="4060"/>
                  </a:lnTo>
                  <a:lnTo>
                    <a:pt x="24" y="4104"/>
                  </a:lnTo>
                  <a:lnTo>
                    <a:pt x="30" y="4149"/>
                  </a:lnTo>
                  <a:lnTo>
                    <a:pt x="38" y="4193"/>
                  </a:lnTo>
                  <a:lnTo>
                    <a:pt x="46" y="4240"/>
                  </a:lnTo>
                  <a:lnTo>
                    <a:pt x="54" y="4286"/>
                  </a:lnTo>
                  <a:lnTo>
                    <a:pt x="74" y="4382"/>
                  </a:lnTo>
                  <a:lnTo>
                    <a:pt x="94" y="4481"/>
                  </a:lnTo>
                  <a:lnTo>
                    <a:pt x="117" y="4587"/>
                  </a:lnTo>
                  <a:lnTo>
                    <a:pt x="140" y="4699"/>
                  </a:lnTo>
                  <a:lnTo>
                    <a:pt x="151" y="4742"/>
                  </a:lnTo>
                  <a:lnTo>
                    <a:pt x="162" y="4784"/>
                  </a:lnTo>
                  <a:lnTo>
                    <a:pt x="174" y="4826"/>
                  </a:lnTo>
                  <a:lnTo>
                    <a:pt x="188" y="4868"/>
                  </a:lnTo>
                  <a:lnTo>
                    <a:pt x="203" y="4910"/>
                  </a:lnTo>
                  <a:lnTo>
                    <a:pt x="218" y="4951"/>
                  </a:lnTo>
                  <a:lnTo>
                    <a:pt x="235" y="4991"/>
                  </a:lnTo>
                  <a:lnTo>
                    <a:pt x="253" y="5030"/>
                  </a:lnTo>
                  <a:lnTo>
                    <a:pt x="272" y="5069"/>
                  </a:lnTo>
                  <a:lnTo>
                    <a:pt x="291" y="5108"/>
                  </a:lnTo>
                  <a:lnTo>
                    <a:pt x="313" y="5146"/>
                  </a:lnTo>
                  <a:lnTo>
                    <a:pt x="334" y="5183"/>
                  </a:lnTo>
                  <a:lnTo>
                    <a:pt x="357" y="5220"/>
                  </a:lnTo>
                  <a:lnTo>
                    <a:pt x="379" y="5256"/>
                  </a:lnTo>
                  <a:lnTo>
                    <a:pt x="403" y="5290"/>
                  </a:lnTo>
                  <a:lnTo>
                    <a:pt x="428" y="5325"/>
                  </a:lnTo>
                  <a:lnTo>
                    <a:pt x="454" y="5358"/>
                  </a:lnTo>
                  <a:lnTo>
                    <a:pt x="479" y="5390"/>
                  </a:lnTo>
                  <a:lnTo>
                    <a:pt x="505" y="5421"/>
                  </a:lnTo>
                  <a:lnTo>
                    <a:pt x="533" y="5452"/>
                  </a:lnTo>
                  <a:lnTo>
                    <a:pt x="560" y="5482"/>
                  </a:lnTo>
                  <a:lnTo>
                    <a:pt x="588" y="5510"/>
                  </a:lnTo>
                  <a:lnTo>
                    <a:pt x="617" y="5538"/>
                  </a:lnTo>
                  <a:lnTo>
                    <a:pt x="646" y="5564"/>
                  </a:lnTo>
                  <a:lnTo>
                    <a:pt x="675" y="5590"/>
                  </a:lnTo>
                  <a:lnTo>
                    <a:pt x="706" y="5613"/>
                  </a:lnTo>
                  <a:lnTo>
                    <a:pt x="735" y="5636"/>
                  </a:lnTo>
                  <a:lnTo>
                    <a:pt x="766" y="5658"/>
                  </a:lnTo>
                  <a:lnTo>
                    <a:pt x="796" y="5679"/>
                  </a:lnTo>
                  <a:lnTo>
                    <a:pt x="826" y="5698"/>
                  </a:lnTo>
                  <a:lnTo>
                    <a:pt x="857" y="5716"/>
                  </a:lnTo>
                  <a:lnTo>
                    <a:pt x="888" y="5733"/>
                  </a:lnTo>
                  <a:lnTo>
                    <a:pt x="922" y="5750"/>
                  </a:lnTo>
                  <a:lnTo>
                    <a:pt x="959" y="5766"/>
                  </a:lnTo>
                  <a:lnTo>
                    <a:pt x="996" y="5783"/>
                  </a:lnTo>
                  <a:lnTo>
                    <a:pt x="1036" y="5800"/>
                  </a:lnTo>
                  <a:lnTo>
                    <a:pt x="1077" y="5815"/>
                  </a:lnTo>
                  <a:lnTo>
                    <a:pt x="1119" y="5831"/>
                  </a:lnTo>
                  <a:lnTo>
                    <a:pt x="1162" y="5846"/>
                  </a:lnTo>
                  <a:lnTo>
                    <a:pt x="1206" y="5860"/>
                  </a:lnTo>
                  <a:lnTo>
                    <a:pt x="1295" y="5888"/>
                  </a:lnTo>
                  <a:lnTo>
                    <a:pt x="1383" y="5914"/>
                  </a:lnTo>
                  <a:lnTo>
                    <a:pt x="1470" y="5937"/>
                  </a:lnTo>
                  <a:lnTo>
                    <a:pt x="1554" y="5958"/>
                  </a:lnTo>
                  <a:lnTo>
                    <a:pt x="1605" y="5970"/>
                  </a:lnTo>
                  <a:lnTo>
                    <a:pt x="1656" y="5981"/>
                  </a:lnTo>
                  <a:lnTo>
                    <a:pt x="1707" y="5990"/>
                  </a:lnTo>
                  <a:lnTo>
                    <a:pt x="1758" y="5999"/>
                  </a:lnTo>
                  <a:lnTo>
                    <a:pt x="1808" y="6006"/>
                  </a:lnTo>
                  <a:lnTo>
                    <a:pt x="1858" y="6013"/>
                  </a:lnTo>
                  <a:lnTo>
                    <a:pt x="1908" y="6018"/>
                  </a:lnTo>
                  <a:lnTo>
                    <a:pt x="1960" y="6023"/>
                  </a:lnTo>
                  <a:lnTo>
                    <a:pt x="2011" y="6026"/>
                  </a:lnTo>
                  <a:lnTo>
                    <a:pt x="2062" y="6028"/>
                  </a:lnTo>
                  <a:lnTo>
                    <a:pt x="2113" y="6030"/>
                  </a:lnTo>
                  <a:lnTo>
                    <a:pt x="2166" y="6030"/>
                  </a:lnTo>
                  <a:lnTo>
                    <a:pt x="2218" y="6030"/>
                  </a:lnTo>
                  <a:lnTo>
                    <a:pt x="2271" y="6029"/>
                  </a:lnTo>
                  <a:lnTo>
                    <a:pt x="2325" y="6027"/>
                  </a:lnTo>
                  <a:lnTo>
                    <a:pt x="2380" y="6025"/>
                  </a:lnTo>
                  <a:close/>
                  <a:moveTo>
                    <a:pt x="5872" y="5978"/>
                  </a:moveTo>
                  <a:lnTo>
                    <a:pt x="5885" y="6155"/>
                  </a:lnTo>
                  <a:lnTo>
                    <a:pt x="5890" y="6144"/>
                  </a:lnTo>
                  <a:lnTo>
                    <a:pt x="5896" y="6131"/>
                  </a:lnTo>
                  <a:lnTo>
                    <a:pt x="5901" y="6116"/>
                  </a:lnTo>
                  <a:lnTo>
                    <a:pt x="5905" y="6098"/>
                  </a:lnTo>
                  <a:lnTo>
                    <a:pt x="5915" y="6057"/>
                  </a:lnTo>
                  <a:lnTo>
                    <a:pt x="5924" y="6013"/>
                  </a:lnTo>
                  <a:lnTo>
                    <a:pt x="5931" y="5965"/>
                  </a:lnTo>
                  <a:lnTo>
                    <a:pt x="5939" y="5921"/>
                  </a:lnTo>
                  <a:lnTo>
                    <a:pt x="5946" y="5881"/>
                  </a:lnTo>
                  <a:lnTo>
                    <a:pt x="5954" y="5850"/>
                  </a:lnTo>
                  <a:lnTo>
                    <a:pt x="5966" y="5808"/>
                  </a:lnTo>
                  <a:lnTo>
                    <a:pt x="5978" y="5772"/>
                  </a:lnTo>
                  <a:lnTo>
                    <a:pt x="5984" y="5754"/>
                  </a:lnTo>
                  <a:lnTo>
                    <a:pt x="5990" y="5737"/>
                  </a:lnTo>
                  <a:lnTo>
                    <a:pt x="5998" y="5722"/>
                  </a:lnTo>
                  <a:lnTo>
                    <a:pt x="6006" y="5708"/>
                  </a:lnTo>
                  <a:lnTo>
                    <a:pt x="6013" y="5695"/>
                  </a:lnTo>
                  <a:lnTo>
                    <a:pt x="6022" y="5682"/>
                  </a:lnTo>
                  <a:lnTo>
                    <a:pt x="6030" y="5671"/>
                  </a:lnTo>
                  <a:lnTo>
                    <a:pt x="6040" y="5661"/>
                  </a:lnTo>
                  <a:lnTo>
                    <a:pt x="6050" y="5652"/>
                  </a:lnTo>
                  <a:lnTo>
                    <a:pt x="6060" y="5643"/>
                  </a:lnTo>
                  <a:lnTo>
                    <a:pt x="6072" y="5637"/>
                  </a:lnTo>
                  <a:lnTo>
                    <a:pt x="6084" y="5630"/>
                  </a:lnTo>
                  <a:lnTo>
                    <a:pt x="6097" y="5625"/>
                  </a:lnTo>
                  <a:lnTo>
                    <a:pt x="6111" y="5622"/>
                  </a:lnTo>
                  <a:lnTo>
                    <a:pt x="6126" y="5619"/>
                  </a:lnTo>
                  <a:lnTo>
                    <a:pt x="6142" y="5618"/>
                  </a:lnTo>
                  <a:lnTo>
                    <a:pt x="6160" y="5618"/>
                  </a:lnTo>
                  <a:lnTo>
                    <a:pt x="6178" y="5618"/>
                  </a:lnTo>
                  <a:lnTo>
                    <a:pt x="6197" y="5620"/>
                  </a:lnTo>
                  <a:lnTo>
                    <a:pt x="6218" y="5623"/>
                  </a:lnTo>
                  <a:lnTo>
                    <a:pt x="6239" y="5626"/>
                  </a:lnTo>
                  <a:lnTo>
                    <a:pt x="6263" y="5632"/>
                  </a:lnTo>
                  <a:lnTo>
                    <a:pt x="6288" y="5638"/>
                  </a:lnTo>
                  <a:lnTo>
                    <a:pt x="6314" y="5646"/>
                  </a:lnTo>
                  <a:lnTo>
                    <a:pt x="6340" y="5654"/>
                  </a:lnTo>
                  <a:lnTo>
                    <a:pt x="6370" y="5665"/>
                  </a:lnTo>
                  <a:lnTo>
                    <a:pt x="6401" y="5676"/>
                  </a:lnTo>
                  <a:lnTo>
                    <a:pt x="6433" y="5689"/>
                  </a:lnTo>
                  <a:lnTo>
                    <a:pt x="6464" y="5702"/>
                  </a:lnTo>
                  <a:lnTo>
                    <a:pt x="6498" y="5718"/>
                  </a:lnTo>
                  <a:lnTo>
                    <a:pt x="6533" y="5735"/>
                  </a:lnTo>
                  <a:lnTo>
                    <a:pt x="6569" y="5753"/>
                  </a:lnTo>
                  <a:lnTo>
                    <a:pt x="6603" y="5770"/>
                  </a:lnTo>
                  <a:lnTo>
                    <a:pt x="6637" y="5786"/>
                  </a:lnTo>
                  <a:lnTo>
                    <a:pt x="6666" y="5799"/>
                  </a:lnTo>
                  <a:lnTo>
                    <a:pt x="6691" y="5808"/>
                  </a:lnTo>
                  <a:lnTo>
                    <a:pt x="6677" y="5781"/>
                  </a:lnTo>
                  <a:lnTo>
                    <a:pt x="6660" y="5755"/>
                  </a:lnTo>
                  <a:lnTo>
                    <a:pt x="6639" y="5732"/>
                  </a:lnTo>
                  <a:lnTo>
                    <a:pt x="6615" y="5709"/>
                  </a:lnTo>
                  <a:lnTo>
                    <a:pt x="6589" y="5689"/>
                  </a:lnTo>
                  <a:lnTo>
                    <a:pt x="6560" y="5668"/>
                  </a:lnTo>
                  <a:lnTo>
                    <a:pt x="6529" y="5649"/>
                  </a:lnTo>
                  <a:lnTo>
                    <a:pt x="6497" y="5632"/>
                  </a:lnTo>
                  <a:lnTo>
                    <a:pt x="6463" y="5614"/>
                  </a:lnTo>
                  <a:lnTo>
                    <a:pt x="6428" y="5598"/>
                  </a:lnTo>
                  <a:lnTo>
                    <a:pt x="6392" y="5582"/>
                  </a:lnTo>
                  <a:lnTo>
                    <a:pt x="6356" y="5567"/>
                  </a:lnTo>
                  <a:lnTo>
                    <a:pt x="6281" y="5539"/>
                  </a:lnTo>
                  <a:lnTo>
                    <a:pt x="6208" y="5511"/>
                  </a:lnTo>
                  <a:lnTo>
                    <a:pt x="6174" y="5498"/>
                  </a:lnTo>
                  <a:lnTo>
                    <a:pt x="6139" y="5484"/>
                  </a:lnTo>
                  <a:lnTo>
                    <a:pt x="6106" y="5470"/>
                  </a:lnTo>
                  <a:lnTo>
                    <a:pt x="6076" y="5456"/>
                  </a:lnTo>
                  <a:lnTo>
                    <a:pt x="6046" y="5442"/>
                  </a:lnTo>
                  <a:lnTo>
                    <a:pt x="6020" y="5427"/>
                  </a:lnTo>
                  <a:lnTo>
                    <a:pt x="5995" y="5412"/>
                  </a:lnTo>
                  <a:lnTo>
                    <a:pt x="5974" y="5396"/>
                  </a:lnTo>
                  <a:lnTo>
                    <a:pt x="5956" y="5379"/>
                  </a:lnTo>
                  <a:lnTo>
                    <a:pt x="5941" y="5362"/>
                  </a:lnTo>
                  <a:lnTo>
                    <a:pt x="5930" y="5344"/>
                  </a:lnTo>
                  <a:lnTo>
                    <a:pt x="5924" y="5325"/>
                  </a:lnTo>
                  <a:lnTo>
                    <a:pt x="5920" y="5304"/>
                  </a:lnTo>
                  <a:lnTo>
                    <a:pt x="5923" y="5283"/>
                  </a:lnTo>
                  <a:lnTo>
                    <a:pt x="5929" y="5260"/>
                  </a:lnTo>
                  <a:lnTo>
                    <a:pt x="5941" y="5235"/>
                  </a:lnTo>
                  <a:lnTo>
                    <a:pt x="5954" y="5218"/>
                  </a:lnTo>
                  <a:lnTo>
                    <a:pt x="5969" y="5201"/>
                  </a:lnTo>
                  <a:lnTo>
                    <a:pt x="5988" y="5185"/>
                  </a:lnTo>
                  <a:lnTo>
                    <a:pt x="6011" y="5168"/>
                  </a:lnTo>
                  <a:lnTo>
                    <a:pt x="6036" y="5153"/>
                  </a:lnTo>
                  <a:lnTo>
                    <a:pt x="6063" y="5139"/>
                  </a:lnTo>
                  <a:lnTo>
                    <a:pt x="6093" y="5125"/>
                  </a:lnTo>
                  <a:lnTo>
                    <a:pt x="6125" y="5112"/>
                  </a:lnTo>
                  <a:lnTo>
                    <a:pt x="6160" y="5099"/>
                  </a:lnTo>
                  <a:lnTo>
                    <a:pt x="6195" y="5088"/>
                  </a:lnTo>
                  <a:lnTo>
                    <a:pt x="6233" y="5076"/>
                  </a:lnTo>
                  <a:lnTo>
                    <a:pt x="6273" y="5065"/>
                  </a:lnTo>
                  <a:lnTo>
                    <a:pt x="6312" y="5054"/>
                  </a:lnTo>
                  <a:lnTo>
                    <a:pt x="6353" y="5043"/>
                  </a:lnTo>
                  <a:lnTo>
                    <a:pt x="6395" y="5034"/>
                  </a:lnTo>
                  <a:lnTo>
                    <a:pt x="6437" y="5025"/>
                  </a:lnTo>
                  <a:lnTo>
                    <a:pt x="6523" y="5008"/>
                  </a:lnTo>
                  <a:lnTo>
                    <a:pt x="6609" y="4993"/>
                  </a:lnTo>
                  <a:lnTo>
                    <a:pt x="6691" y="4980"/>
                  </a:lnTo>
                  <a:lnTo>
                    <a:pt x="6770" y="4968"/>
                  </a:lnTo>
                  <a:lnTo>
                    <a:pt x="6844" y="4958"/>
                  </a:lnTo>
                  <a:lnTo>
                    <a:pt x="6911" y="4949"/>
                  </a:lnTo>
                  <a:lnTo>
                    <a:pt x="6968" y="4941"/>
                  </a:lnTo>
                  <a:lnTo>
                    <a:pt x="7016" y="4935"/>
                  </a:lnTo>
                  <a:lnTo>
                    <a:pt x="6995" y="4935"/>
                  </a:lnTo>
                  <a:lnTo>
                    <a:pt x="6967" y="4934"/>
                  </a:lnTo>
                  <a:lnTo>
                    <a:pt x="6935" y="4930"/>
                  </a:lnTo>
                  <a:lnTo>
                    <a:pt x="6899" y="4926"/>
                  </a:lnTo>
                  <a:lnTo>
                    <a:pt x="6863" y="4923"/>
                  </a:lnTo>
                  <a:lnTo>
                    <a:pt x="6827" y="4918"/>
                  </a:lnTo>
                  <a:lnTo>
                    <a:pt x="6795" y="4915"/>
                  </a:lnTo>
                  <a:lnTo>
                    <a:pt x="6768" y="4914"/>
                  </a:lnTo>
                  <a:lnTo>
                    <a:pt x="6703" y="4912"/>
                  </a:lnTo>
                  <a:lnTo>
                    <a:pt x="6638" y="4911"/>
                  </a:lnTo>
                  <a:lnTo>
                    <a:pt x="6570" y="4912"/>
                  </a:lnTo>
                  <a:lnTo>
                    <a:pt x="6503" y="4914"/>
                  </a:lnTo>
                  <a:lnTo>
                    <a:pt x="6435" y="4918"/>
                  </a:lnTo>
                  <a:lnTo>
                    <a:pt x="6370" y="4925"/>
                  </a:lnTo>
                  <a:lnTo>
                    <a:pt x="6336" y="4929"/>
                  </a:lnTo>
                  <a:lnTo>
                    <a:pt x="6304" y="4934"/>
                  </a:lnTo>
                  <a:lnTo>
                    <a:pt x="6272" y="4939"/>
                  </a:lnTo>
                  <a:lnTo>
                    <a:pt x="6240" y="4944"/>
                  </a:lnTo>
                  <a:lnTo>
                    <a:pt x="6213" y="4951"/>
                  </a:lnTo>
                  <a:lnTo>
                    <a:pt x="6185" y="4957"/>
                  </a:lnTo>
                  <a:lnTo>
                    <a:pt x="6157" y="4966"/>
                  </a:lnTo>
                  <a:lnTo>
                    <a:pt x="6130" y="4973"/>
                  </a:lnTo>
                  <a:lnTo>
                    <a:pt x="6102" y="4981"/>
                  </a:lnTo>
                  <a:lnTo>
                    <a:pt x="6074" y="4990"/>
                  </a:lnTo>
                  <a:lnTo>
                    <a:pt x="6048" y="4996"/>
                  </a:lnTo>
                  <a:lnTo>
                    <a:pt x="6021" y="5002"/>
                  </a:lnTo>
                  <a:lnTo>
                    <a:pt x="5996" y="5007"/>
                  </a:lnTo>
                  <a:lnTo>
                    <a:pt x="5971" y="5009"/>
                  </a:lnTo>
                  <a:lnTo>
                    <a:pt x="5945" y="5010"/>
                  </a:lnTo>
                  <a:lnTo>
                    <a:pt x="5919" y="5010"/>
                  </a:lnTo>
                  <a:lnTo>
                    <a:pt x="5892" y="5009"/>
                  </a:lnTo>
                  <a:lnTo>
                    <a:pt x="5866" y="5006"/>
                  </a:lnTo>
                  <a:lnTo>
                    <a:pt x="5838" y="5002"/>
                  </a:lnTo>
                  <a:lnTo>
                    <a:pt x="5810" y="4998"/>
                  </a:lnTo>
                  <a:lnTo>
                    <a:pt x="5782" y="4992"/>
                  </a:lnTo>
                  <a:lnTo>
                    <a:pt x="5753" y="4986"/>
                  </a:lnTo>
                  <a:lnTo>
                    <a:pt x="5725" y="4979"/>
                  </a:lnTo>
                  <a:lnTo>
                    <a:pt x="5694" y="4971"/>
                  </a:lnTo>
                  <a:lnTo>
                    <a:pt x="5636" y="4954"/>
                  </a:lnTo>
                  <a:lnTo>
                    <a:pt x="5576" y="4936"/>
                  </a:lnTo>
                  <a:lnTo>
                    <a:pt x="5516" y="4917"/>
                  </a:lnTo>
                  <a:lnTo>
                    <a:pt x="5455" y="4898"/>
                  </a:lnTo>
                  <a:lnTo>
                    <a:pt x="5395" y="4880"/>
                  </a:lnTo>
                  <a:lnTo>
                    <a:pt x="5336" y="4862"/>
                  </a:lnTo>
                  <a:lnTo>
                    <a:pt x="5306" y="4854"/>
                  </a:lnTo>
                  <a:lnTo>
                    <a:pt x="5277" y="4846"/>
                  </a:lnTo>
                  <a:lnTo>
                    <a:pt x="5246" y="4840"/>
                  </a:lnTo>
                  <a:lnTo>
                    <a:pt x="5217" y="4834"/>
                  </a:lnTo>
                  <a:lnTo>
                    <a:pt x="5189" y="4829"/>
                  </a:lnTo>
                  <a:lnTo>
                    <a:pt x="5160" y="4825"/>
                  </a:lnTo>
                  <a:lnTo>
                    <a:pt x="5132" y="4821"/>
                  </a:lnTo>
                  <a:lnTo>
                    <a:pt x="5104" y="4819"/>
                  </a:lnTo>
                  <a:lnTo>
                    <a:pt x="5113" y="4827"/>
                  </a:lnTo>
                  <a:lnTo>
                    <a:pt x="5122" y="4832"/>
                  </a:lnTo>
                  <a:lnTo>
                    <a:pt x="5131" y="4839"/>
                  </a:lnTo>
                  <a:lnTo>
                    <a:pt x="5142" y="4845"/>
                  </a:lnTo>
                  <a:lnTo>
                    <a:pt x="5165" y="4856"/>
                  </a:lnTo>
                  <a:lnTo>
                    <a:pt x="5190" y="4869"/>
                  </a:lnTo>
                  <a:lnTo>
                    <a:pt x="5251" y="4895"/>
                  </a:lnTo>
                  <a:lnTo>
                    <a:pt x="5321" y="4927"/>
                  </a:lnTo>
                  <a:lnTo>
                    <a:pt x="5359" y="4948"/>
                  </a:lnTo>
                  <a:lnTo>
                    <a:pt x="5400" y="4970"/>
                  </a:lnTo>
                  <a:lnTo>
                    <a:pt x="5422" y="4983"/>
                  </a:lnTo>
                  <a:lnTo>
                    <a:pt x="5445" y="4997"/>
                  </a:lnTo>
                  <a:lnTo>
                    <a:pt x="5466" y="5012"/>
                  </a:lnTo>
                  <a:lnTo>
                    <a:pt x="5490" y="5027"/>
                  </a:lnTo>
                  <a:lnTo>
                    <a:pt x="5513" y="5044"/>
                  </a:lnTo>
                  <a:lnTo>
                    <a:pt x="5537" y="5063"/>
                  </a:lnTo>
                  <a:lnTo>
                    <a:pt x="5562" y="5082"/>
                  </a:lnTo>
                  <a:lnTo>
                    <a:pt x="5587" y="5104"/>
                  </a:lnTo>
                  <a:lnTo>
                    <a:pt x="5613" y="5125"/>
                  </a:lnTo>
                  <a:lnTo>
                    <a:pt x="5638" y="5149"/>
                  </a:lnTo>
                  <a:lnTo>
                    <a:pt x="5664" y="5174"/>
                  </a:lnTo>
                  <a:lnTo>
                    <a:pt x="5691" y="5201"/>
                  </a:lnTo>
                  <a:lnTo>
                    <a:pt x="5716" y="5228"/>
                  </a:lnTo>
                  <a:lnTo>
                    <a:pt x="5742" y="5259"/>
                  </a:lnTo>
                  <a:lnTo>
                    <a:pt x="5755" y="5276"/>
                  </a:lnTo>
                  <a:lnTo>
                    <a:pt x="5768" y="5293"/>
                  </a:lnTo>
                  <a:lnTo>
                    <a:pt x="5781" y="5313"/>
                  </a:lnTo>
                  <a:lnTo>
                    <a:pt x="5792" y="5332"/>
                  </a:lnTo>
                  <a:lnTo>
                    <a:pt x="5804" y="5351"/>
                  </a:lnTo>
                  <a:lnTo>
                    <a:pt x="5816" y="5373"/>
                  </a:lnTo>
                  <a:lnTo>
                    <a:pt x="5827" y="5393"/>
                  </a:lnTo>
                  <a:lnTo>
                    <a:pt x="5837" y="5416"/>
                  </a:lnTo>
                  <a:lnTo>
                    <a:pt x="5846" y="5438"/>
                  </a:lnTo>
                  <a:lnTo>
                    <a:pt x="5854" y="5460"/>
                  </a:lnTo>
                  <a:lnTo>
                    <a:pt x="5860" y="5484"/>
                  </a:lnTo>
                  <a:lnTo>
                    <a:pt x="5867" y="5507"/>
                  </a:lnTo>
                  <a:lnTo>
                    <a:pt x="5873" y="5540"/>
                  </a:lnTo>
                  <a:lnTo>
                    <a:pt x="5877" y="5572"/>
                  </a:lnTo>
                  <a:lnTo>
                    <a:pt x="5880" y="5604"/>
                  </a:lnTo>
                  <a:lnTo>
                    <a:pt x="5882" y="5634"/>
                  </a:lnTo>
                  <a:lnTo>
                    <a:pt x="5882" y="5664"/>
                  </a:lnTo>
                  <a:lnTo>
                    <a:pt x="5882" y="5693"/>
                  </a:lnTo>
                  <a:lnTo>
                    <a:pt x="5881" y="5722"/>
                  </a:lnTo>
                  <a:lnTo>
                    <a:pt x="5879" y="5750"/>
                  </a:lnTo>
                  <a:lnTo>
                    <a:pt x="5874" y="5806"/>
                  </a:lnTo>
                  <a:lnTo>
                    <a:pt x="5871" y="5862"/>
                  </a:lnTo>
                  <a:lnTo>
                    <a:pt x="5870" y="5891"/>
                  </a:lnTo>
                  <a:lnTo>
                    <a:pt x="5869" y="5919"/>
                  </a:lnTo>
                  <a:lnTo>
                    <a:pt x="5870" y="5948"/>
                  </a:lnTo>
                  <a:lnTo>
                    <a:pt x="5872" y="5978"/>
                  </a:lnTo>
                  <a:close/>
                  <a:moveTo>
                    <a:pt x="3452" y="6102"/>
                  </a:moveTo>
                  <a:lnTo>
                    <a:pt x="3434" y="6102"/>
                  </a:lnTo>
                  <a:lnTo>
                    <a:pt x="3413" y="6099"/>
                  </a:lnTo>
                  <a:lnTo>
                    <a:pt x="3387" y="6094"/>
                  </a:lnTo>
                  <a:lnTo>
                    <a:pt x="3358" y="6088"/>
                  </a:lnTo>
                  <a:lnTo>
                    <a:pt x="3325" y="6081"/>
                  </a:lnTo>
                  <a:lnTo>
                    <a:pt x="3290" y="6074"/>
                  </a:lnTo>
                  <a:lnTo>
                    <a:pt x="3253" y="6068"/>
                  </a:lnTo>
                  <a:lnTo>
                    <a:pt x="3216" y="6062"/>
                  </a:lnTo>
                  <a:lnTo>
                    <a:pt x="3196" y="6060"/>
                  </a:lnTo>
                  <a:lnTo>
                    <a:pt x="3176" y="6058"/>
                  </a:lnTo>
                  <a:lnTo>
                    <a:pt x="3156" y="6057"/>
                  </a:lnTo>
                  <a:lnTo>
                    <a:pt x="3136" y="6056"/>
                  </a:lnTo>
                  <a:lnTo>
                    <a:pt x="3117" y="6056"/>
                  </a:lnTo>
                  <a:lnTo>
                    <a:pt x="3096" y="6057"/>
                  </a:lnTo>
                  <a:lnTo>
                    <a:pt x="3077" y="6059"/>
                  </a:lnTo>
                  <a:lnTo>
                    <a:pt x="3057" y="6061"/>
                  </a:lnTo>
                  <a:lnTo>
                    <a:pt x="3038" y="6066"/>
                  </a:lnTo>
                  <a:lnTo>
                    <a:pt x="3020" y="6070"/>
                  </a:lnTo>
                  <a:lnTo>
                    <a:pt x="3001" y="6075"/>
                  </a:lnTo>
                  <a:lnTo>
                    <a:pt x="2983" y="6083"/>
                  </a:lnTo>
                  <a:lnTo>
                    <a:pt x="2966" y="6090"/>
                  </a:lnTo>
                  <a:lnTo>
                    <a:pt x="2949" y="6100"/>
                  </a:lnTo>
                  <a:lnTo>
                    <a:pt x="2932" y="6111"/>
                  </a:lnTo>
                  <a:lnTo>
                    <a:pt x="2916" y="6124"/>
                  </a:lnTo>
                  <a:lnTo>
                    <a:pt x="2992" y="6120"/>
                  </a:lnTo>
                  <a:lnTo>
                    <a:pt x="3056" y="6117"/>
                  </a:lnTo>
                  <a:lnTo>
                    <a:pt x="3085" y="6117"/>
                  </a:lnTo>
                  <a:lnTo>
                    <a:pt x="3112" y="6118"/>
                  </a:lnTo>
                  <a:lnTo>
                    <a:pt x="3138" y="6121"/>
                  </a:lnTo>
                  <a:lnTo>
                    <a:pt x="3162" y="6124"/>
                  </a:lnTo>
                  <a:lnTo>
                    <a:pt x="3185" y="6129"/>
                  </a:lnTo>
                  <a:lnTo>
                    <a:pt x="3208" y="6136"/>
                  </a:lnTo>
                  <a:lnTo>
                    <a:pt x="3231" y="6144"/>
                  </a:lnTo>
                  <a:lnTo>
                    <a:pt x="3253" y="6155"/>
                  </a:lnTo>
                  <a:lnTo>
                    <a:pt x="3275" y="6168"/>
                  </a:lnTo>
                  <a:lnTo>
                    <a:pt x="3299" y="6184"/>
                  </a:lnTo>
                  <a:lnTo>
                    <a:pt x="3322" y="6202"/>
                  </a:lnTo>
                  <a:lnTo>
                    <a:pt x="3346" y="6223"/>
                  </a:lnTo>
                  <a:lnTo>
                    <a:pt x="3366" y="6242"/>
                  </a:lnTo>
                  <a:lnTo>
                    <a:pt x="3383" y="6260"/>
                  </a:lnTo>
                  <a:lnTo>
                    <a:pt x="3395" y="6276"/>
                  </a:lnTo>
                  <a:lnTo>
                    <a:pt x="3406" y="6293"/>
                  </a:lnTo>
                  <a:lnTo>
                    <a:pt x="3415" y="6309"/>
                  </a:lnTo>
                  <a:lnTo>
                    <a:pt x="3422" y="6326"/>
                  </a:lnTo>
                  <a:lnTo>
                    <a:pt x="3429" y="6345"/>
                  </a:lnTo>
                  <a:lnTo>
                    <a:pt x="3434" y="6364"/>
                  </a:lnTo>
                  <a:lnTo>
                    <a:pt x="3445" y="6408"/>
                  </a:lnTo>
                  <a:lnTo>
                    <a:pt x="3460" y="6463"/>
                  </a:lnTo>
                  <a:lnTo>
                    <a:pt x="3471" y="6495"/>
                  </a:lnTo>
                  <a:lnTo>
                    <a:pt x="3483" y="6532"/>
                  </a:lnTo>
                  <a:lnTo>
                    <a:pt x="3498" y="6573"/>
                  </a:lnTo>
                  <a:lnTo>
                    <a:pt x="3516" y="6618"/>
                  </a:lnTo>
                  <a:lnTo>
                    <a:pt x="3532" y="6653"/>
                  </a:lnTo>
                  <a:lnTo>
                    <a:pt x="3549" y="6687"/>
                  </a:lnTo>
                  <a:lnTo>
                    <a:pt x="3568" y="6722"/>
                  </a:lnTo>
                  <a:lnTo>
                    <a:pt x="3587" y="6757"/>
                  </a:lnTo>
                  <a:lnTo>
                    <a:pt x="3628" y="6827"/>
                  </a:lnTo>
                  <a:lnTo>
                    <a:pt x="3668" y="6899"/>
                  </a:lnTo>
                  <a:lnTo>
                    <a:pt x="3688" y="6936"/>
                  </a:lnTo>
                  <a:lnTo>
                    <a:pt x="3707" y="6972"/>
                  </a:lnTo>
                  <a:lnTo>
                    <a:pt x="3724" y="7008"/>
                  </a:lnTo>
                  <a:lnTo>
                    <a:pt x="3740" y="7045"/>
                  </a:lnTo>
                  <a:lnTo>
                    <a:pt x="3754" y="7083"/>
                  </a:lnTo>
                  <a:lnTo>
                    <a:pt x="3767" y="7119"/>
                  </a:lnTo>
                  <a:lnTo>
                    <a:pt x="3771" y="7139"/>
                  </a:lnTo>
                  <a:lnTo>
                    <a:pt x="3776" y="7157"/>
                  </a:lnTo>
                  <a:lnTo>
                    <a:pt x="3780" y="7175"/>
                  </a:lnTo>
                  <a:lnTo>
                    <a:pt x="3783" y="7195"/>
                  </a:lnTo>
                  <a:lnTo>
                    <a:pt x="3785" y="7214"/>
                  </a:lnTo>
                  <a:lnTo>
                    <a:pt x="3785" y="7232"/>
                  </a:lnTo>
                  <a:lnTo>
                    <a:pt x="3785" y="7249"/>
                  </a:lnTo>
                  <a:lnTo>
                    <a:pt x="3785" y="7267"/>
                  </a:lnTo>
                  <a:lnTo>
                    <a:pt x="3783" y="7282"/>
                  </a:lnTo>
                  <a:lnTo>
                    <a:pt x="3781" y="7298"/>
                  </a:lnTo>
                  <a:lnTo>
                    <a:pt x="3778" y="7312"/>
                  </a:lnTo>
                  <a:lnTo>
                    <a:pt x="3773" y="7327"/>
                  </a:lnTo>
                  <a:lnTo>
                    <a:pt x="3765" y="7355"/>
                  </a:lnTo>
                  <a:lnTo>
                    <a:pt x="3754" y="7382"/>
                  </a:lnTo>
                  <a:lnTo>
                    <a:pt x="3743" y="7410"/>
                  </a:lnTo>
                  <a:lnTo>
                    <a:pt x="3732" y="7438"/>
                  </a:lnTo>
                  <a:lnTo>
                    <a:pt x="3743" y="7434"/>
                  </a:lnTo>
                  <a:lnTo>
                    <a:pt x="3753" y="7429"/>
                  </a:lnTo>
                  <a:lnTo>
                    <a:pt x="3762" y="7424"/>
                  </a:lnTo>
                  <a:lnTo>
                    <a:pt x="3769" y="7419"/>
                  </a:lnTo>
                  <a:lnTo>
                    <a:pt x="3777" y="7412"/>
                  </a:lnTo>
                  <a:lnTo>
                    <a:pt x="3784" y="7406"/>
                  </a:lnTo>
                  <a:lnTo>
                    <a:pt x="3791" y="7398"/>
                  </a:lnTo>
                  <a:lnTo>
                    <a:pt x="3797" y="7391"/>
                  </a:lnTo>
                  <a:lnTo>
                    <a:pt x="3809" y="7376"/>
                  </a:lnTo>
                  <a:lnTo>
                    <a:pt x="3819" y="7358"/>
                  </a:lnTo>
                  <a:lnTo>
                    <a:pt x="3828" y="7340"/>
                  </a:lnTo>
                  <a:lnTo>
                    <a:pt x="3838" y="7322"/>
                  </a:lnTo>
                  <a:lnTo>
                    <a:pt x="3847" y="7303"/>
                  </a:lnTo>
                  <a:lnTo>
                    <a:pt x="3856" y="7285"/>
                  </a:lnTo>
                  <a:lnTo>
                    <a:pt x="3866" y="7268"/>
                  </a:lnTo>
                  <a:lnTo>
                    <a:pt x="3878" y="7251"/>
                  </a:lnTo>
                  <a:lnTo>
                    <a:pt x="3883" y="7242"/>
                  </a:lnTo>
                  <a:lnTo>
                    <a:pt x="3890" y="7234"/>
                  </a:lnTo>
                  <a:lnTo>
                    <a:pt x="3897" y="7227"/>
                  </a:lnTo>
                  <a:lnTo>
                    <a:pt x="3905" y="7219"/>
                  </a:lnTo>
                  <a:lnTo>
                    <a:pt x="3912" y="7213"/>
                  </a:lnTo>
                  <a:lnTo>
                    <a:pt x="3921" y="7206"/>
                  </a:lnTo>
                  <a:lnTo>
                    <a:pt x="3931" y="7201"/>
                  </a:lnTo>
                  <a:lnTo>
                    <a:pt x="3940" y="7196"/>
                  </a:lnTo>
                  <a:lnTo>
                    <a:pt x="3952" y="7190"/>
                  </a:lnTo>
                  <a:lnTo>
                    <a:pt x="3965" y="7186"/>
                  </a:lnTo>
                  <a:lnTo>
                    <a:pt x="3978" y="7182"/>
                  </a:lnTo>
                  <a:lnTo>
                    <a:pt x="3991" y="7179"/>
                  </a:lnTo>
                  <a:lnTo>
                    <a:pt x="4004" y="7177"/>
                  </a:lnTo>
                  <a:lnTo>
                    <a:pt x="4017" y="7175"/>
                  </a:lnTo>
                  <a:lnTo>
                    <a:pt x="4030" y="7175"/>
                  </a:lnTo>
                  <a:lnTo>
                    <a:pt x="4043" y="7175"/>
                  </a:lnTo>
                  <a:lnTo>
                    <a:pt x="4069" y="7176"/>
                  </a:lnTo>
                  <a:lnTo>
                    <a:pt x="4096" y="7178"/>
                  </a:lnTo>
                  <a:lnTo>
                    <a:pt x="4123" y="7183"/>
                  </a:lnTo>
                  <a:lnTo>
                    <a:pt x="4150" y="7187"/>
                  </a:lnTo>
                  <a:lnTo>
                    <a:pt x="4178" y="7191"/>
                  </a:lnTo>
                  <a:lnTo>
                    <a:pt x="4205" y="7196"/>
                  </a:lnTo>
                  <a:lnTo>
                    <a:pt x="4232" y="7199"/>
                  </a:lnTo>
                  <a:lnTo>
                    <a:pt x="4259" y="7200"/>
                  </a:lnTo>
                  <a:lnTo>
                    <a:pt x="4272" y="7200"/>
                  </a:lnTo>
                  <a:lnTo>
                    <a:pt x="4286" y="7200"/>
                  </a:lnTo>
                  <a:lnTo>
                    <a:pt x="4299" y="7199"/>
                  </a:lnTo>
                  <a:lnTo>
                    <a:pt x="4312" y="7197"/>
                  </a:lnTo>
                  <a:lnTo>
                    <a:pt x="4325" y="7195"/>
                  </a:lnTo>
                  <a:lnTo>
                    <a:pt x="4338" y="7191"/>
                  </a:lnTo>
                  <a:lnTo>
                    <a:pt x="4351" y="7187"/>
                  </a:lnTo>
                  <a:lnTo>
                    <a:pt x="4363" y="7183"/>
                  </a:lnTo>
                  <a:lnTo>
                    <a:pt x="4360" y="7181"/>
                  </a:lnTo>
                  <a:lnTo>
                    <a:pt x="4358" y="7178"/>
                  </a:lnTo>
                  <a:lnTo>
                    <a:pt x="4356" y="7177"/>
                  </a:lnTo>
                  <a:lnTo>
                    <a:pt x="4354" y="7178"/>
                  </a:lnTo>
                  <a:lnTo>
                    <a:pt x="4284" y="7160"/>
                  </a:lnTo>
                  <a:lnTo>
                    <a:pt x="4260" y="7157"/>
                  </a:lnTo>
                  <a:lnTo>
                    <a:pt x="4237" y="7154"/>
                  </a:lnTo>
                  <a:lnTo>
                    <a:pt x="4214" y="7149"/>
                  </a:lnTo>
                  <a:lnTo>
                    <a:pt x="4192" y="7146"/>
                  </a:lnTo>
                  <a:lnTo>
                    <a:pt x="4170" y="7142"/>
                  </a:lnTo>
                  <a:lnTo>
                    <a:pt x="4149" y="7137"/>
                  </a:lnTo>
                  <a:lnTo>
                    <a:pt x="4129" y="7132"/>
                  </a:lnTo>
                  <a:lnTo>
                    <a:pt x="4110" y="7127"/>
                  </a:lnTo>
                  <a:lnTo>
                    <a:pt x="4091" y="7121"/>
                  </a:lnTo>
                  <a:lnTo>
                    <a:pt x="4073" y="7115"/>
                  </a:lnTo>
                  <a:lnTo>
                    <a:pt x="4054" y="7107"/>
                  </a:lnTo>
                  <a:lnTo>
                    <a:pt x="4036" y="7099"/>
                  </a:lnTo>
                  <a:lnTo>
                    <a:pt x="4008" y="7085"/>
                  </a:lnTo>
                  <a:lnTo>
                    <a:pt x="3981" y="7071"/>
                  </a:lnTo>
                  <a:lnTo>
                    <a:pt x="3955" y="7055"/>
                  </a:lnTo>
                  <a:lnTo>
                    <a:pt x="3930" y="7037"/>
                  </a:lnTo>
                  <a:lnTo>
                    <a:pt x="3905" y="7019"/>
                  </a:lnTo>
                  <a:lnTo>
                    <a:pt x="3881" y="7000"/>
                  </a:lnTo>
                  <a:lnTo>
                    <a:pt x="3858" y="6980"/>
                  </a:lnTo>
                  <a:lnTo>
                    <a:pt x="3836" y="6959"/>
                  </a:lnTo>
                  <a:lnTo>
                    <a:pt x="3815" y="6936"/>
                  </a:lnTo>
                  <a:lnTo>
                    <a:pt x="3795" y="6913"/>
                  </a:lnTo>
                  <a:lnTo>
                    <a:pt x="3776" y="6890"/>
                  </a:lnTo>
                  <a:lnTo>
                    <a:pt x="3757" y="6865"/>
                  </a:lnTo>
                  <a:lnTo>
                    <a:pt x="3740" y="6840"/>
                  </a:lnTo>
                  <a:lnTo>
                    <a:pt x="3723" y="6813"/>
                  </a:lnTo>
                  <a:lnTo>
                    <a:pt x="3708" y="6787"/>
                  </a:lnTo>
                  <a:lnTo>
                    <a:pt x="3693" y="6759"/>
                  </a:lnTo>
                  <a:lnTo>
                    <a:pt x="3679" y="6731"/>
                  </a:lnTo>
                  <a:lnTo>
                    <a:pt x="3667" y="6703"/>
                  </a:lnTo>
                  <a:lnTo>
                    <a:pt x="3655" y="6674"/>
                  </a:lnTo>
                  <a:lnTo>
                    <a:pt x="3644" y="6644"/>
                  </a:lnTo>
                  <a:lnTo>
                    <a:pt x="3634" y="6614"/>
                  </a:lnTo>
                  <a:lnTo>
                    <a:pt x="3627" y="6584"/>
                  </a:lnTo>
                  <a:lnTo>
                    <a:pt x="3619" y="6554"/>
                  </a:lnTo>
                  <a:lnTo>
                    <a:pt x="3613" y="6522"/>
                  </a:lnTo>
                  <a:lnTo>
                    <a:pt x="3608" y="6491"/>
                  </a:lnTo>
                  <a:lnTo>
                    <a:pt x="3604" y="6460"/>
                  </a:lnTo>
                  <a:lnTo>
                    <a:pt x="3601" y="6428"/>
                  </a:lnTo>
                  <a:lnTo>
                    <a:pt x="3599" y="6395"/>
                  </a:lnTo>
                  <a:lnTo>
                    <a:pt x="3599" y="6364"/>
                  </a:lnTo>
                  <a:lnTo>
                    <a:pt x="3600" y="6332"/>
                  </a:lnTo>
                  <a:lnTo>
                    <a:pt x="3601" y="6299"/>
                  </a:lnTo>
                  <a:lnTo>
                    <a:pt x="3604" y="6267"/>
                  </a:lnTo>
                  <a:lnTo>
                    <a:pt x="3614" y="6185"/>
                  </a:lnTo>
                  <a:lnTo>
                    <a:pt x="3625" y="6095"/>
                  </a:lnTo>
                  <a:lnTo>
                    <a:pt x="3631" y="6048"/>
                  </a:lnTo>
                  <a:lnTo>
                    <a:pt x="3639" y="6001"/>
                  </a:lnTo>
                  <a:lnTo>
                    <a:pt x="3646" y="5953"/>
                  </a:lnTo>
                  <a:lnTo>
                    <a:pt x="3655" y="5905"/>
                  </a:lnTo>
                  <a:lnTo>
                    <a:pt x="3665" y="5859"/>
                  </a:lnTo>
                  <a:lnTo>
                    <a:pt x="3675" y="5814"/>
                  </a:lnTo>
                  <a:lnTo>
                    <a:pt x="3688" y="5769"/>
                  </a:lnTo>
                  <a:lnTo>
                    <a:pt x="3702" y="5728"/>
                  </a:lnTo>
                  <a:lnTo>
                    <a:pt x="3710" y="5708"/>
                  </a:lnTo>
                  <a:lnTo>
                    <a:pt x="3717" y="5690"/>
                  </a:lnTo>
                  <a:lnTo>
                    <a:pt x="3726" y="5671"/>
                  </a:lnTo>
                  <a:lnTo>
                    <a:pt x="3735" y="5654"/>
                  </a:lnTo>
                  <a:lnTo>
                    <a:pt x="3743" y="5638"/>
                  </a:lnTo>
                  <a:lnTo>
                    <a:pt x="3753" y="5623"/>
                  </a:lnTo>
                  <a:lnTo>
                    <a:pt x="3764" y="5608"/>
                  </a:lnTo>
                  <a:lnTo>
                    <a:pt x="3773" y="5595"/>
                  </a:lnTo>
                  <a:lnTo>
                    <a:pt x="3794" y="5573"/>
                  </a:lnTo>
                  <a:lnTo>
                    <a:pt x="3818" y="5550"/>
                  </a:lnTo>
                  <a:lnTo>
                    <a:pt x="3843" y="5526"/>
                  </a:lnTo>
                  <a:lnTo>
                    <a:pt x="3871" y="5500"/>
                  </a:lnTo>
                  <a:lnTo>
                    <a:pt x="3900" y="5473"/>
                  </a:lnTo>
                  <a:lnTo>
                    <a:pt x="3930" y="5444"/>
                  </a:lnTo>
                  <a:lnTo>
                    <a:pt x="3959" y="5415"/>
                  </a:lnTo>
                  <a:lnTo>
                    <a:pt x="3987" y="5384"/>
                  </a:lnTo>
                  <a:lnTo>
                    <a:pt x="4000" y="5368"/>
                  </a:lnTo>
                  <a:lnTo>
                    <a:pt x="4012" y="5351"/>
                  </a:lnTo>
                  <a:lnTo>
                    <a:pt x="4025" y="5334"/>
                  </a:lnTo>
                  <a:lnTo>
                    <a:pt x="4037" y="5317"/>
                  </a:lnTo>
                  <a:lnTo>
                    <a:pt x="4048" y="5299"/>
                  </a:lnTo>
                  <a:lnTo>
                    <a:pt x="4058" y="5280"/>
                  </a:lnTo>
                  <a:lnTo>
                    <a:pt x="4067" y="5262"/>
                  </a:lnTo>
                  <a:lnTo>
                    <a:pt x="4075" y="5243"/>
                  </a:lnTo>
                  <a:lnTo>
                    <a:pt x="4082" y="5223"/>
                  </a:lnTo>
                  <a:lnTo>
                    <a:pt x="4088" y="5204"/>
                  </a:lnTo>
                  <a:lnTo>
                    <a:pt x="4092" y="5183"/>
                  </a:lnTo>
                  <a:lnTo>
                    <a:pt x="4095" y="5162"/>
                  </a:lnTo>
                  <a:lnTo>
                    <a:pt x="4097" y="5141"/>
                  </a:lnTo>
                  <a:lnTo>
                    <a:pt x="4097" y="5119"/>
                  </a:lnTo>
                  <a:lnTo>
                    <a:pt x="4096" y="5097"/>
                  </a:lnTo>
                  <a:lnTo>
                    <a:pt x="4093" y="5074"/>
                  </a:lnTo>
                  <a:lnTo>
                    <a:pt x="4087" y="5085"/>
                  </a:lnTo>
                  <a:lnTo>
                    <a:pt x="4080" y="5098"/>
                  </a:lnTo>
                  <a:lnTo>
                    <a:pt x="4074" y="5111"/>
                  </a:lnTo>
                  <a:lnTo>
                    <a:pt x="4067" y="5125"/>
                  </a:lnTo>
                  <a:lnTo>
                    <a:pt x="4055" y="5156"/>
                  </a:lnTo>
                  <a:lnTo>
                    <a:pt x="4040" y="5190"/>
                  </a:lnTo>
                  <a:lnTo>
                    <a:pt x="4033" y="5207"/>
                  </a:lnTo>
                  <a:lnTo>
                    <a:pt x="4023" y="5224"/>
                  </a:lnTo>
                  <a:lnTo>
                    <a:pt x="4013" y="5242"/>
                  </a:lnTo>
                  <a:lnTo>
                    <a:pt x="4002" y="5260"/>
                  </a:lnTo>
                  <a:lnTo>
                    <a:pt x="3989" y="5277"/>
                  </a:lnTo>
                  <a:lnTo>
                    <a:pt x="3975" y="5295"/>
                  </a:lnTo>
                  <a:lnTo>
                    <a:pt x="3959" y="5313"/>
                  </a:lnTo>
                  <a:lnTo>
                    <a:pt x="3941" y="5330"/>
                  </a:lnTo>
                  <a:lnTo>
                    <a:pt x="3925" y="5343"/>
                  </a:lnTo>
                  <a:lnTo>
                    <a:pt x="3909" y="5356"/>
                  </a:lnTo>
                  <a:lnTo>
                    <a:pt x="3894" y="5369"/>
                  </a:lnTo>
                  <a:lnTo>
                    <a:pt x="3878" y="5379"/>
                  </a:lnTo>
                  <a:lnTo>
                    <a:pt x="3847" y="5401"/>
                  </a:lnTo>
                  <a:lnTo>
                    <a:pt x="3816" y="5420"/>
                  </a:lnTo>
                  <a:lnTo>
                    <a:pt x="3785" y="5440"/>
                  </a:lnTo>
                  <a:lnTo>
                    <a:pt x="3755" y="5459"/>
                  </a:lnTo>
                  <a:lnTo>
                    <a:pt x="3724" y="5481"/>
                  </a:lnTo>
                  <a:lnTo>
                    <a:pt x="3694" y="5503"/>
                  </a:lnTo>
                  <a:lnTo>
                    <a:pt x="3683" y="5512"/>
                  </a:lnTo>
                  <a:lnTo>
                    <a:pt x="3673" y="5522"/>
                  </a:lnTo>
                  <a:lnTo>
                    <a:pt x="3665" y="5531"/>
                  </a:lnTo>
                  <a:lnTo>
                    <a:pt x="3656" y="5541"/>
                  </a:lnTo>
                  <a:lnTo>
                    <a:pt x="3647" y="5553"/>
                  </a:lnTo>
                  <a:lnTo>
                    <a:pt x="3639" y="5564"/>
                  </a:lnTo>
                  <a:lnTo>
                    <a:pt x="3631" y="5577"/>
                  </a:lnTo>
                  <a:lnTo>
                    <a:pt x="3624" y="5588"/>
                  </a:lnTo>
                  <a:lnTo>
                    <a:pt x="3611" y="5615"/>
                  </a:lnTo>
                  <a:lnTo>
                    <a:pt x="3598" y="5643"/>
                  </a:lnTo>
                  <a:lnTo>
                    <a:pt x="3587" y="5672"/>
                  </a:lnTo>
                  <a:lnTo>
                    <a:pt x="3576" y="5703"/>
                  </a:lnTo>
                  <a:lnTo>
                    <a:pt x="3567" y="5734"/>
                  </a:lnTo>
                  <a:lnTo>
                    <a:pt x="3558" y="5765"/>
                  </a:lnTo>
                  <a:lnTo>
                    <a:pt x="3550" y="5797"/>
                  </a:lnTo>
                  <a:lnTo>
                    <a:pt x="3543" y="5830"/>
                  </a:lnTo>
                  <a:lnTo>
                    <a:pt x="3530" y="5892"/>
                  </a:lnTo>
                  <a:lnTo>
                    <a:pt x="3517" y="5954"/>
                  </a:lnTo>
                  <a:lnTo>
                    <a:pt x="3511" y="5984"/>
                  </a:lnTo>
                  <a:lnTo>
                    <a:pt x="3506" y="6006"/>
                  </a:lnTo>
                  <a:lnTo>
                    <a:pt x="3501" y="6025"/>
                  </a:lnTo>
                  <a:lnTo>
                    <a:pt x="3496" y="6040"/>
                  </a:lnTo>
                  <a:lnTo>
                    <a:pt x="3489" y="6053"/>
                  </a:lnTo>
                  <a:lnTo>
                    <a:pt x="3479" y="6067"/>
                  </a:lnTo>
                  <a:lnTo>
                    <a:pt x="3468" y="6083"/>
                  </a:lnTo>
                  <a:lnTo>
                    <a:pt x="3452" y="6102"/>
                  </a:lnTo>
                  <a:close/>
                  <a:moveTo>
                    <a:pt x="5735" y="2529"/>
                  </a:moveTo>
                  <a:lnTo>
                    <a:pt x="5807" y="2495"/>
                  </a:lnTo>
                  <a:lnTo>
                    <a:pt x="5885" y="2459"/>
                  </a:lnTo>
                  <a:lnTo>
                    <a:pt x="5925" y="2443"/>
                  </a:lnTo>
                  <a:lnTo>
                    <a:pt x="5967" y="2427"/>
                  </a:lnTo>
                  <a:lnTo>
                    <a:pt x="6009" y="2412"/>
                  </a:lnTo>
                  <a:lnTo>
                    <a:pt x="6052" y="2398"/>
                  </a:lnTo>
                  <a:lnTo>
                    <a:pt x="6073" y="2392"/>
                  </a:lnTo>
                  <a:lnTo>
                    <a:pt x="6096" y="2387"/>
                  </a:lnTo>
                  <a:lnTo>
                    <a:pt x="6118" y="2382"/>
                  </a:lnTo>
                  <a:lnTo>
                    <a:pt x="6140" y="2376"/>
                  </a:lnTo>
                  <a:lnTo>
                    <a:pt x="6163" y="2373"/>
                  </a:lnTo>
                  <a:lnTo>
                    <a:pt x="6185" y="2370"/>
                  </a:lnTo>
                  <a:lnTo>
                    <a:pt x="6208" y="2367"/>
                  </a:lnTo>
                  <a:lnTo>
                    <a:pt x="6232" y="2364"/>
                  </a:lnTo>
                  <a:lnTo>
                    <a:pt x="6254" y="2363"/>
                  </a:lnTo>
                  <a:lnTo>
                    <a:pt x="6278" y="2363"/>
                  </a:lnTo>
                  <a:lnTo>
                    <a:pt x="6301" y="2363"/>
                  </a:lnTo>
                  <a:lnTo>
                    <a:pt x="6324" y="2364"/>
                  </a:lnTo>
                  <a:lnTo>
                    <a:pt x="6348" y="2367"/>
                  </a:lnTo>
                  <a:lnTo>
                    <a:pt x="6372" y="2370"/>
                  </a:lnTo>
                  <a:lnTo>
                    <a:pt x="6395" y="2374"/>
                  </a:lnTo>
                  <a:lnTo>
                    <a:pt x="6419" y="2378"/>
                  </a:lnTo>
                  <a:lnTo>
                    <a:pt x="6444" y="2386"/>
                  </a:lnTo>
                  <a:lnTo>
                    <a:pt x="6466" y="2396"/>
                  </a:lnTo>
                  <a:lnTo>
                    <a:pt x="6486" y="2405"/>
                  </a:lnTo>
                  <a:lnTo>
                    <a:pt x="6502" y="2418"/>
                  </a:lnTo>
                  <a:lnTo>
                    <a:pt x="6515" y="2431"/>
                  </a:lnTo>
                  <a:lnTo>
                    <a:pt x="6527" y="2446"/>
                  </a:lnTo>
                  <a:lnTo>
                    <a:pt x="6535" y="2462"/>
                  </a:lnTo>
                  <a:lnTo>
                    <a:pt x="6542" y="2480"/>
                  </a:lnTo>
                  <a:lnTo>
                    <a:pt x="6547" y="2498"/>
                  </a:lnTo>
                  <a:lnTo>
                    <a:pt x="6550" y="2517"/>
                  </a:lnTo>
                  <a:lnTo>
                    <a:pt x="6553" y="2537"/>
                  </a:lnTo>
                  <a:lnTo>
                    <a:pt x="6554" y="2558"/>
                  </a:lnTo>
                  <a:lnTo>
                    <a:pt x="6554" y="2601"/>
                  </a:lnTo>
                  <a:lnTo>
                    <a:pt x="6551" y="2647"/>
                  </a:lnTo>
                  <a:lnTo>
                    <a:pt x="6550" y="2693"/>
                  </a:lnTo>
                  <a:lnTo>
                    <a:pt x="6550" y="2739"/>
                  </a:lnTo>
                  <a:lnTo>
                    <a:pt x="6551" y="2762"/>
                  </a:lnTo>
                  <a:lnTo>
                    <a:pt x="6555" y="2785"/>
                  </a:lnTo>
                  <a:lnTo>
                    <a:pt x="6558" y="2807"/>
                  </a:lnTo>
                  <a:lnTo>
                    <a:pt x="6563" y="2830"/>
                  </a:lnTo>
                  <a:lnTo>
                    <a:pt x="6571" y="2850"/>
                  </a:lnTo>
                  <a:lnTo>
                    <a:pt x="6581" y="2872"/>
                  </a:lnTo>
                  <a:lnTo>
                    <a:pt x="6592" y="2892"/>
                  </a:lnTo>
                  <a:lnTo>
                    <a:pt x="6606" y="2912"/>
                  </a:lnTo>
                  <a:lnTo>
                    <a:pt x="6624" y="2930"/>
                  </a:lnTo>
                  <a:lnTo>
                    <a:pt x="6644" y="2947"/>
                  </a:lnTo>
                  <a:lnTo>
                    <a:pt x="6667" y="2963"/>
                  </a:lnTo>
                  <a:lnTo>
                    <a:pt x="6694" y="2978"/>
                  </a:lnTo>
                  <a:lnTo>
                    <a:pt x="6673" y="2893"/>
                  </a:lnTo>
                  <a:lnTo>
                    <a:pt x="6655" y="2825"/>
                  </a:lnTo>
                  <a:lnTo>
                    <a:pt x="6647" y="2796"/>
                  </a:lnTo>
                  <a:lnTo>
                    <a:pt x="6642" y="2768"/>
                  </a:lnTo>
                  <a:lnTo>
                    <a:pt x="6640" y="2755"/>
                  </a:lnTo>
                  <a:lnTo>
                    <a:pt x="6638" y="2743"/>
                  </a:lnTo>
                  <a:lnTo>
                    <a:pt x="6637" y="2729"/>
                  </a:lnTo>
                  <a:lnTo>
                    <a:pt x="6637" y="2716"/>
                  </a:lnTo>
                  <a:lnTo>
                    <a:pt x="6637" y="2702"/>
                  </a:lnTo>
                  <a:lnTo>
                    <a:pt x="6638" y="2688"/>
                  </a:lnTo>
                  <a:lnTo>
                    <a:pt x="6639" y="2674"/>
                  </a:lnTo>
                  <a:lnTo>
                    <a:pt x="6642" y="2658"/>
                  </a:lnTo>
                  <a:lnTo>
                    <a:pt x="6645" y="2643"/>
                  </a:lnTo>
                  <a:lnTo>
                    <a:pt x="6648" y="2627"/>
                  </a:lnTo>
                  <a:lnTo>
                    <a:pt x="6654" y="2610"/>
                  </a:lnTo>
                  <a:lnTo>
                    <a:pt x="6659" y="2592"/>
                  </a:lnTo>
                  <a:lnTo>
                    <a:pt x="6674" y="2553"/>
                  </a:lnTo>
                  <a:lnTo>
                    <a:pt x="6693" y="2508"/>
                  </a:lnTo>
                  <a:lnTo>
                    <a:pt x="6715" y="2457"/>
                  </a:lnTo>
                  <a:lnTo>
                    <a:pt x="6743" y="2400"/>
                  </a:lnTo>
                  <a:lnTo>
                    <a:pt x="6760" y="2368"/>
                  </a:lnTo>
                  <a:lnTo>
                    <a:pt x="6777" y="2341"/>
                  </a:lnTo>
                  <a:lnTo>
                    <a:pt x="6794" y="2316"/>
                  </a:lnTo>
                  <a:lnTo>
                    <a:pt x="6811" y="2295"/>
                  </a:lnTo>
                  <a:lnTo>
                    <a:pt x="6828" y="2277"/>
                  </a:lnTo>
                  <a:lnTo>
                    <a:pt x="6847" y="2260"/>
                  </a:lnTo>
                  <a:lnTo>
                    <a:pt x="6865" y="2244"/>
                  </a:lnTo>
                  <a:lnTo>
                    <a:pt x="6883" y="2228"/>
                  </a:lnTo>
                  <a:lnTo>
                    <a:pt x="6904" y="2210"/>
                  </a:lnTo>
                  <a:lnTo>
                    <a:pt x="6925" y="2192"/>
                  </a:lnTo>
                  <a:lnTo>
                    <a:pt x="6947" y="2173"/>
                  </a:lnTo>
                  <a:lnTo>
                    <a:pt x="6970" y="2149"/>
                  </a:lnTo>
                  <a:lnTo>
                    <a:pt x="6995" y="2123"/>
                  </a:lnTo>
                  <a:lnTo>
                    <a:pt x="7021" y="2092"/>
                  </a:lnTo>
                  <a:lnTo>
                    <a:pt x="7049" y="2056"/>
                  </a:lnTo>
                  <a:lnTo>
                    <a:pt x="7079" y="2014"/>
                  </a:lnTo>
                  <a:lnTo>
                    <a:pt x="7097" y="1986"/>
                  </a:lnTo>
                  <a:lnTo>
                    <a:pt x="7115" y="1962"/>
                  </a:lnTo>
                  <a:lnTo>
                    <a:pt x="7132" y="1937"/>
                  </a:lnTo>
                  <a:lnTo>
                    <a:pt x="7152" y="1908"/>
                  </a:lnTo>
                  <a:lnTo>
                    <a:pt x="7186" y="1861"/>
                  </a:lnTo>
                  <a:lnTo>
                    <a:pt x="7216" y="1816"/>
                  </a:lnTo>
                  <a:lnTo>
                    <a:pt x="7245" y="1774"/>
                  </a:lnTo>
                  <a:lnTo>
                    <a:pt x="7274" y="1735"/>
                  </a:lnTo>
                  <a:lnTo>
                    <a:pt x="7289" y="1717"/>
                  </a:lnTo>
                  <a:lnTo>
                    <a:pt x="7305" y="1700"/>
                  </a:lnTo>
                  <a:lnTo>
                    <a:pt x="7320" y="1685"/>
                  </a:lnTo>
                  <a:lnTo>
                    <a:pt x="7338" y="1670"/>
                  </a:lnTo>
                  <a:lnTo>
                    <a:pt x="7355" y="1657"/>
                  </a:lnTo>
                  <a:lnTo>
                    <a:pt x="7373" y="1645"/>
                  </a:lnTo>
                  <a:lnTo>
                    <a:pt x="7392" y="1635"/>
                  </a:lnTo>
                  <a:lnTo>
                    <a:pt x="7413" y="1627"/>
                  </a:lnTo>
                  <a:lnTo>
                    <a:pt x="7427" y="1623"/>
                  </a:lnTo>
                  <a:lnTo>
                    <a:pt x="7440" y="1619"/>
                  </a:lnTo>
                  <a:lnTo>
                    <a:pt x="7454" y="1617"/>
                  </a:lnTo>
                  <a:lnTo>
                    <a:pt x="7468" y="1614"/>
                  </a:lnTo>
                  <a:lnTo>
                    <a:pt x="7497" y="1611"/>
                  </a:lnTo>
                  <a:lnTo>
                    <a:pt x="7527" y="1609"/>
                  </a:lnTo>
                  <a:lnTo>
                    <a:pt x="7592" y="1608"/>
                  </a:lnTo>
                  <a:lnTo>
                    <a:pt x="7662" y="1606"/>
                  </a:lnTo>
                  <a:lnTo>
                    <a:pt x="7699" y="1604"/>
                  </a:lnTo>
                  <a:lnTo>
                    <a:pt x="7739" y="1601"/>
                  </a:lnTo>
                  <a:lnTo>
                    <a:pt x="7760" y="1597"/>
                  </a:lnTo>
                  <a:lnTo>
                    <a:pt x="7781" y="1594"/>
                  </a:lnTo>
                  <a:lnTo>
                    <a:pt x="7803" y="1590"/>
                  </a:lnTo>
                  <a:lnTo>
                    <a:pt x="7824" y="1586"/>
                  </a:lnTo>
                  <a:lnTo>
                    <a:pt x="7848" y="1580"/>
                  </a:lnTo>
                  <a:lnTo>
                    <a:pt x="7871" y="1574"/>
                  </a:lnTo>
                  <a:lnTo>
                    <a:pt x="7894" y="1566"/>
                  </a:lnTo>
                  <a:lnTo>
                    <a:pt x="7919" y="1558"/>
                  </a:lnTo>
                  <a:lnTo>
                    <a:pt x="7944" y="1548"/>
                  </a:lnTo>
                  <a:lnTo>
                    <a:pt x="7970" y="1538"/>
                  </a:lnTo>
                  <a:lnTo>
                    <a:pt x="7995" y="1526"/>
                  </a:lnTo>
                  <a:lnTo>
                    <a:pt x="8022" y="1513"/>
                  </a:lnTo>
                  <a:lnTo>
                    <a:pt x="8015" y="1510"/>
                  </a:lnTo>
                  <a:lnTo>
                    <a:pt x="8004" y="1508"/>
                  </a:lnTo>
                  <a:lnTo>
                    <a:pt x="7990" y="1507"/>
                  </a:lnTo>
                  <a:lnTo>
                    <a:pt x="7974" y="1508"/>
                  </a:lnTo>
                  <a:lnTo>
                    <a:pt x="7935" y="1510"/>
                  </a:lnTo>
                  <a:lnTo>
                    <a:pt x="7888" y="1516"/>
                  </a:lnTo>
                  <a:lnTo>
                    <a:pt x="7836" y="1521"/>
                  </a:lnTo>
                  <a:lnTo>
                    <a:pt x="7781" y="1525"/>
                  </a:lnTo>
                  <a:lnTo>
                    <a:pt x="7753" y="1527"/>
                  </a:lnTo>
                  <a:lnTo>
                    <a:pt x="7725" y="1529"/>
                  </a:lnTo>
                  <a:lnTo>
                    <a:pt x="7698" y="1529"/>
                  </a:lnTo>
                  <a:lnTo>
                    <a:pt x="7671" y="1529"/>
                  </a:lnTo>
                  <a:lnTo>
                    <a:pt x="7627" y="1527"/>
                  </a:lnTo>
                  <a:lnTo>
                    <a:pt x="7586" y="1527"/>
                  </a:lnTo>
                  <a:lnTo>
                    <a:pt x="7549" y="1529"/>
                  </a:lnTo>
                  <a:lnTo>
                    <a:pt x="7514" y="1530"/>
                  </a:lnTo>
                  <a:lnTo>
                    <a:pt x="7482" y="1533"/>
                  </a:lnTo>
                  <a:lnTo>
                    <a:pt x="7453" y="1536"/>
                  </a:lnTo>
                  <a:lnTo>
                    <a:pt x="7426" y="1539"/>
                  </a:lnTo>
                  <a:lnTo>
                    <a:pt x="7402" y="1544"/>
                  </a:lnTo>
                  <a:lnTo>
                    <a:pt x="7380" y="1548"/>
                  </a:lnTo>
                  <a:lnTo>
                    <a:pt x="7359" y="1553"/>
                  </a:lnTo>
                  <a:lnTo>
                    <a:pt x="7340" y="1559"/>
                  </a:lnTo>
                  <a:lnTo>
                    <a:pt x="7322" y="1563"/>
                  </a:lnTo>
                  <a:lnTo>
                    <a:pt x="7292" y="1574"/>
                  </a:lnTo>
                  <a:lnTo>
                    <a:pt x="7265" y="1582"/>
                  </a:lnTo>
                  <a:lnTo>
                    <a:pt x="7242" y="1590"/>
                  </a:lnTo>
                  <a:lnTo>
                    <a:pt x="7219" y="1594"/>
                  </a:lnTo>
                  <a:lnTo>
                    <a:pt x="7208" y="1595"/>
                  </a:lnTo>
                  <a:lnTo>
                    <a:pt x="7196" y="1596"/>
                  </a:lnTo>
                  <a:lnTo>
                    <a:pt x="7185" y="1595"/>
                  </a:lnTo>
                  <a:lnTo>
                    <a:pt x="7172" y="1593"/>
                  </a:lnTo>
                  <a:lnTo>
                    <a:pt x="7159" y="1590"/>
                  </a:lnTo>
                  <a:lnTo>
                    <a:pt x="7145" y="1586"/>
                  </a:lnTo>
                  <a:lnTo>
                    <a:pt x="7130" y="1580"/>
                  </a:lnTo>
                  <a:lnTo>
                    <a:pt x="7113" y="1573"/>
                  </a:lnTo>
                  <a:lnTo>
                    <a:pt x="7095" y="1563"/>
                  </a:lnTo>
                  <a:lnTo>
                    <a:pt x="7075" y="1552"/>
                  </a:lnTo>
                  <a:lnTo>
                    <a:pt x="7053" y="1540"/>
                  </a:lnTo>
                  <a:lnTo>
                    <a:pt x="7031" y="1525"/>
                  </a:lnTo>
                  <a:lnTo>
                    <a:pt x="7012" y="1515"/>
                  </a:lnTo>
                  <a:lnTo>
                    <a:pt x="6995" y="1505"/>
                  </a:lnTo>
                  <a:lnTo>
                    <a:pt x="6977" y="1496"/>
                  </a:lnTo>
                  <a:lnTo>
                    <a:pt x="6960" y="1488"/>
                  </a:lnTo>
                  <a:lnTo>
                    <a:pt x="6941" y="1480"/>
                  </a:lnTo>
                  <a:lnTo>
                    <a:pt x="6923" y="1474"/>
                  </a:lnTo>
                  <a:lnTo>
                    <a:pt x="6904" y="1467"/>
                  </a:lnTo>
                  <a:lnTo>
                    <a:pt x="6884" y="1463"/>
                  </a:lnTo>
                  <a:lnTo>
                    <a:pt x="6865" y="1459"/>
                  </a:lnTo>
                  <a:lnTo>
                    <a:pt x="6845" y="1455"/>
                  </a:lnTo>
                  <a:lnTo>
                    <a:pt x="6824" y="1453"/>
                  </a:lnTo>
                  <a:lnTo>
                    <a:pt x="6802" y="1452"/>
                  </a:lnTo>
                  <a:lnTo>
                    <a:pt x="6781" y="1451"/>
                  </a:lnTo>
                  <a:lnTo>
                    <a:pt x="6758" y="1452"/>
                  </a:lnTo>
                  <a:lnTo>
                    <a:pt x="6735" y="1453"/>
                  </a:lnTo>
                  <a:lnTo>
                    <a:pt x="6710" y="1456"/>
                  </a:lnTo>
                  <a:lnTo>
                    <a:pt x="6745" y="1464"/>
                  </a:lnTo>
                  <a:lnTo>
                    <a:pt x="6780" y="1473"/>
                  </a:lnTo>
                  <a:lnTo>
                    <a:pt x="6813" y="1481"/>
                  </a:lnTo>
                  <a:lnTo>
                    <a:pt x="6844" y="1492"/>
                  </a:lnTo>
                  <a:lnTo>
                    <a:pt x="6876" y="1505"/>
                  </a:lnTo>
                  <a:lnTo>
                    <a:pt x="6904" y="1518"/>
                  </a:lnTo>
                  <a:lnTo>
                    <a:pt x="6918" y="1525"/>
                  </a:lnTo>
                  <a:lnTo>
                    <a:pt x="6932" y="1534"/>
                  </a:lnTo>
                  <a:lnTo>
                    <a:pt x="6945" y="1543"/>
                  </a:lnTo>
                  <a:lnTo>
                    <a:pt x="6957" y="1551"/>
                  </a:lnTo>
                  <a:lnTo>
                    <a:pt x="6970" y="1561"/>
                  </a:lnTo>
                  <a:lnTo>
                    <a:pt x="6982" y="1571"/>
                  </a:lnTo>
                  <a:lnTo>
                    <a:pt x="6994" y="1581"/>
                  </a:lnTo>
                  <a:lnTo>
                    <a:pt x="7005" y="1591"/>
                  </a:lnTo>
                  <a:lnTo>
                    <a:pt x="7016" y="1603"/>
                  </a:lnTo>
                  <a:lnTo>
                    <a:pt x="7025" y="1614"/>
                  </a:lnTo>
                  <a:lnTo>
                    <a:pt x="7034" y="1627"/>
                  </a:lnTo>
                  <a:lnTo>
                    <a:pt x="7041" y="1638"/>
                  </a:lnTo>
                  <a:lnTo>
                    <a:pt x="7048" y="1652"/>
                  </a:lnTo>
                  <a:lnTo>
                    <a:pt x="7053" y="1667"/>
                  </a:lnTo>
                  <a:lnTo>
                    <a:pt x="7058" y="1683"/>
                  </a:lnTo>
                  <a:lnTo>
                    <a:pt x="7061" y="1699"/>
                  </a:lnTo>
                  <a:lnTo>
                    <a:pt x="7062" y="1716"/>
                  </a:lnTo>
                  <a:lnTo>
                    <a:pt x="7062" y="1734"/>
                  </a:lnTo>
                  <a:lnTo>
                    <a:pt x="7060" y="1755"/>
                  </a:lnTo>
                  <a:lnTo>
                    <a:pt x="7055" y="1775"/>
                  </a:lnTo>
                  <a:lnTo>
                    <a:pt x="7052" y="1792"/>
                  </a:lnTo>
                  <a:lnTo>
                    <a:pt x="7048" y="1809"/>
                  </a:lnTo>
                  <a:lnTo>
                    <a:pt x="7043" y="1825"/>
                  </a:lnTo>
                  <a:lnTo>
                    <a:pt x="7037" y="1842"/>
                  </a:lnTo>
                  <a:lnTo>
                    <a:pt x="7024" y="1874"/>
                  </a:lnTo>
                  <a:lnTo>
                    <a:pt x="7009" y="1907"/>
                  </a:lnTo>
                  <a:lnTo>
                    <a:pt x="6993" y="1939"/>
                  </a:lnTo>
                  <a:lnTo>
                    <a:pt x="6976" y="1970"/>
                  </a:lnTo>
                  <a:lnTo>
                    <a:pt x="6957" y="2000"/>
                  </a:lnTo>
                  <a:lnTo>
                    <a:pt x="6938" y="2029"/>
                  </a:lnTo>
                  <a:lnTo>
                    <a:pt x="6919" y="2057"/>
                  </a:lnTo>
                  <a:lnTo>
                    <a:pt x="6898" y="2084"/>
                  </a:lnTo>
                  <a:lnTo>
                    <a:pt x="6878" y="2110"/>
                  </a:lnTo>
                  <a:lnTo>
                    <a:pt x="6857" y="2134"/>
                  </a:lnTo>
                  <a:lnTo>
                    <a:pt x="6837" y="2155"/>
                  </a:lnTo>
                  <a:lnTo>
                    <a:pt x="6817" y="2176"/>
                  </a:lnTo>
                  <a:lnTo>
                    <a:pt x="6798" y="2194"/>
                  </a:lnTo>
                  <a:lnTo>
                    <a:pt x="6781" y="2209"/>
                  </a:lnTo>
                  <a:lnTo>
                    <a:pt x="6761" y="2225"/>
                  </a:lnTo>
                  <a:lnTo>
                    <a:pt x="6742" y="2239"/>
                  </a:lnTo>
                  <a:lnTo>
                    <a:pt x="6725" y="2251"/>
                  </a:lnTo>
                  <a:lnTo>
                    <a:pt x="6708" y="2261"/>
                  </a:lnTo>
                  <a:lnTo>
                    <a:pt x="6691" y="2270"/>
                  </a:lnTo>
                  <a:lnTo>
                    <a:pt x="6675" y="2276"/>
                  </a:lnTo>
                  <a:lnTo>
                    <a:pt x="6660" y="2280"/>
                  </a:lnTo>
                  <a:lnTo>
                    <a:pt x="6645" y="2285"/>
                  </a:lnTo>
                  <a:lnTo>
                    <a:pt x="6631" y="2287"/>
                  </a:lnTo>
                  <a:lnTo>
                    <a:pt x="6616" y="2288"/>
                  </a:lnTo>
                  <a:lnTo>
                    <a:pt x="6602" y="2289"/>
                  </a:lnTo>
                  <a:lnTo>
                    <a:pt x="6588" y="2288"/>
                  </a:lnTo>
                  <a:lnTo>
                    <a:pt x="6559" y="2285"/>
                  </a:lnTo>
                  <a:lnTo>
                    <a:pt x="6529" y="2279"/>
                  </a:lnTo>
                  <a:lnTo>
                    <a:pt x="6498" y="2272"/>
                  </a:lnTo>
                  <a:lnTo>
                    <a:pt x="6464" y="2265"/>
                  </a:lnTo>
                  <a:lnTo>
                    <a:pt x="6428" y="2258"/>
                  </a:lnTo>
                  <a:lnTo>
                    <a:pt x="6388" y="2253"/>
                  </a:lnTo>
                  <a:lnTo>
                    <a:pt x="6366" y="2251"/>
                  </a:lnTo>
                  <a:lnTo>
                    <a:pt x="6343" y="2250"/>
                  </a:lnTo>
                  <a:lnTo>
                    <a:pt x="6319" y="2250"/>
                  </a:lnTo>
                  <a:lnTo>
                    <a:pt x="6293" y="2251"/>
                  </a:lnTo>
                  <a:lnTo>
                    <a:pt x="6266" y="2252"/>
                  </a:lnTo>
                  <a:lnTo>
                    <a:pt x="6238" y="2256"/>
                  </a:lnTo>
                  <a:lnTo>
                    <a:pt x="6208" y="2261"/>
                  </a:lnTo>
                  <a:lnTo>
                    <a:pt x="6176" y="2266"/>
                  </a:lnTo>
                  <a:lnTo>
                    <a:pt x="6148" y="2273"/>
                  </a:lnTo>
                  <a:lnTo>
                    <a:pt x="6116" y="2283"/>
                  </a:lnTo>
                  <a:lnTo>
                    <a:pt x="6084" y="2293"/>
                  </a:lnTo>
                  <a:lnTo>
                    <a:pt x="6052" y="2306"/>
                  </a:lnTo>
                  <a:lnTo>
                    <a:pt x="6017" y="2320"/>
                  </a:lnTo>
                  <a:lnTo>
                    <a:pt x="5984" y="2336"/>
                  </a:lnTo>
                  <a:lnTo>
                    <a:pt x="5950" y="2353"/>
                  </a:lnTo>
                  <a:lnTo>
                    <a:pt x="5917" y="2371"/>
                  </a:lnTo>
                  <a:lnTo>
                    <a:pt x="5885" y="2390"/>
                  </a:lnTo>
                  <a:lnTo>
                    <a:pt x="5855" y="2410"/>
                  </a:lnTo>
                  <a:lnTo>
                    <a:pt x="5827" y="2429"/>
                  </a:lnTo>
                  <a:lnTo>
                    <a:pt x="5802" y="2450"/>
                  </a:lnTo>
                  <a:lnTo>
                    <a:pt x="5790" y="2460"/>
                  </a:lnTo>
                  <a:lnTo>
                    <a:pt x="5779" y="2470"/>
                  </a:lnTo>
                  <a:lnTo>
                    <a:pt x="5770" y="2480"/>
                  </a:lnTo>
                  <a:lnTo>
                    <a:pt x="5760" y="2490"/>
                  </a:lnTo>
                  <a:lnTo>
                    <a:pt x="5753" y="2500"/>
                  </a:lnTo>
                  <a:lnTo>
                    <a:pt x="5746" y="2510"/>
                  </a:lnTo>
                  <a:lnTo>
                    <a:pt x="5740" y="2520"/>
                  </a:lnTo>
                  <a:lnTo>
                    <a:pt x="5735" y="2529"/>
                  </a:lnTo>
                  <a:close/>
                  <a:moveTo>
                    <a:pt x="5174" y="892"/>
                  </a:moveTo>
                  <a:lnTo>
                    <a:pt x="5145" y="892"/>
                  </a:lnTo>
                  <a:lnTo>
                    <a:pt x="5114" y="893"/>
                  </a:lnTo>
                  <a:lnTo>
                    <a:pt x="5083" y="895"/>
                  </a:lnTo>
                  <a:lnTo>
                    <a:pt x="5049" y="898"/>
                  </a:lnTo>
                  <a:lnTo>
                    <a:pt x="5017" y="904"/>
                  </a:lnTo>
                  <a:lnTo>
                    <a:pt x="4984" y="909"/>
                  </a:lnTo>
                  <a:lnTo>
                    <a:pt x="4950" y="916"/>
                  </a:lnTo>
                  <a:lnTo>
                    <a:pt x="4919" y="924"/>
                  </a:lnTo>
                  <a:lnTo>
                    <a:pt x="4888" y="933"/>
                  </a:lnTo>
                  <a:lnTo>
                    <a:pt x="4860" y="944"/>
                  </a:lnTo>
                  <a:lnTo>
                    <a:pt x="4846" y="949"/>
                  </a:lnTo>
                  <a:lnTo>
                    <a:pt x="4833" y="954"/>
                  </a:lnTo>
                  <a:lnTo>
                    <a:pt x="4820" y="961"/>
                  </a:lnTo>
                  <a:lnTo>
                    <a:pt x="4808" y="967"/>
                  </a:lnTo>
                  <a:lnTo>
                    <a:pt x="4797" y="975"/>
                  </a:lnTo>
                  <a:lnTo>
                    <a:pt x="4788" y="981"/>
                  </a:lnTo>
                  <a:lnTo>
                    <a:pt x="4778" y="989"/>
                  </a:lnTo>
                  <a:lnTo>
                    <a:pt x="4769" y="996"/>
                  </a:lnTo>
                  <a:lnTo>
                    <a:pt x="4762" y="1005"/>
                  </a:lnTo>
                  <a:lnTo>
                    <a:pt x="4755" y="1014"/>
                  </a:lnTo>
                  <a:lnTo>
                    <a:pt x="4750" y="1022"/>
                  </a:lnTo>
                  <a:lnTo>
                    <a:pt x="4746" y="1031"/>
                  </a:lnTo>
                  <a:lnTo>
                    <a:pt x="4770" y="1024"/>
                  </a:lnTo>
                  <a:lnTo>
                    <a:pt x="4794" y="1018"/>
                  </a:lnTo>
                  <a:lnTo>
                    <a:pt x="4816" y="1011"/>
                  </a:lnTo>
                  <a:lnTo>
                    <a:pt x="4837" y="1005"/>
                  </a:lnTo>
                  <a:lnTo>
                    <a:pt x="4860" y="1000"/>
                  </a:lnTo>
                  <a:lnTo>
                    <a:pt x="4884" y="994"/>
                  </a:lnTo>
                  <a:lnTo>
                    <a:pt x="4912" y="990"/>
                  </a:lnTo>
                  <a:lnTo>
                    <a:pt x="4943" y="986"/>
                  </a:lnTo>
                  <a:lnTo>
                    <a:pt x="4969" y="983"/>
                  </a:lnTo>
                  <a:lnTo>
                    <a:pt x="4993" y="981"/>
                  </a:lnTo>
                  <a:lnTo>
                    <a:pt x="5017" y="980"/>
                  </a:lnTo>
                  <a:lnTo>
                    <a:pt x="5040" y="980"/>
                  </a:lnTo>
                  <a:lnTo>
                    <a:pt x="5061" y="981"/>
                  </a:lnTo>
                  <a:lnTo>
                    <a:pt x="5083" y="982"/>
                  </a:lnTo>
                  <a:lnTo>
                    <a:pt x="5102" y="985"/>
                  </a:lnTo>
                  <a:lnTo>
                    <a:pt x="5122" y="987"/>
                  </a:lnTo>
                  <a:lnTo>
                    <a:pt x="5141" y="990"/>
                  </a:lnTo>
                  <a:lnTo>
                    <a:pt x="5158" y="994"/>
                  </a:lnTo>
                  <a:lnTo>
                    <a:pt x="5175" y="999"/>
                  </a:lnTo>
                  <a:lnTo>
                    <a:pt x="5192" y="1004"/>
                  </a:lnTo>
                  <a:lnTo>
                    <a:pt x="5208" y="1009"/>
                  </a:lnTo>
                  <a:lnTo>
                    <a:pt x="5223" y="1016"/>
                  </a:lnTo>
                  <a:lnTo>
                    <a:pt x="5238" y="1022"/>
                  </a:lnTo>
                  <a:lnTo>
                    <a:pt x="5253" y="1030"/>
                  </a:lnTo>
                  <a:lnTo>
                    <a:pt x="5267" y="1038"/>
                  </a:lnTo>
                  <a:lnTo>
                    <a:pt x="5280" y="1046"/>
                  </a:lnTo>
                  <a:lnTo>
                    <a:pt x="5293" y="1056"/>
                  </a:lnTo>
                  <a:lnTo>
                    <a:pt x="5306" y="1064"/>
                  </a:lnTo>
                  <a:lnTo>
                    <a:pt x="5330" y="1085"/>
                  </a:lnTo>
                  <a:lnTo>
                    <a:pt x="5355" y="1106"/>
                  </a:lnTo>
                  <a:lnTo>
                    <a:pt x="5379" y="1129"/>
                  </a:lnTo>
                  <a:lnTo>
                    <a:pt x="5403" y="1154"/>
                  </a:lnTo>
                  <a:lnTo>
                    <a:pt x="5426" y="1180"/>
                  </a:lnTo>
                  <a:lnTo>
                    <a:pt x="5451" y="1206"/>
                  </a:lnTo>
                  <a:lnTo>
                    <a:pt x="5455" y="1173"/>
                  </a:lnTo>
                  <a:lnTo>
                    <a:pt x="5461" y="1143"/>
                  </a:lnTo>
                  <a:lnTo>
                    <a:pt x="5467" y="1115"/>
                  </a:lnTo>
                  <a:lnTo>
                    <a:pt x="5474" y="1088"/>
                  </a:lnTo>
                  <a:lnTo>
                    <a:pt x="5481" y="1062"/>
                  </a:lnTo>
                  <a:lnTo>
                    <a:pt x="5490" y="1038"/>
                  </a:lnTo>
                  <a:lnTo>
                    <a:pt x="5499" y="1015"/>
                  </a:lnTo>
                  <a:lnTo>
                    <a:pt x="5510" y="992"/>
                  </a:lnTo>
                  <a:lnTo>
                    <a:pt x="5522" y="969"/>
                  </a:lnTo>
                  <a:lnTo>
                    <a:pt x="5535" y="946"/>
                  </a:lnTo>
                  <a:lnTo>
                    <a:pt x="5549" y="923"/>
                  </a:lnTo>
                  <a:lnTo>
                    <a:pt x="5565" y="898"/>
                  </a:lnTo>
                  <a:lnTo>
                    <a:pt x="5602" y="846"/>
                  </a:lnTo>
                  <a:lnTo>
                    <a:pt x="5646" y="785"/>
                  </a:lnTo>
                  <a:lnTo>
                    <a:pt x="5660" y="766"/>
                  </a:lnTo>
                  <a:lnTo>
                    <a:pt x="5675" y="746"/>
                  </a:lnTo>
                  <a:lnTo>
                    <a:pt x="5691" y="727"/>
                  </a:lnTo>
                  <a:lnTo>
                    <a:pt x="5707" y="707"/>
                  </a:lnTo>
                  <a:lnTo>
                    <a:pt x="5726" y="686"/>
                  </a:lnTo>
                  <a:lnTo>
                    <a:pt x="5745" y="667"/>
                  </a:lnTo>
                  <a:lnTo>
                    <a:pt x="5764" y="647"/>
                  </a:lnTo>
                  <a:lnTo>
                    <a:pt x="5785" y="629"/>
                  </a:lnTo>
                  <a:lnTo>
                    <a:pt x="5806" y="611"/>
                  </a:lnTo>
                  <a:lnTo>
                    <a:pt x="5829" y="594"/>
                  </a:lnTo>
                  <a:lnTo>
                    <a:pt x="5852" y="577"/>
                  </a:lnTo>
                  <a:lnTo>
                    <a:pt x="5876" y="562"/>
                  </a:lnTo>
                  <a:lnTo>
                    <a:pt x="5901" y="549"/>
                  </a:lnTo>
                  <a:lnTo>
                    <a:pt x="5927" y="538"/>
                  </a:lnTo>
                  <a:lnTo>
                    <a:pt x="5953" y="527"/>
                  </a:lnTo>
                  <a:lnTo>
                    <a:pt x="5981" y="519"/>
                  </a:lnTo>
                  <a:lnTo>
                    <a:pt x="5956" y="517"/>
                  </a:lnTo>
                  <a:lnTo>
                    <a:pt x="5931" y="518"/>
                  </a:lnTo>
                  <a:lnTo>
                    <a:pt x="5908" y="520"/>
                  </a:lnTo>
                  <a:lnTo>
                    <a:pt x="5885" y="524"/>
                  </a:lnTo>
                  <a:lnTo>
                    <a:pt x="5862" y="529"/>
                  </a:lnTo>
                  <a:lnTo>
                    <a:pt x="5840" y="535"/>
                  </a:lnTo>
                  <a:lnTo>
                    <a:pt x="5819" y="543"/>
                  </a:lnTo>
                  <a:lnTo>
                    <a:pt x="5798" y="550"/>
                  </a:lnTo>
                  <a:lnTo>
                    <a:pt x="5778" y="560"/>
                  </a:lnTo>
                  <a:lnTo>
                    <a:pt x="5759" y="570"/>
                  </a:lnTo>
                  <a:lnTo>
                    <a:pt x="5741" y="581"/>
                  </a:lnTo>
                  <a:lnTo>
                    <a:pt x="5723" y="591"/>
                  </a:lnTo>
                  <a:lnTo>
                    <a:pt x="5707" y="603"/>
                  </a:lnTo>
                  <a:lnTo>
                    <a:pt x="5692" y="614"/>
                  </a:lnTo>
                  <a:lnTo>
                    <a:pt x="5678" y="626"/>
                  </a:lnTo>
                  <a:lnTo>
                    <a:pt x="5665" y="637"/>
                  </a:lnTo>
                  <a:lnTo>
                    <a:pt x="5652" y="650"/>
                  </a:lnTo>
                  <a:lnTo>
                    <a:pt x="5641" y="664"/>
                  </a:lnTo>
                  <a:lnTo>
                    <a:pt x="5629" y="679"/>
                  </a:lnTo>
                  <a:lnTo>
                    <a:pt x="5617" y="695"/>
                  </a:lnTo>
                  <a:lnTo>
                    <a:pt x="5593" y="729"/>
                  </a:lnTo>
                  <a:lnTo>
                    <a:pt x="5569" y="764"/>
                  </a:lnTo>
                  <a:lnTo>
                    <a:pt x="5557" y="781"/>
                  </a:lnTo>
                  <a:lnTo>
                    <a:pt x="5544" y="796"/>
                  </a:lnTo>
                  <a:lnTo>
                    <a:pt x="5530" y="811"/>
                  </a:lnTo>
                  <a:lnTo>
                    <a:pt x="5513" y="824"/>
                  </a:lnTo>
                  <a:lnTo>
                    <a:pt x="5506" y="831"/>
                  </a:lnTo>
                  <a:lnTo>
                    <a:pt x="5497" y="836"/>
                  </a:lnTo>
                  <a:lnTo>
                    <a:pt x="5489" y="841"/>
                  </a:lnTo>
                  <a:lnTo>
                    <a:pt x="5479" y="846"/>
                  </a:lnTo>
                  <a:lnTo>
                    <a:pt x="5470" y="849"/>
                  </a:lnTo>
                  <a:lnTo>
                    <a:pt x="5460" y="852"/>
                  </a:lnTo>
                  <a:lnTo>
                    <a:pt x="5450" y="855"/>
                  </a:lnTo>
                  <a:lnTo>
                    <a:pt x="5439" y="857"/>
                  </a:lnTo>
                  <a:lnTo>
                    <a:pt x="5427" y="859"/>
                  </a:lnTo>
                  <a:lnTo>
                    <a:pt x="5414" y="859"/>
                  </a:lnTo>
                  <a:lnTo>
                    <a:pt x="5404" y="859"/>
                  </a:lnTo>
                  <a:lnTo>
                    <a:pt x="5392" y="859"/>
                  </a:lnTo>
                  <a:lnTo>
                    <a:pt x="5381" y="856"/>
                  </a:lnTo>
                  <a:lnTo>
                    <a:pt x="5370" y="854"/>
                  </a:lnTo>
                  <a:lnTo>
                    <a:pt x="5361" y="851"/>
                  </a:lnTo>
                  <a:lnTo>
                    <a:pt x="5351" y="848"/>
                  </a:lnTo>
                  <a:lnTo>
                    <a:pt x="5341" y="845"/>
                  </a:lnTo>
                  <a:lnTo>
                    <a:pt x="5331" y="839"/>
                  </a:lnTo>
                  <a:lnTo>
                    <a:pt x="5323" y="834"/>
                  </a:lnTo>
                  <a:lnTo>
                    <a:pt x="5315" y="828"/>
                  </a:lnTo>
                  <a:lnTo>
                    <a:pt x="5307" y="822"/>
                  </a:lnTo>
                  <a:lnTo>
                    <a:pt x="5299" y="815"/>
                  </a:lnTo>
                  <a:lnTo>
                    <a:pt x="5292" y="808"/>
                  </a:lnTo>
                  <a:lnTo>
                    <a:pt x="5285" y="800"/>
                  </a:lnTo>
                  <a:lnTo>
                    <a:pt x="5272" y="784"/>
                  </a:lnTo>
                  <a:lnTo>
                    <a:pt x="5261" y="766"/>
                  </a:lnTo>
                  <a:lnTo>
                    <a:pt x="5252" y="745"/>
                  </a:lnTo>
                  <a:lnTo>
                    <a:pt x="5244" y="725"/>
                  </a:lnTo>
                  <a:lnTo>
                    <a:pt x="5238" y="703"/>
                  </a:lnTo>
                  <a:lnTo>
                    <a:pt x="5232" y="680"/>
                  </a:lnTo>
                  <a:lnTo>
                    <a:pt x="5229" y="656"/>
                  </a:lnTo>
                  <a:lnTo>
                    <a:pt x="5227" y="632"/>
                  </a:lnTo>
                  <a:lnTo>
                    <a:pt x="5227" y="610"/>
                  </a:lnTo>
                  <a:lnTo>
                    <a:pt x="5229" y="586"/>
                  </a:lnTo>
                  <a:lnTo>
                    <a:pt x="5232" y="563"/>
                  </a:lnTo>
                  <a:lnTo>
                    <a:pt x="5238" y="541"/>
                  </a:lnTo>
                  <a:lnTo>
                    <a:pt x="5243" y="518"/>
                  </a:lnTo>
                  <a:lnTo>
                    <a:pt x="5251" y="497"/>
                  </a:lnTo>
                  <a:lnTo>
                    <a:pt x="5259" y="475"/>
                  </a:lnTo>
                  <a:lnTo>
                    <a:pt x="5269" y="453"/>
                  </a:lnTo>
                  <a:lnTo>
                    <a:pt x="5279" y="434"/>
                  </a:lnTo>
                  <a:lnTo>
                    <a:pt x="5289" y="415"/>
                  </a:lnTo>
                  <a:lnTo>
                    <a:pt x="5300" y="396"/>
                  </a:lnTo>
                  <a:lnTo>
                    <a:pt x="5311" y="379"/>
                  </a:lnTo>
                  <a:lnTo>
                    <a:pt x="5322" y="363"/>
                  </a:lnTo>
                  <a:lnTo>
                    <a:pt x="5333" y="349"/>
                  </a:lnTo>
                  <a:lnTo>
                    <a:pt x="5343" y="335"/>
                  </a:lnTo>
                  <a:lnTo>
                    <a:pt x="5353" y="324"/>
                  </a:lnTo>
                  <a:lnTo>
                    <a:pt x="5339" y="333"/>
                  </a:lnTo>
                  <a:lnTo>
                    <a:pt x="5325" y="343"/>
                  </a:lnTo>
                  <a:lnTo>
                    <a:pt x="5312" y="353"/>
                  </a:lnTo>
                  <a:lnTo>
                    <a:pt x="5298" y="365"/>
                  </a:lnTo>
                  <a:lnTo>
                    <a:pt x="5285" y="377"/>
                  </a:lnTo>
                  <a:lnTo>
                    <a:pt x="5272" y="390"/>
                  </a:lnTo>
                  <a:lnTo>
                    <a:pt x="5259" y="403"/>
                  </a:lnTo>
                  <a:lnTo>
                    <a:pt x="5248" y="417"/>
                  </a:lnTo>
                  <a:lnTo>
                    <a:pt x="5236" y="431"/>
                  </a:lnTo>
                  <a:lnTo>
                    <a:pt x="5225" y="446"/>
                  </a:lnTo>
                  <a:lnTo>
                    <a:pt x="5214" y="462"/>
                  </a:lnTo>
                  <a:lnTo>
                    <a:pt x="5203" y="478"/>
                  </a:lnTo>
                  <a:lnTo>
                    <a:pt x="5195" y="496"/>
                  </a:lnTo>
                  <a:lnTo>
                    <a:pt x="5185" y="513"/>
                  </a:lnTo>
                  <a:lnTo>
                    <a:pt x="5178" y="531"/>
                  </a:lnTo>
                  <a:lnTo>
                    <a:pt x="5169" y="549"/>
                  </a:lnTo>
                  <a:lnTo>
                    <a:pt x="5162" y="568"/>
                  </a:lnTo>
                  <a:lnTo>
                    <a:pt x="5156" y="587"/>
                  </a:lnTo>
                  <a:lnTo>
                    <a:pt x="5152" y="606"/>
                  </a:lnTo>
                  <a:lnTo>
                    <a:pt x="5146" y="627"/>
                  </a:lnTo>
                  <a:lnTo>
                    <a:pt x="5143" y="647"/>
                  </a:lnTo>
                  <a:lnTo>
                    <a:pt x="5141" y="668"/>
                  </a:lnTo>
                  <a:lnTo>
                    <a:pt x="5139" y="689"/>
                  </a:lnTo>
                  <a:lnTo>
                    <a:pt x="5139" y="711"/>
                  </a:lnTo>
                  <a:lnTo>
                    <a:pt x="5139" y="732"/>
                  </a:lnTo>
                  <a:lnTo>
                    <a:pt x="5140" y="754"/>
                  </a:lnTo>
                  <a:lnTo>
                    <a:pt x="5143" y="777"/>
                  </a:lnTo>
                  <a:lnTo>
                    <a:pt x="5146" y="799"/>
                  </a:lnTo>
                  <a:lnTo>
                    <a:pt x="5152" y="822"/>
                  </a:lnTo>
                  <a:lnTo>
                    <a:pt x="5158" y="846"/>
                  </a:lnTo>
                  <a:lnTo>
                    <a:pt x="5165" y="868"/>
                  </a:lnTo>
                  <a:lnTo>
                    <a:pt x="5174" y="892"/>
                  </a:lnTo>
                  <a:close/>
                  <a:moveTo>
                    <a:pt x="1284" y="3152"/>
                  </a:moveTo>
                  <a:lnTo>
                    <a:pt x="1267" y="3158"/>
                  </a:lnTo>
                  <a:lnTo>
                    <a:pt x="1249" y="3165"/>
                  </a:lnTo>
                  <a:lnTo>
                    <a:pt x="1232" y="3173"/>
                  </a:lnTo>
                  <a:lnTo>
                    <a:pt x="1215" y="3182"/>
                  </a:lnTo>
                  <a:lnTo>
                    <a:pt x="1197" y="3192"/>
                  </a:lnTo>
                  <a:lnTo>
                    <a:pt x="1178" y="3201"/>
                  </a:lnTo>
                  <a:lnTo>
                    <a:pt x="1160" y="3212"/>
                  </a:lnTo>
                  <a:lnTo>
                    <a:pt x="1142" y="3224"/>
                  </a:lnTo>
                  <a:lnTo>
                    <a:pt x="1104" y="3250"/>
                  </a:lnTo>
                  <a:lnTo>
                    <a:pt x="1067" y="3278"/>
                  </a:lnTo>
                  <a:lnTo>
                    <a:pt x="1031" y="3307"/>
                  </a:lnTo>
                  <a:lnTo>
                    <a:pt x="996" y="3339"/>
                  </a:lnTo>
                  <a:lnTo>
                    <a:pt x="979" y="3355"/>
                  </a:lnTo>
                  <a:lnTo>
                    <a:pt x="963" y="3372"/>
                  </a:lnTo>
                  <a:lnTo>
                    <a:pt x="947" y="3389"/>
                  </a:lnTo>
                  <a:lnTo>
                    <a:pt x="932" y="3406"/>
                  </a:lnTo>
                  <a:lnTo>
                    <a:pt x="917" y="3423"/>
                  </a:lnTo>
                  <a:lnTo>
                    <a:pt x="903" y="3442"/>
                  </a:lnTo>
                  <a:lnTo>
                    <a:pt x="890" y="3459"/>
                  </a:lnTo>
                  <a:lnTo>
                    <a:pt x="877" y="3477"/>
                  </a:lnTo>
                  <a:lnTo>
                    <a:pt x="865" y="3495"/>
                  </a:lnTo>
                  <a:lnTo>
                    <a:pt x="854" y="3514"/>
                  </a:lnTo>
                  <a:lnTo>
                    <a:pt x="845" y="3532"/>
                  </a:lnTo>
                  <a:lnTo>
                    <a:pt x="836" y="3549"/>
                  </a:lnTo>
                  <a:lnTo>
                    <a:pt x="827" y="3568"/>
                  </a:lnTo>
                  <a:lnTo>
                    <a:pt x="821" y="3586"/>
                  </a:lnTo>
                  <a:lnTo>
                    <a:pt x="815" y="3604"/>
                  </a:lnTo>
                  <a:lnTo>
                    <a:pt x="811" y="3622"/>
                  </a:lnTo>
                  <a:lnTo>
                    <a:pt x="819" y="3617"/>
                  </a:lnTo>
                  <a:lnTo>
                    <a:pt x="827" y="3611"/>
                  </a:lnTo>
                  <a:lnTo>
                    <a:pt x="837" y="3603"/>
                  </a:lnTo>
                  <a:lnTo>
                    <a:pt x="847" y="3596"/>
                  </a:lnTo>
                  <a:lnTo>
                    <a:pt x="866" y="3577"/>
                  </a:lnTo>
                  <a:lnTo>
                    <a:pt x="888" y="3557"/>
                  </a:lnTo>
                  <a:lnTo>
                    <a:pt x="909" y="3535"/>
                  </a:lnTo>
                  <a:lnTo>
                    <a:pt x="931" y="3515"/>
                  </a:lnTo>
                  <a:lnTo>
                    <a:pt x="951" y="3495"/>
                  </a:lnTo>
                  <a:lnTo>
                    <a:pt x="972" y="3478"/>
                  </a:lnTo>
                  <a:lnTo>
                    <a:pt x="1007" y="3450"/>
                  </a:lnTo>
                  <a:lnTo>
                    <a:pt x="1044" y="3424"/>
                  </a:lnTo>
                  <a:lnTo>
                    <a:pt x="1080" y="3399"/>
                  </a:lnTo>
                  <a:lnTo>
                    <a:pt x="1117" y="3375"/>
                  </a:lnTo>
                  <a:lnTo>
                    <a:pt x="1155" y="3352"/>
                  </a:lnTo>
                  <a:lnTo>
                    <a:pt x="1193" y="3332"/>
                  </a:lnTo>
                  <a:lnTo>
                    <a:pt x="1232" y="3311"/>
                  </a:lnTo>
                  <a:lnTo>
                    <a:pt x="1272" y="3293"/>
                  </a:lnTo>
                  <a:lnTo>
                    <a:pt x="1312" y="3277"/>
                  </a:lnTo>
                  <a:lnTo>
                    <a:pt x="1353" y="3261"/>
                  </a:lnTo>
                  <a:lnTo>
                    <a:pt x="1395" y="3247"/>
                  </a:lnTo>
                  <a:lnTo>
                    <a:pt x="1438" y="3235"/>
                  </a:lnTo>
                  <a:lnTo>
                    <a:pt x="1482" y="3224"/>
                  </a:lnTo>
                  <a:lnTo>
                    <a:pt x="1527" y="3214"/>
                  </a:lnTo>
                  <a:lnTo>
                    <a:pt x="1573" y="3207"/>
                  </a:lnTo>
                  <a:lnTo>
                    <a:pt x="1621" y="3200"/>
                  </a:lnTo>
                  <a:lnTo>
                    <a:pt x="1606" y="3186"/>
                  </a:lnTo>
                  <a:lnTo>
                    <a:pt x="1590" y="3176"/>
                  </a:lnTo>
                  <a:lnTo>
                    <a:pt x="1573" y="3166"/>
                  </a:lnTo>
                  <a:lnTo>
                    <a:pt x="1556" y="3156"/>
                  </a:lnTo>
                  <a:lnTo>
                    <a:pt x="1521" y="3138"/>
                  </a:lnTo>
                  <a:lnTo>
                    <a:pt x="1483" y="3116"/>
                  </a:lnTo>
                  <a:lnTo>
                    <a:pt x="1463" y="3103"/>
                  </a:lnTo>
                  <a:lnTo>
                    <a:pt x="1441" y="3087"/>
                  </a:lnTo>
                  <a:lnTo>
                    <a:pt x="1418" y="3069"/>
                  </a:lnTo>
                  <a:lnTo>
                    <a:pt x="1395" y="3046"/>
                  </a:lnTo>
                  <a:lnTo>
                    <a:pt x="1383" y="3033"/>
                  </a:lnTo>
                  <a:lnTo>
                    <a:pt x="1370" y="3020"/>
                  </a:lnTo>
                  <a:lnTo>
                    <a:pt x="1357" y="3005"/>
                  </a:lnTo>
                  <a:lnTo>
                    <a:pt x="1344" y="2989"/>
                  </a:lnTo>
                  <a:lnTo>
                    <a:pt x="1331" y="2972"/>
                  </a:lnTo>
                  <a:lnTo>
                    <a:pt x="1317" y="2953"/>
                  </a:lnTo>
                  <a:lnTo>
                    <a:pt x="1303" y="2933"/>
                  </a:lnTo>
                  <a:lnTo>
                    <a:pt x="1289" y="2911"/>
                  </a:lnTo>
                  <a:lnTo>
                    <a:pt x="1278" y="2892"/>
                  </a:lnTo>
                  <a:lnTo>
                    <a:pt x="1269" y="2874"/>
                  </a:lnTo>
                  <a:lnTo>
                    <a:pt x="1260" y="2856"/>
                  </a:lnTo>
                  <a:lnTo>
                    <a:pt x="1253" y="2837"/>
                  </a:lnTo>
                  <a:lnTo>
                    <a:pt x="1246" y="2820"/>
                  </a:lnTo>
                  <a:lnTo>
                    <a:pt x="1239" y="2803"/>
                  </a:lnTo>
                  <a:lnTo>
                    <a:pt x="1230" y="2787"/>
                  </a:lnTo>
                  <a:lnTo>
                    <a:pt x="1220" y="2772"/>
                  </a:lnTo>
                  <a:lnTo>
                    <a:pt x="1215" y="2800"/>
                  </a:lnTo>
                  <a:lnTo>
                    <a:pt x="1211" y="2827"/>
                  </a:lnTo>
                  <a:lnTo>
                    <a:pt x="1207" y="2853"/>
                  </a:lnTo>
                  <a:lnTo>
                    <a:pt x="1204" y="2880"/>
                  </a:lnTo>
                  <a:lnTo>
                    <a:pt x="1202" y="2906"/>
                  </a:lnTo>
                  <a:lnTo>
                    <a:pt x="1202" y="2934"/>
                  </a:lnTo>
                  <a:lnTo>
                    <a:pt x="1204" y="2962"/>
                  </a:lnTo>
                  <a:lnTo>
                    <a:pt x="1207" y="2991"/>
                  </a:lnTo>
                  <a:lnTo>
                    <a:pt x="1211" y="3009"/>
                  </a:lnTo>
                  <a:lnTo>
                    <a:pt x="1214" y="3024"/>
                  </a:lnTo>
                  <a:lnTo>
                    <a:pt x="1218" y="3038"/>
                  </a:lnTo>
                  <a:lnTo>
                    <a:pt x="1222" y="3050"/>
                  </a:lnTo>
                  <a:lnTo>
                    <a:pt x="1227" y="3060"/>
                  </a:lnTo>
                  <a:lnTo>
                    <a:pt x="1231" y="3071"/>
                  </a:lnTo>
                  <a:lnTo>
                    <a:pt x="1236" y="3080"/>
                  </a:lnTo>
                  <a:lnTo>
                    <a:pt x="1242" y="3088"/>
                  </a:lnTo>
                  <a:lnTo>
                    <a:pt x="1253" y="3103"/>
                  </a:lnTo>
                  <a:lnTo>
                    <a:pt x="1263" y="3118"/>
                  </a:lnTo>
                  <a:lnTo>
                    <a:pt x="1273" y="3134"/>
                  </a:lnTo>
                  <a:lnTo>
                    <a:pt x="1284" y="3152"/>
                  </a:lnTo>
                  <a:close/>
                  <a:moveTo>
                    <a:pt x="7363" y="6033"/>
                  </a:moveTo>
                  <a:lnTo>
                    <a:pt x="7371" y="6043"/>
                  </a:lnTo>
                  <a:lnTo>
                    <a:pt x="7380" y="6053"/>
                  </a:lnTo>
                  <a:lnTo>
                    <a:pt x="7389" y="6061"/>
                  </a:lnTo>
                  <a:lnTo>
                    <a:pt x="7399" y="6069"/>
                  </a:lnTo>
                  <a:lnTo>
                    <a:pt x="7410" y="6076"/>
                  </a:lnTo>
                  <a:lnTo>
                    <a:pt x="7422" y="6084"/>
                  </a:lnTo>
                  <a:lnTo>
                    <a:pt x="7433" y="6091"/>
                  </a:lnTo>
                  <a:lnTo>
                    <a:pt x="7445" y="6098"/>
                  </a:lnTo>
                  <a:lnTo>
                    <a:pt x="7472" y="6110"/>
                  </a:lnTo>
                  <a:lnTo>
                    <a:pt x="7500" y="6121"/>
                  </a:lnTo>
                  <a:lnTo>
                    <a:pt x="7529" y="6129"/>
                  </a:lnTo>
                  <a:lnTo>
                    <a:pt x="7559" y="6137"/>
                  </a:lnTo>
                  <a:lnTo>
                    <a:pt x="7590" y="6142"/>
                  </a:lnTo>
                  <a:lnTo>
                    <a:pt x="7620" y="6148"/>
                  </a:lnTo>
                  <a:lnTo>
                    <a:pt x="7650" y="6151"/>
                  </a:lnTo>
                  <a:lnTo>
                    <a:pt x="7679" y="6152"/>
                  </a:lnTo>
                  <a:lnTo>
                    <a:pt x="7707" y="6153"/>
                  </a:lnTo>
                  <a:lnTo>
                    <a:pt x="7734" y="6153"/>
                  </a:lnTo>
                  <a:lnTo>
                    <a:pt x="7759" y="6151"/>
                  </a:lnTo>
                  <a:lnTo>
                    <a:pt x="7780" y="6148"/>
                  </a:lnTo>
                  <a:lnTo>
                    <a:pt x="7807" y="6144"/>
                  </a:lnTo>
                  <a:lnTo>
                    <a:pt x="7831" y="6141"/>
                  </a:lnTo>
                  <a:lnTo>
                    <a:pt x="7854" y="6139"/>
                  </a:lnTo>
                  <a:lnTo>
                    <a:pt x="7875" y="6138"/>
                  </a:lnTo>
                  <a:lnTo>
                    <a:pt x="7895" y="6137"/>
                  </a:lnTo>
                  <a:lnTo>
                    <a:pt x="7914" y="6137"/>
                  </a:lnTo>
                  <a:lnTo>
                    <a:pt x="7930" y="6138"/>
                  </a:lnTo>
                  <a:lnTo>
                    <a:pt x="7946" y="6140"/>
                  </a:lnTo>
                  <a:lnTo>
                    <a:pt x="7960" y="6142"/>
                  </a:lnTo>
                  <a:lnTo>
                    <a:pt x="7974" y="6144"/>
                  </a:lnTo>
                  <a:lnTo>
                    <a:pt x="7987" y="6148"/>
                  </a:lnTo>
                  <a:lnTo>
                    <a:pt x="7999" y="6151"/>
                  </a:lnTo>
                  <a:lnTo>
                    <a:pt x="8020" y="6159"/>
                  </a:lnTo>
                  <a:lnTo>
                    <a:pt x="8040" y="6169"/>
                  </a:lnTo>
                  <a:lnTo>
                    <a:pt x="8075" y="6191"/>
                  </a:lnTo>
                  <a:lnTo>
                    <a:pt x="8113" y="6212"/>
                  </a:lnTo>
                  <a:lnTo>
                    <a:pt x="8133" y="6222"/>
                  </a:lnTo>
                  <a:lnTo>
                    <a:pt x="8157" y="6232"/>
                  </a:lnTo>
                  <a:lnTo>
                    <a:pt x="8170" y="6235"/>
                  </a:lnTo>
                  <a:lnTo>
                    <a:pt x="8184" y="6239"/>
                  </a:lnTo>
                  <a:lnTo>
                    <a:pt x="8198" y="6242"/>
                  </a:lnTo>
                  <a:lnTo>
                    <a:pt x="8214" y="6244"/>
                  </a:lnTo>
                  <a:lnTo>
                    <a:pt x="8186" y="6218"/>
                  </a:lnTo>
                  <a:lnTo>
                    <a:pt x="8154" y="6185"/>
                  </a:lnTo>
                  <a:lnTo>
                    <a:pt x="8138" y="6168"/>
                  </a:lnTo>
                  <a:lnTo>
                    <a:pt x="8124" y="6149"/>
                  </a:lnTo>
                  <a:lnTo>
                    <a:pt x="8117" y="6140"/>
                  </a:lnTo>
                  <a:lnTo>
                    <a:pt x="8112" y="6130"/>
                  </a:lnTo>
                  <a:lnTo>
                    <a:pt x="8106" y="6121"/>
                  </a:lnTo>
                  <a:lnTo>
                    <a:pt x="8103" y="6111"/>
                  </a:lnTo>
                  <a:lnTo>
                    <a:pt x="8100" y="6101"/>
                  </a:lnTo>
                  <a:lnTo>
                    <a:pt x="8098" y="6091"/>
                  </a:lnTo>
                  <a:lnTo>
                    <a:pt x="8097" y="6082"/>
                  </a:lnTo>
                  <a:lnTo>
                    <a:pt x="8097" y="6072"/>
                  </a:lnTo>
                  <a:lnTo>
                    <a:pt x="8099" y="6062"/>
                  </a:lnTo>
                  <a:lnTo>
                    <a:pt x="8101" y="6054"/>
                  </a:lnTo>
                  <a:lnTo>
                    <a:pt x="8106" y="6044"/>
                  </a:lnTo>
                  <a:lnTo>
                    <a:pt x="8113" y="6035"/>
                  </a:lnTo>
                  <a:lnTo>
                    <a:pt x="8120" y="6027"/>
                  </a:lnTo>
                  <a:lnTo>
                    <a:pt x="8130" y="6018"/>
                  </a:lnTo>
                  <a:lnTo>
                    <a:pt x="8142" y="6011"/>
                  </a:lnTo>
                  <a:lnTo>
                    <a:pt x="8156" y="6003"/>
                  </a:lnTo>
                  <a:lnTo>
                    <a:pt x="8172" y="5996"/>
                  </a:lnTo>
                  <a:lnTo>
                    <a:pt x="8190" y="5989"/>
                  </a:lnTo>
                  <a:lnTo>
                    <a:pt x="8211" y="5983"/>
                  </a:lnTo>
                  <a:lnTo>
                    <a:pt x="8233" y="5976"/>
                  </a:lnTo>
                  <a:lnTo>
                    <a:pt x="8376" y="5937"/>
                  </a:lnTo>
                  <a:lnTo>
                    <a:pt x="8335" y="5932"/>
                  </a:lnTo>
                  <a:lnTo>
                    <a:pt x="8297" y="5928"/>
                  </a:lnTo>
                  <a:lnTo>
                    <a:pt x="8261" y="5925"/>
                  </a:lnTo>
                  <a:lnTo>
                    <a:pt x="8228" y="5923"/>
                  </a:lnTo>
                  <a:lnTo>
                    <a:pt x="8198" y="5923"/>
                  </a:lnTo>
                  <a:lnTo>
                    <a:pt x="8168" y="5925"/>
                  </a:lnTo>
                  <a:lnTo>
                    <a:pt x="8140" y="5927"/>
                  </a:lnTo>
                  <a:lnTo>
                    <a:pt x="8113" y="5931"/>
                  </a:lnTo>
                  <a:lnTo>
                    <a:pt x="8086" y="5936"/>
                  </a:lnTo>
                  <a:lnTo>
                    <a:pt x="8059" y="5943"/>
                  </a:lnTo>
                  <a:lnTo>
                    <a:pt x="8032" y="5950"/>
                  </a:lnTo>
                  <a:lnTo>
                    <a:pt x="8004" y="5959"/>
                  </a:lnTo>
                  <a:lnTo>
                    <a:pt x="7946" y="5979"/>
                  </a:lnTo>
                  <a:lnTo>
                    <a:pt x="7880" y="6005"/>
                  </a:lnTo>
                  <a:lnTo>
                    <a:pt x="7838" y="6023"/>
                  </a:lnTo>
                  <a:lnTo>
                    <a:pt x="7799" y="6037"/>
                  </a:lnTo>
                  <a:lnTo>
                    <a:pt x="7766" y="6049"/>
                  </a:lnTo>
                  <a:lnTo>
                    <a:pt x="7735" y="6059"/>
                  </a:lnTo>
                  <a:lnTo>
                    <a:pt x="7706" y="6068"/>
                  </a:lnTo>
                  <a:lnTo>
                    <a:pt x="7679" y="6074"/>
                  </a:lnTo>
                  <a:lnTo>
                    <a:pt x="7652" y="6079"/>
                  </a:lnTo>
                  <a:lnTo>
                    <a:pt x="7627" y="6081"/>
                  </a:lnTo>
                  <a:lnTo>
                    <a:pt x="7601" y="6081"/>
                  </a:lnTo>
                  <a:lnTo>
                    <a:pt x="7574" y="6080"/>
                  </a:lnTo>
                  <a:lnTo>
                    <a:pt x="7546" y="6076"/>
                  </a:lnTo>
                  <a:lnTo>
                    <a:pt x="7516" y="6071"/>
                  </a:lnTo>
                  <a:lnTo>
                    <a:pt x="7484" y="6065"/>
                  </a:lnTo>
                  <a:lnTo>
                    <a:pt x="7447" y="6056"/>
                  </a:lnTo>
                  <a:lnTo>
                    <a:pt x="7408" y="6045"/>
                  </a:lnTo>
                  <a:lnTo>
                    <a:pt x="7363" y="6033"/>
                  </a:lnTo>
                  <a:close/>
                </a:path>
              </a:pathLst>
            </a:cu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546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contents/central-nervous-system-tuberculosis/abstract/4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Annisa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Muhyi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Sp.A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M.Biomed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SMF </a:t>
            </a:r>
            <a:r>
              <a:rPr lang="en-US" sz="2000" dirty="0" err="1">
                <a:solidFill>
                  <a:schemeClr val="tx1"/>
                </a:solidFill>
              </a:rPr>
              <a:t>Ilmu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Kesehatan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Anak</a:t>
            </a:r>
            <a:r>
              <a:rPr lang="en-US" sz="2000" dirty="0">
                <a:solidFill>
                  <a:schemeClr val="tx1"/>
                </a:solidFill>
              </a:rPr>
              <a:t> RSUD AWS</a:t>
            </a:r>
          </a:p>
          <a:p>
            <a:r>
              <a:rPr lang="en-US" sz="2000" dirty="0" err="1"/>
              <a:t>Fakultas</a:t>
            </a:r>
            <a:r>
              <a:rPr lang="en-US" sz="2000" dirty="0"/>
              <a:t> </a:t>
            </a:r>
            <a:r>
              <a:rPr lang="en-US" sz="2000" dirty="0" err="1"/>
              <a:t>Kedokteran</a:t>
            </a:r>
            <a:r>
              <a:rPr lang="en-US" sz="2000" dirty="0"/>
              <a:t> </a:t>
            </a:r>
            <a:r>
              <a:rPr lang="en-US" sz="2000" dirty="0" err="1"/>
              <a:t>Universitas</a:t>
            </a:r>
            <a:r>
              <a:rPr lang="en-US" sz="2000" dirty="0"/>
              <a:t> </a:t>
            </a:r>
            <a:r>
              <a:rPr lang="en-US" sz="2000" dirty="0" err="1"/>
              <a:t>Mulawarman</a:t>
            </a:r>
            <a:endParaRPr lang="en-US" sz="2000" dirty="0"/>
          </a:p>
          <a:p>
            <a:r>
              <a:rPr lang="en-US" sz="2000" dirty="0" err="1">
                <a:solidFill>
                  <a:schemeClr val="tx1"/>
                </a:solidFill>
              </a:rPr>
              <a:t>Samarinda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CNS INFECTION</a:t>
            </a:r>
          </a:p>
        </p:txBody>
      </p:sp>
    </p:spTree>
    <p:extLst>
      <p:ext uri="{BB962C8B-B14F-4D97-AF65-F5344CB8AC3E}">
        <p14:creationId xmlns:p14="http://schemas.microsoft.com/office/powerpoint/2010/main" val="342147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Management Increased ICP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indent="-228600">
              <a:spcBef>
                <a:spcPts val="780"/>
              </a:spcBef>
              <a:tabLst>
                <a:tab pos="241300" algn="l"/>
              </a:tabLst>
            </a:pPr>
            <a:r>
              <a:rPr lang="id-ID" dirty="0">
                <a:latin typeface="Arial"/>
                <a:cs typeface="Arial"/>
              </a:rPr>
              <a:t>Intracranial pressure</a:t>
            </a:r>
            <a:r>
              <a:rPr lang="id-ID" spc="-50" dirty="0">
                <a:latin typeface="Arial"/>
                <a:cs typeface="Arial"/>
              </a:rPr>
              <a:t> </a:t>
            </a:r>
            <a:r>
              <a:rPr lang="id-ID" dirty="0">
                <a:latin typeface="Arial"/>
                <a:cs typeface="Arial"/>
              </a:rPr>
              <a:t>monitoring</a:t>
            </a:r>
          </a:p>
          <a:p>
            <a:pPr marL="241300" indent="-228600">
              <a:spcBef>
                <a:spcPts val="675"/>
              </a:spcBef>
              <a:tabLst>
                <a:tab pos="241300" algn="l"/>
              </a:tabLst>
            </a:pPr>
            <a:r>
              <a:rPr lang="id-ID" spc="-5" dirty="0">
                <a:latin typeface="Arial"/>
                <a:cs typeface="Arial"/>
              </a:rPr>
              <a:t>General</a:t>
            </a:r>
            <a:r>
              <a:rPr lang="id-ID" spc="-45" dirty="0">
                <a:latin typeface="Arial"/>
                <a:cs typeface="Arial"/>
              </a:rPr>
              <a:t> </a:t>
            </a:r>
            <a:r>
              <a:rPr lang="id-ID" dirty="0">
                <a:latin typeface="Arial"/>
                <a:cs typeface="Arial"/>
              </a:rPr>
              <a:t>measures</a:t>
            </a:r>
          </a:p>
          <a:p>
            <a:pPr marL="697865" lvl="1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lang="id-ID" dirty="0">
                <a:latin typeface="Arial"/>
                <a:cs typeface="Arial"/>
              </a:rPr>
              <a:t>Positioning</a:t>
            </a: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lang="id-ID" spc="-10" dirty="0">
                <a:latin typeface="Arial"/>
                <a:cs typeface="Arial"/>
              </a:rPr>
              <a:t>Fever</a:t>
            </a:r>
            <a:endParaRPr lang="id-ID" dirty="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lang="id-ID" dirty="0">
                <a:latin typeface="Arial"/>
                <a:cs typeface="Arial"/>
              </a:rPr>
              <a:t>Anemia</a:t>
            </a:r>
          </a:p>
          <a:p>
            <a:pPr marL="697865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id-ID" spc="-5" dirty="0">
                <a:latin typeface="Arial"/>
                <a:cs typeface="Arial"/>
              </a:rPr>
              <a:t>Prevent </a:t>
            </a:r>
            <a:r>
              <a:rPr lang="id-ID" dirty="0">
                <a:latin typeface="Arial"/>
                <a:cs typeface="Arial"/>
              </a:rPr>
              <a:t>of</a:t>
            </a:r>
            <a:r>
              <a:rPr lang="id-ID" spc="-45" dirty="0">
                <a:latin typeface="Arial"/>
                <a:cs typeface="Arial"/>
              </a:rPr>
              <a:t> </a:t>
            </a:r>
            <a:r>
              <a:rPr lang="id-ID" spc="-5" dirty="0">
                <a:latin typeface="Arial"/>
                <a:cs typeface="Arial"/>
              </a:rPr>
              <a:t>seizure</a:t>
            </a:r>
            <a:endParaRPr lang="id-ID" dirty="0">
              <a:latin typeface="Arial"/>
              <a:cs typeface="Arial"/>
            </a:endParaRPr>
          </a:p>
          <a:p>
            <a:pPr marL="241300" indent="-228600">
              <a:spcBef>
                <a:spcPts val="640"/>
              </a:spcBef>
              <a:tabLst>
                <a:tab pos="241300" algn="l"/>
              </a:tabLst>
            </a:pPr>
            <a:r>
              <a:rPr lang="id-ID" spc="-5" dirty="0">
                <a:latin typeface="Arial"/>
                <a:cs typeface="Arial"/>
              </a:rPr>
              <a:t>Hyperosmolar</a:t>
            </a:r>
            <a:r>
              <a:rPr lang="id-ID" spc="10" dirty="0">
                <a:latin typeface="Arial"/>
                <a:cs typeface="Arial"/>
              </a:rPr>
              <a:t> </a:t>
            </a:r>
            <a:r>
              <a:rPr lang="id-ID" dirty="0">
                <a:latin typeface="Arial"/>
                <a:cs typeface="Arial"/>
              </a:rPr>
              <a:t>therapy</a:t>
            </a:r>
          </a:p>
          <a:p>
            <a:pPr marL="697865" lvl="1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698500" algn="l"/>
              </a:tabLst>
            </a:pPr>
            <a:r>
              <a:rPr lang="id-ID" spc="-5" dirty="0">
                <a:latin typeface="Arial"/>
                <a:cs typeface="Arial"/>
              </a:rPr>
              <a:t>Mannitol</a:t>
            </a:r>
            <a:endParaRPr lang="id-ID" dirty="0">
              <a:latin typeface="Arial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lang="id-ID" spc="-10" dirty="0">
                <a:latin typeface="Arial"/>
                <a:cs typeface="Arial"/>
              </a:rPr>
              <a:t>Hypertonic</a:t>
            </a:r>
            <a:r>
              <a:rPr lang="id-ID" spc="10" dirty="0">
                <a:latin typeface="Arial"/>
                <a:cs typeface="Arial"/>
              </a:rPr>
              <a:t> </a:t>
            </a:r>
            <a:r>
              <a:rPr lang="id-ID" dirty="0">
                <a:latin typeface="Arial"/>
                <a:cs typeface="Arial"/>
              </a:rPr>
              <a:t>saline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011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Mannitol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982"/>
            <a:ext cx="8229600" cy="4525963"/>
          </a:xfrm>
        </p:spPr>
        <p:txBody>
          <a:bodyPr/>
          <a:lstStyle/>
          <a:p>
            <a:r>
              <a:rPr lang="id-ID" sz="2800" dirty="0"/>
              <a:t>Dose 0.25 – 1 g/kg/x iv bolus</a:t>
            </a:r>
            <a:endParaRPr lang="en-ID" sz="2800" dirty="0"/>
          </a:p>
          <a:p>
            <a:r>
              <a:rPr lang="en-ID" sz="2800" dirty="0"/>
              <a:t>R</a:t>
            </a:r>
            <a:r>
              <a:rPr lang="id-ID" sz="2800" dirty="0"/>
              <a:t>epeated every 6-8 hour </a:t>
            </a:r>
          </a:p>
          <a:p>
            <a:r>
              <a:rPr lang="en-ID" sz="2800" dirty="0"/>
              <a:t>S</a:t>
            </a:r>
            <a:r>
              <a:rPr lang="id-ID" sz="2800" dirty="0"/>
              <a:t>ide effect : hyperosmolarity, hypovolemia, </a:t>
            </a:r>
            <a:r>
              <a:rPr lang="id-ID" sz="2800" dirty="0" err="1"/>
              <a:t>electrolyte</a:t>
            </a:r>
            <a:r>
              <a:rPr lang="id-ID" sz="2800" dirty="0"/>
              <a:t> </a:t>
            </a:r>
            <a:r>
              <a:rPr lang="id-ID" sz="2800" dirty="0" err="1"/>
              <a:t>disturbance</a:t>
            </a:r>
            <a:br>
              <a:rPr lang="id-ID" sz="2800" dirty="0"/>
            </a:br>
            <a:r>
              <a:rPr lang="id-ID" sz="2800" dirty="0"/>
              <a:t>Campur dengan </a:t>
            </a:r>
            <a:r>
              <a:rPr lang="id-ID" sz="2800" dirty="0" err="1"/>
              <a:t>NaCl</a:t>
            </a:r>
            <a:r>
              <a:rPr lang="id-ID" sz="2800" dirty="0"/>
              <a:t> 0.9% (1:1) </a:t>
            </a:r>
          </a:p>
          <a:p>
            <a:pPr marL="0" indent="0">
              <a:buNone/>
            </a:pPr>
            <a:endParaRPr lang="en-ID" baseline="30000" dirty="0"/>
          </a:p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36725" y="3248949"/>
            <a:ext cx="6950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d-ID" dirty="0"/>
              <a:t>Hypertonic saline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15248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/>
              <a:t>Use NaCl 3% as hypertonic saline</a:t>
            </a:r>
            <a:endParaRPr lang="en-ID" dirty="0"/>
          </a:p>
          <a:p>
            <a:r>
              <a:rPr lang="en-ID" dirty="0"/>
              <a:t>D</a:t>
            </a:r>
            <a:r>
              <a:rPr lang="id-ID" dirty="0"/>
              <a:t>ose initial 2-6 mL/kg iv bolus</a:t>
            </a:r>
            <a:endParaRPr lang="en-ID" dirty="0"/>
          </a:p>
          <a:p>
            <a:r>
              <a:rPr lang="id-ID" dirty="0"/>
              <a:t>Continued with NaCl 3% infusion rate            0.1 – 1 mL/kg/hour</a:t>
            </a:r>
            <a:endParaRPr lang="en-ID" dirty="0"/>
          </a:p>
        </p:txBody>
      </p:sp>
      <p:sp>
        <p:nvSpPr>
          <p:cNvPr id="6" name="object 4"/>
          <p:cNvSpPr txBox="1"/>
          <p:nvPr/>
        </p:nvSpPr>
        <p:spPr>
          <a:xfrm>
            <a:off x="757572" y="6441118"/>
            <a:ext cx="620649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spc="-10" dirty="0">
                <a:latin typeface="Arial"/>
                <a:cs typeface="Arial"/>
              </a:rPr>
              <a:t>Pratibha Singhi, </a:t>
            </a:r>
            <a:r>
              <a:rPr sz="1600" spc="-5" dirty="0">
                <a:latin typeface="Arial"/>
                <a:cs typeface="Arial"/>
              </a:rPr>
              <a:t>Central nervous </a:t>
            </a:r>
            <a:r>
              <a:rPr sz="1600" spc="-10" dirty="0">
                <a:latin typeface="Arial"/>
                <a:cs typeface="Arial"/>
              </a:rPr>
              <a:t>system </a:t>
            </a:r>
            <a:r>
              <a:rPr sz="1600" spc="-5" dirty="0">
                <a:latin typeface="Arial"/>
                <a:cs typeface="Arial"/>
              </a:rPr>
              <a:t>infections in </a:t>
            </a:r>
            <a:r>
              <a:rPr sz="1600" spc="-10" dirty="0">
                <a:latin typeface="Arial"/>
                <a:cs typeface="Arial"/>
              </a:rPr>
              <a:t>childhood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2014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84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encephalitis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010856"/>
              </p:ext>
            </p:extLst>
          </p:nvPr>
        </p:nvGraphicFramePr>
        <p:xfrm>
          <a:off x="863599" y="1798737"/>
          <a:ext cx="7872027" cy="157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854724"/>
              </p:ext>
            </p:extLst>
          </p:nvPr>
        </p:nvGraphicFramePr>
        <p:xfrm>
          <a:off x="457201" y="4152121"/>
          <a:ext cx="8278426" cy="149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Diane EG, Pathogenesis of central nervous system infections. In : </a:t>
            </a:r>
            <a:r>
              <a:rPr lang="en-US" sz="1200" dirty="0" err="1"/>
              <a:t>Pratibha</a:t>
            </a:r>
            <a:r>
              <a:rPr lang="en-US" sz="1200" dirty="0"/>
              <a:t> S, Diane </a:t>
            </a:r>
            <a:r>
              <a:rPr lang="en-US" sz="1200" dirty="0" err="1"/>
              <a:t>EG,Charles</a:t>
            </a:r>
            <a:r>
              <a:rPr lang="en-US" sz="1200" dirty="0"/>
              <a:t> EN, editor. Central nervous system Infections in childhood. Mac Keith Press, London. 2014</a:t>
            </a:r>
          </a:p>
        </p:txBody>
      </p:sp>
    </p:spTree>
    <p:extLst>
      <p:ext uri="{BB962C8B-B14F-4D97-AF65-F5344CB8AC3E}">
        <p14:creationId xmlns:p14="http://schemas.microsoft.com/office/powerpoint/2010/main" val="408532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1278294"/>
            <a:ext cx="7640426" cy="4741506"/>
          </a:xfrm>
        </p:spPr>
        <p:txBody>
          <a:bodyPr>
            <a:normAutofit/>
          </a:bodyPr>
          <a:lstStyle/>
          <a:p>
            <a:r>
              <a:rPr lang="en-US" sz="2800" b="1" dirty="0"/>
              <a:t>Neonates and young infants</a:t>
            </a:r>
            <a:r>
              <a:rPr lang="en-US" sz="2800" dirty="0"/>
              <a:t> — fever, seizure, poor feeding, irritability, lethargy, or decreased perfusion</a:t>
            </a:r>
            <a:endParaRPr lang="id-ID" sz="2800" dirty="0"/>
          </a:p>
          <a:p>
            <a:endParaRPr lang="id-ID" sz="2800" dirty="0"/>
          </a:p>
          <a:p>
            <a:r>
              <a:rPr lang="en-US" sz="2800" b="1" dirty="0"/>
              <a:t>Children and adolescents</a:t>
            </a:r>
            <a:r>
              <a:rPr lang="en-US" sz="2800" dirty="0"/>
              <a:t> —  fever, psychiatric symptoms, emotional </a:t>
            </a:r>
            <a:r>
              <a:rPr lang="en-US" sz="2800" dirty="0" err="1"/>
              <a:t>lability</a:t>
            </a:r>
            <a:r>
              <a:rPr lang="en-US" sz="2800" dirty="0"/>
              <a:t>, movement disorder, ataxia, seizures, stupor, lethargy, coma, or localized neurologic changes (</a:t>
            </a:r>
            <a:r>
              <a:rPr lang="en-US" sz="2800" dirty="0" err="1"/>
              <a:t>eg</a:t>
            </a:r>
            <a:r>
              <a:rPr lang="en-US" sz="2800" dirty="0"/>
              <a:t>, hemiparesis, cranial nerve defect, ataxia). </a:t>
            </a:r>
            <a:endParaRPr lang="id-ID" sz="2800" dirty="0"/>
          </a:p>
          <a:p>
            <a:endParaRPr lang="id-ID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Kimberlin</a:t>
            </a:r>
            <a:r>
              <a:rPr lang="en-US" sz="1200" dirty="0"/>
              <a:t> DW, Lin CY, Jacobs RF, et al. Natural history of neonatal herpes simplex virus infections in the acyclovir era. Pediatrics 2001; 108:223.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8596" y="1530220"/>
            <a:ext cx="494522" cy="57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9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1278294"/>
            <a:ext cx="7640426" cy="4741506"/>
          </a:xfrm>
        </p:spPr>
        <p:txBody>
          <a:bodyPr>
            <a:normAutofit/>
          </a:bodyPr>
          <a:lstStyle/>
          <a:p>
            <a:r>
              <a:rPr lang="en-US" sz="2800" dirty="0"/>
              <a:t>Manifestation of encephalitis on prospective series:</a:t>
            </a:r>
            <a:r>
              <a:rPr lang="id-ID" sz="2800" dirty="0"/>
              <a:t>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8596" y="1530220"/>
            <a:ext cx="494522" cy="57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8764196"/>
              </p:ext>
            </p:extLst>
          </p:nvPr>
        </p:nvGraphicFramePr>
        <p:xfrm>
          <a:off x="1736724" y="2341985"/>
          <a:ext cx="5998353" cy="3442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Kolski</a:t>
            </a:r>
            <a:r>
              <a:rPr lang="en-US" sz="1200" dirty="0"/>
              <a:t> H, Ford-Jones EL, Richardson S, et al. Etiology of acute childhood encephalitis at The Hospital for Sick Children, Toronto, 1994-1995. </a:t>
            </a:r>
            <a:r>
              <a:rPr lang="en-US" sz="1200" dirty="0" err="1"/>
              <a:t>Clin</a:t>
            </a:r>
            <a:r>
              <a:rPr lang="en-US" sz="1200" dirty="0"/>
              <a:t> Infect Dis 1998; 26:398.</a:t>
            </a:r>
          </a:p>
        </p:txBody>
      </p:sp>
    </p:spTree>
    <p:extLst>
      <p:ext uri="{BB962C8B-B14F-4D97-AF65-F5344CB8AC3E}">
        <p14:creationId xmlns:p14="http://schemas.microsoft.com/office/powerpoint/2010/main" val="385784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1634412"/>
            <a:ext cx="7542771" cy="4386943"/>
          </a:xfrm>
        </p:spPr>
        <p:txBody>
          <a:bodyPr/>
          <a:lstStyle/>
          <a:p>
            <a:r>
              <a:rPr lang="en-US" dirty="0"/>
              <a:t>Focal seizure or focal neurologic signs :</a:t>
            </a:r>
            <a:endParaRPr lang="id-ID" b="1" dirty="0"/>
          </a:p>
          <a:p>
            <a:endParaRPr lang="en-US" b="1" dirty="0"/>
          </a:p>
          <a:p>
            <a:endParaRPr lang="id-ID" dirty="0"/>
          </a:p>
          <a:p>
            <a:r>
              <a:rPr lang="en-US" dirty="0"/>
              <a:t>Encephalitis with psychiatric symptoms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8617" y="2286000"/>
            <a:ext cx="38791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</a:rPr>
              <a:t>suspect HSV encephalitis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350" y="4345347"/>
            <a:ext cx="762542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/>
              <a:t>suspect autoimmune encephalitis</a:t>
            </a:r>
            <a:endParaRPr lang="id-ID" sz="2800" b="1" dirty="0"/>
          </a:p>
          <a:p>
            <a:pPr algn="ctr"/>
            <a:r>
              <a:rPr lang="en-US" sz="2800" b="1" dirty="0"/>
              <a:t>(Anti-N-methyl-D-aspartate receptor encephalitis)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85" y="1604865"/>
            <a:ext cx="5729163" cy="4427265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 err="1"/>
              <a:t>Lumbal</a:t>
            </a:r>
            <a:r>
              <a:rPr lang="en-US" sz="3100" b="1" dirty="0"/>
              <a:t> puncture </a:t>
            </a:r>
            <a:r>
              <a:rPr lang="en-US" sz="3100" dirty="0"/>
              <a:t>to rule out differential diagnosis</a:t>
            </a:r>
          </a:p>
          <a:p>
            <a:pPr lvl="1"/>
            <a:r>
              <a:rPr lang="en-US" dirty="0"/>
              <a:t>CSF </a:t>
            </a:r>
            <a:r>
              <a:rPr lang="en-US" dirty="0" err="1"/>
              <a:t>pleocytosis</a:t>
            </a:r>
            <a:r>
              <a:rPr lang="en-US" dirty="0"/>
              <a:t> (60 %)</a:t>
            </a:r>
          </a:p>
          <a:p>
            <a:pPr lvl="1"/>
            <a:r>
              <a:rPr lang="en-US" dirty="0"/>
              <a:t>Red blood cells presence can indicate HSV encephalitis</a:t>
            </a:r>
          </a:p>
          <a:p>
            <a:pPr lvl="1"/>
            <a:r>
              <a:rPr lang="en-US" dirty="0"/>
              <a:t>Protein is slightly elevated</a:t>
            </a:r>
          </a:p>
          <a:p>
            <a:pPr lvl="1"/>
            <a:r>
              <a:rPr lang="en-US" dirty="0"/>
              <a:t>Glucose is normal</a:t>
            </a:r>
          </a:p>
          <a:p>
            <a:r>
              <a:rPr lang="en-US" sz="3100" dirty="0"/>
              <a:t>Imaging study (preferably MRI) </a:t>
            </a:r>
            <a:r>
              <a:rPr lang="id-ID" sz="3100" dirty="0"/>
              <a:t>:   </a:t>
            </a:r>
            <a:r>
              <a:rPr lang="en-US" sz="3100" dirty="0"/>
              <a:t>brain edema </a:t>
            </a:r>
            <a:r>
              <a:rPr lang="id-ID" sz="3100" dirty="0"/>
              <a:t>&amp; </a:t>
            </a:r>
            <a:r>
              <a:rPr lang="en-US" sz="3100" dirty="0"/>
              <a:t>rule out differential diagnosis</a:t>
            </a:r>
          </a:p>
          <a:p>
            <a:r>
              <a:rPr lang="en-US" sz="3100" dirty="0"/>
              <a:t>EEG to find focal seizure (temporal seizure indicate HSV encephalitis)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28" y="2501529"/>
            <a:ext cx="2944666" cy="3606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James FB. Viral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</p:spTree>
    <p:extLst>
      <p:ext uri="{BB962C8B-B14F-4D97-AF65-F5344CB8AC3E}">
        <p14:creationId xmlns:p14="http://schemas.microsoft.com/office/powerpoint/2010/main" val="520339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Encephalitis is self limiting disease</a:t>
            </a:r>
          </a:p>
          <a:p>
            <a:r>
              <a:rPr lang="en-US" dirty="0"/>
              <a:t>Empiric antimicrobial therapy for prevention and supportive care</a:t>
            </a:r>
          </a:p>
          <a:p>
            <a:r>
              <a:rPr lang="en-US" b="1" dirty="0"/>
              <a:t>Treat seizures as soon as possible</a:t>
            </a:r>
          </a:p>
          <a:p>
            <a:r>
              <a:rPr lang="en-US" b="1" dirty="0"/>
              <a:t>Treat increased intracranial pressure</a:t>
            </a:r>
          </a:p>
          <a:p>
            <a:r>
              <a:rPr lang="en-US" dirty="0"/>
              <a:t>Children with severe encephalitis should be hospitalized in ICU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Academy of Pediatrics. Herpes simplex. In: Red Book: 2012 Report of the Committee on Infectious Diseases, 29th, Pickering LK. (Ed), American Academy of Pediatrics, Elk Grove Village, IL 2012. p.398.</a:t>
            </a:r>
          </a:p>
        </p:txBody>
      </p:sp>
    </p:spTree>
    <p:extLst>
      <p:ext uri="{BB962C8B-B14F-4D97-AF65-F5344CB8AC3E}">
        <p14:creationId xmlns:p14="http://schemas.microsoft.com/office/powerpoint/2010/main" val="198899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Acyclovir for HSV encephalitis (21 days)</a:t>
            </a:r>
            <a:endParaRPr lang="id-ID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&gt;28 days to &lt;3 months – 20 mg/kg per dose every eight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≥3 months to &lt;12 years – 10 to 15 mg/kg per dose every eight hours; an increased dose (20 mg/kg per dose every eight hours) is approved by the FDA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≥12 years – 10 mg/kg per dose every eight hours</a:t>
            </a:r>
            <a:endParaRPr lang="id-ID" sz="2400" dirty="0"/>
          </a:p>
          <a:p>
            <a:r>
              <a:rPr lang="id-ID" dirty="0" err="1"/>
              <a:t>Treatment</a:t>
            </a:r>
            <a:r>
              <a:rPr lang="id-ID" dirty="0"/>
              <a:t> for </a:t>
            </a:r>
            <a:r>
              <a:rPr lang="id-ID" dirty="0" err="1"/>
              <a:t>Autoimmune</a:t>
            </a:r>
            <a:r>
              <a:rPr lang="id-ID" dirty="0"/>
              <a:t> </a:t>
            </a:r>
            <a:r>
              <a:rPr lang="id-ID" dirty="0" err="1"/>
              <a:t>encephalitis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id-ID" sz="2400" dirty="0" err="1"/>
              <a:t>Immunoglobulin</a:t>
            </a:r>
            <a:r>
              <a:rPr lang="id-ID" sz="2400" dirty="0"/>
              <a:t> 400 mg/kg/</a:t>
            </a:r>
            <a:r>
              <a:rPr lang="id-ID" sz="2400" dirty="0" err="1"/>
              <a:t>day</a:t>
            </a:r>
            <a:r>
              <a:rPr lang="id-ID" sz="2400" dirty="0"/>
              <a:t> </a:t>
            </a:r>
            <a:r>
              <a:rPr lang="id-ID" sz="2400" dirty="0" err="1"/>
              <a:t>and</a:t>
            </a:r>
            <a:r>
              <a:rPr lang="id-ID" sz="2400" dirty="0"/>
              <a:t> </a:t>
            </a:r>
            <a:r>
              <a:rPr lang="id-ID" sz="2400" dirty="0" err="1"/>
              <a:t>high</a:t>
            </a:r>
            <a:r>
              <a:rPr lang="id-ID" sz="2400" dirty="0"/>
              <a:t> </a:t>
            </a:r>
            <a:r>
              <a:rPr lang="id-ID" sz="2400" dirty="0" err="1"/>
              <a:t>dose</a:t>
            </a:r>
            <a:r>
              <a:rPr lang="id-ID" sz="2400" dirty="0"/>
              <a:t> </a:t>
            </a:r>
            <a:r>
              <a:rPr lang="id-ID" sz="2400" dirty="0" err="1"/>
              <a:t>methylprednisolone</a:t>
            </a:r>
            <a:r>
              <a:rPr lang="id-ID" sz="2400" dirty="0"/>
              <a:t>  10-30 mg/kg/</a:t>
            </a:r>
            <a:r>
              <a:rPr lang="id-ID" sz="2400" dirty="0" err="1"/>
              <a:t>day</a:t>
            </a:r>
            <a:r>
              <a:rPr lang="id-ID" sz="2400" dirty="0"/>
              <a:t> for 5 </a:t>
            </a:r>
            <a:r>
              <a:rPr lang="id-ID" sz="2400" dirty="0" err="1"/>
              <a:t>days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Academy of Pediatrics. Herpes simplex. In: Red Book: 2012 Report of the Committee on Infectious Diseases, 29th, Pickering LK. (Ed), American Academy of Pediatrics, Elk Grove Village, IL 2012. p.398.</a:t>
            </a:r>
          </a:p>
        </p:txBody>
      </p:sp>
    </p:spTree>
    <p:extLst>
      <p:ext uri="{BB962C8B-B14F-4D97-AF65-F5344CB8AC3E}">
        <p14:creationId xmlns:p14="http://schemas.microsoft.com/office/powerpoint/2010/main" val="4692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" dirty="0">
                <a:cs typeface="Arial"/>
              </a:rPr>
              <a:t>Brain </a:t>
            </a:r>
            <a:r>
              <a:rPr lang="en-US" dirty="0">
                <a:cs typeface="Arial"/>
              </a:rPr>
              <a:t>is normally a sterile</a:t>
            </a:r>
            <a:r>
              <a:rPr lang="id-ID" dirty="0">
                <a:cs typeface="Arial"/>
              </a:rPr>
              <a:t>. Protected by </a:t>
            </a:r>
            <a:r>
              <a:rPr lang="en-US" dirty="0">
                <a:cs typeface="Arial"/>
              </a:rPr>
              <a:t>skull</a:t>
            </a:r>
            <a:r>
              <a:rPr lang="en-US" spc="25" dirty="0">
                <a:cs typeface="Arial"/>
              </a:rPr>
              <a:t> </a:t>
            </a:r>
            <a:r>
              <a:rPr lang="en-US" dirty="0">
                <a:cs typeface="Arial"/>
              </a:rPr>
              <a:t>and</a:t>
            </a:r>
            <a:r>
              <a:rPr lang="id-ID" dirty="0">
                <a:cs typeface="Arial"/>
              </a:rPr>
              <a:t> </a:t>
            </a:r>
            <a:r>
              <a:rPr lang="en-US" spc="-5" dirty="0">
                <a:cs typeface="Arial"/>
              </a:rPr>
              <a:t>the </a:t>
            </a:r>
            <a:r>
              <a:rPr lang="en-US" dirty="0">
                <a:cs typeface="Arial"/>
              </a:rPr>
              <a:t>blood–brain</a:t>
            </a:r>
            <a:r>
              <a:rPr lang="en-US" spc="-2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barrier </a:t>
            </a:r>
            <a:endParaRPr lang="id-ID" spc="-20" dirty="0">
              <a:cs typeface="Arial"/>
            </a:endParaRPr>
          </a:p>
          <a:p>
            <a:r>
              <a:rPr lang="en-US" dirty="0">
                <a:cs typeface="Arial"/>
              </a:rPr>
              <a:t>Rare, medical emergencies, can lead to death or</a:t>
            </a:r>
            <a:r>
              <a:rPr lang="en-US" spc="-10" dirty="0">
                <a:cs typeface="Arial"/>
              </a:rPr>
              <a:t> </a:t>
            </a:r>
            <a:r>
              <a:rPr lang="en-US" dirty="0">
                <a:cs typeface="Arial"/>
              </a:rPr>
              <a:t>severe</a:t>
            </a:r>
            <a:r>
              <a:rPr lang="id-ID" dirty="0">
                <a:cs typeface="Arial"/>
              </a:rPr>
              <a:t> </a:t>
            </a:r>
            <a:r>
              <a:rPr lang="en-US" spc="-5" dirty="0">
                <a:cs typeface="Arial"/>
              </a:rPr>
              <a:t>neurologic</a:t>
            </a:r>
            <a:r>
              <a:rPr lang="en-US" spc="15" dirty="0">
                <a:cs typeface="Arial"/>
              </a:rPr>
              <a:t> </a:t>
            </a:r>
            <a:r>
              <a:rPr lang="en-US" spc="-5" dirty="0">
                <a:cs typeface="Arial"/>
              </a:rPr>
              <a:t>sequelae</a:t>
            </a:r>
            <a:endParaRPr lang="en-US" dirty="0"/>
          </a:p>
          <a:p>
            <a:r>
              <a:rPr lang="en-US" dirty="0"/>
              <a:t>Etiology : viral, bacterial, parasitic</a:t>
            </a:r>
            <a:r>
              <a:rPr lang="id-ID" dirty="0"/>
              <a:t>, autoimmune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5022" y="614988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-10" dirty="0" err="1">
                <a:latin typeface="Arial"/>
                <a:cs typeface="Arial"/>
              </a:rPr>
              <a:t>Swaiman’s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pediatric </a:t>
            </a:r>
            <a:r>
              <a:rPr lang="en-US" sz="1200" spc="-10" dirty="0">
                <a:latin typeface="Arial"/>
                <a:cs typeface="Arial"/>
              </a:rPr>
              <a:t>neurology </a:t>
            </a:r>
            <a:r>
              <a:rPr lang="en-US" sz="1200" spc="-5" dirty="0">
                <a:latin typeface="Arial"/>
                <a:cs typeface="Arial"/>
              </a:rPr>
              <a:t>principles </a:t>
            </a:r>
            <a:r>
              <a:rPr lang="en-US" sz="1200" spc="-10" dirty="0">
                <a:latin typeface="Arial"/>
                <a:cs typeface="Arial"/>
              </a:rPr>
              <a:t>and </a:t>
            </a:r>
            <a:r>
              <a:rPr lang="en-US" sz="1200" spc="-5" dirty="0">
                <a:latin typeface="Arial"/>
                <a:cs typeface="Arial"/>
              </a:rPr>
              <a:t>practice </a:t>
            </a:r>
            <a:r>
              <a:rPr lang="en-US" sz="1200" spc="-10" dirty="0">
                <a:latin typeface="Arial"/>
                <a:cs typeface="Arial"/>
              </a:rPr>
              <a:t>2017 </a:t>
            </a:r>
            <a:endParaRPr lang="id-ID" sz="1200" spc="-10" dirty="0">
              <a:latin typeface="Arial"/>
              <a:cs typeface="Arial"/>
            </a:endParaRPr>
          </a:p>
          <a:p>
            <a:r>
              <a:rPr lang="en-US" sz="1200" spc="-10" dirty="0">
                <a:latin typeface="Arial"/>
                <a:cs typeface="Arial"/>
              </a:rPr>
              <a:t>Pratibha </a:t>
            </a:r>
            <a:r>
              <a:rPr lang="en-US" sz="1200" spc="-10" dirty="0" err="1">
                <a:latin typeface="Arial"/>
                <a:cs typeface="Arial"/>
              </a:rPr>
              <a:t>Singhi</a:t>
            </a:r>
            <a:r>
              <a:rPr lang="en-US" sz="1200" spc="-10" dirty="0">
                <a:latin typeface="Arial"/>
                <a:cs typeface="Arial"/>
              </a:rPr>
              <a:t>, </a:t>
            </a:r>
            <a:r>
              <a:rPr lang="en-US" sz="1200" spc="-5" dirty="0">
                <a:latin typeface="Arial"/>
                <a:cs typeface="Arial"/>
              </a:rPr>
              <a:t>Central nervous </a:t>
            </a:r>
            <a:r>
              <a:rPr lang="en-US" sz="1200" spc="-10" dirty="0">
                <a:latin typeface="Arial"/>
                <a:cs typeface="Arial"/>
              </a:rPr>
              <a:t>system </a:t>
            </a:r>
            <a:r>
              <a:rPr lang="en-US" sz="1200" spc="-5" dirty="0">
                <a:latin typeface="Arial"/>
                <a:cs typeface="Arial"/>
              </a:rPr>
              <a:t>infections in </a:t>
            </a:r>
            <a:r>
              <a:rPr lang="en-US" sz="1200" spc="-10" dirty="0">
                <a:latin typeface="Arial"/>
                <a:cs typeface="Arial"/>
              </a:rPr>
              <a:t>childhood</a:t>
            </a:r>
            <a:r>
              <a:rPr lang="en-US" sz="1200" spc="27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2014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76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epilepticus</a:t>
            </a:r>
          </a:p>
          <a:p>
            <a:r>
              <a:rPr lang="en-US" dirty="0"/>
              <a:t>cerebral edema</a:t>
            </a:r>
          </a:p>
          <a:p>
            <a:r>
              <a:rPr lang="en-US" dirty="0"/>
              <a:t>inappropriate secretion of antidiuretic hormone</a:t>
            </a:r>
          </a:p>
          <a:p>
            <a:r>
              <a:rPr lang="en-US" dirty="0"/>
              <a:t>cardiorespiratory failure</a:t>
            </a:r>
          </a:p>
          <a:p>
            <a:r>
              <a:rPr lang="en-US" dirty="0"/>
              <a:t>disseminated intravascular coagulation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Bronstein DE, Shields WD, Glaser CA. Encephalitis and </a:t>
            </a:r>
            <a:r>
              <a:rPr lang="en-US" sz="1200" dirty="0" err="1"/>
              <a:t>meningoencephalitis</a:t>
            </a:r>
            <a:r>
              <a:rPr lang="en-US" sz="1200" dirty="0"/>
              <a:t>. In: </a:t>
            </a:r>
            <a:r>
              <a:rPr lang="en-US" sz="1200" dirty="0" err="1"/>
              <a:t>Feigin</a:t>
            </a:r>
            <a:r>
              <a:rPr lang="en-US" sz="1200" dirty="0"/>
              <a:t> and Cherry’s Textbook of Pediatric Infectious Diseases, 7th, Cherry JD, Harrison GJ, Kaplan SL, et al. (</a:t>
            </a:r>
            <a:r>
              <a:rPr lang="en-US" sz="1200" dirty="0" err="1"/>
              <a:t>Eds</a:t>
            </a:r>
            <a:r>
              <a:rPr lang="en-US" sz="1200" dirty="0"/>
              <a:t>), Elsevier Saunders, Philadelphia 2014. p.492.</a:t>
            </a:r>
          </a:p>
        </p:txBody>
      </p:sp>
    </p:spTree>
    <p:extLst>
      <p:ext uri="{BB962C8B-B14F-4D97-AF65-F5344CB8AC3E}">
        <p14:creationId xmlns:p14="http://schemas.microsoft.com/office/powerpoint/2010/main" val="4041908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meningitis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4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Brain is sterile &amp; well protected</a:t>
            </a:r>
          </a:p>
          <a:p>
            <a:pPr lvl="2"/>
            <a:r>
              <a:rPr lang="en-US" dirty="0"/>
              <a:t>Skull</a:t>
            </a:r>
          </a:p>
          <a:p>
            <a:pPr lvl="2"/>
            <a:r>
              <a:rPr lang="en-US" dirty="0"/>
              <a:t>Blood </a:t>
            </a:r>
            <a:r>
              <a:rPr lang="en-US" dirty="0" err="1"/>
              <a:t>brian</a:t>
            </a:r>
            <a:r>
              <a:rPr lang="en-US" dirty="0"/>
              <a:t> barrier</a:t>
            </a:r>
          </a:p>
          <a:p>
            <a:pPr lvl="2"/>
            <a:r>
              <a:rPr lang="en-US" dirty="0"/>
              <a:t>Blood – CSF barrier (choroid plexus’s epithelial cells)</a:t>
            </a:r>
          </a:p>
          <a:p>
            <a:r>
              <a:rPr lang="en-US" sz="2400" dirty="0"/>
              <a:t>CNS disease influence by :</a:t>
            </a:r>
          </a:p>
          <a:p>
            <a:pPr lvl="2"/>
            <a:r>
              <a:rPr lang="en-US" dirty="0"/>
              <a:t>Host</a:t>
            </a:r>
          </a:p>
          <a:p>
            <a:pPr lvl="2"/>
            <a:r>
              <a:rPr lang="en-US" dirty="0"/>
              <a:t>Infecting organism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Diane EG, Pathogenesis of central nervous system infections. In : </a:t>
            </a:r>
            <a:r>
              <a:rPr lang="en-US" sz="1200" dirty="0" err="1"/>
              <a:t>Pratibha</a:t>
            </a:r>
            <a:r>
              <a:rPr lang="en-US" sz="1200" dirty="0"/>
              <a:t> S, Diane </a:t>
            </a:r>
            <a:r>
              <a:rPr lang="en-US" sz="1200" dirty="0" err="1"/>
              <a:t>EG,Charles</a:t>
            </a:r>
            <a:r>
              <a:rPr lang="en-US" sz="1200" dirty="0"/>
              <a:t> EN, editor. Central nervous system Infections in childhood. Mac Keith Press, London.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b="48895"/>
          <a:stretch/>
        </p:blipFill>
        <p:spPr>
          <a:xfrm>
            <a:off x="4221087" y="3928189"/>
            <a:ext cx="4838934" cy="18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4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dirty="0" err="1"/>
              <a:t>Risk</a:t>
            </a:r>
            <a:r>
              <a:rPr lang="id-ID" altLang="id-ID" dirty="0"/>
              <a:t> </a:t>
            </a:r>
            <a:r>
              <a:rPr lang="id-ID" altLang="id-ID" dirty="0" err="1"/>
              <a:t>Factor</a:t>
            </a:r>
            <a:endParaRPr lang="en-US" alt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911902"/>
              </p:ext>
            </p:extLst>
          </p:nvPr>
        </p:nvGraphicFramePr>
        <p:xfrm>
          <a:off x="701040" y="1645920"/>
          <a:ext cx="7792720" cy="450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68325" y="6303963"/>
            <a:ext cx="4643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400">
                <a:latin typeface="+mn-lt"/>
              </a:rPr>
              <a:t>Chavez-Bueno S, Mc Cracken JH. Pediatr Clin N Am 2005</a:t>
            </a:r>
          </a:p>
        </p:txBody>
      </p:sp>
    </p:spTree>
    <p:extLst>
      <p:ext uri="{BB962C8B-B14F-4D97-AF65-F5344CB8AC3E}">
        <p14:creationId xmlns:p14="http://schemas.microsoft.com/office/powerpoint/2010/main" val="42731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544"/>
              </p:ext>
            </p:extLst>
          </p:nvPr>
        </p:nvGraphicFramePr>
        <p:xfrm>
          <a:off x="783773" y="1310945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err="1"/>
                        <a:t>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err="1"/>
                        <a:t>Etiology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1 - </a:t>
                      </a:r>
                      <a:r>
                        <a:rPr lang="en-US" sz="2400" dirty="0"/>
                        <a:t>3 months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Group B streptococcus (39 %)</a:t>
                      </a:r>
                      <a:endParaRPr lang="id-ID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gram-negative bacilli</a:t>
                      </a:r>
                      <a:r>
                        <a:rPr lang="id-ID" sz="2400" dirty="0"/>
                        <a:t> (</a:t>
                      </a:r>
                      <a:r>
                        <a:rPr lang="id-ID" sz="2400" dirty="0" err="1"/>
                        <a:t>E.Coli</a:t>
                      </a:r>
                      <a:r>
                        <a:rPr lang="id-ID" sz="2400" dirty="0"/>
                        <a:t>)</a:t>
                      </a:r>
                      <a:r>
                        <a:rPr lang="en-US" sz="2400" dirty="0"/>
                        <a:t> (32 %)</a:t>
                      </a:r>
                      <a:endParaRPr lang="id-ID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Streptococcus </a:t>
                      </a:r>
                      <a:r>
                        <a:rPr lang="en-US" sz="2400" i="1" dirty="0" err="1"/>
                        <a:t>pneumoniae</a:t>
                      </a:r>
                      <a:r>
                        <a:rPr lang="en-US" sz="2400" dirty="0"/>
                        <a:t> (14 %)</a:t>
                      </a:r>
                      <a:endParaRPr lang="id-ID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Neisseria </a:t>
                      </a:r>
                      <a:r>
                        <a:rPr lang="en-US" sz="2400" i="1" dirty="0" err="1"/>
                        <a:t>meningitidis</a:t>
                      </a:r>
                      <a:r>
                        <a:rPr lang="en-US" sz="2400" dirty="0"/>
                        <a:t> (12 %)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3 </a:t>
                      </a:r>
                      <a:r>
                        <a:rPr lang="id-ID" sz="2400" dirty="0" err="1"/>
                        <a:t>months</a:t>
                      </a:r>
                      <a:r>
                        <a:rPr lang="id-ID" sz="2400" dirty="0"/>
                        <a:t> – 3 </a:t>
                      </a:r>
                      <a:r>
                        <a:rPr lang="id-ID" sz="2400" dirty="0" err="1"/>
                        <a:t>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S. </a:t>
                      </a:r>
                      <a:r>
                        <a:rPr lang="en-US" sz="2400" i="1" dirty="0" err="1"/>
                        <a:t>pneumoniae</a:t>
                      </a:r>
                      <a:r>
                        <a:rPr lang="en-US" sz="2400" dirty="0"/>
                        <a:t> (45 %)</a:t>
                      </a:r>
                      <a:endParaRPr lang="id-ID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/>
                        <a:t>N.meningitidis</a:t>
                      </a:r>
                      <a:r>
                        <a:rPr lang="en-US" sz="2400" dirty="0"/>
                        <a:t> (34 %)</a:t>
                      </a:r>
                      <a:endParaRPr lang="id-ID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group B streptococcus (11 %)</a:t>
                      </a:r>
                      <a:endParaRPr lang="id-ID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gram-negative bacilli</a:t>
                      </a:r>
                      <a:r>
                        <a:rPr lang="id-ID" sz="2400" dirty="0"/>
                        <a:t> (E.</a:t>
                      </a:r>
                      <a:r>
                        <a:rPr lang="id-ID" sz="2400" baseline="0" dirty="0"/>
                        <a:t> Coli)</a:t>
                      </a:r>
                      <a:r>
                        <a:rPr lang="en-US" sz="2400" dirty="0"/>
                        <a:t> (9 %)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3 –</a:t>
                      </a:r>
                      <a:r>
                        <a:rPr lang="id-ID" sz="2400" baseline="0" dirty="0"/>
                        <a:t> 10 </a:t>
                      </a:r>
                      <a:r>
                        <a:rPr lang="id-ID" sz="2400" baseline="0" dirty="0" err="1"/>
                        <a:t>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S. </a:t>
                      </a:r>
                      <a:r>
                        <a:rPr lang="en-US" sz="2400" i="1" dirty="0" err="1"/>
                        <a:t>pneumoniae</a:t>
                      </a:r>
                      <a:r>
                        <a:rPr lang="en-US" sz="2400" dirty="0"/>
                        <a:t> (47 %)</a:t>
                      </a:r>
                      <a:endParaRPr lang="id-ID" sz="2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err="1"/>
                        <a:t>N.meningitidis</a:t>
                      </a:r>
                      <a:r>
                        <a:rPr lang="en-US" sz="2400" dirty="0"/>
                        <a:t> (32 %)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/>
                        <a:t>10</a:t>
                      </a:r>
                      <a:r>
                        <a:rPr lang="id-ID" sz="2400" baseline="0" dirty="0"/>
                        <a:t> – 18 </a:t>
                      </a:r>
                      <a:r>
                        <a:rPr lang="id-ID" sz="2400" baseline="0" dirty="0" err="1"/>
                        <a:t>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/>
                        <a:t>N. </a:t>
                      </a:r>
                      <a:r>
                        <a:rPr lang="en-US" sz="2400" i="1" dirty="0" err="1"/>
                        <a:t>meningitidis</a:t>
                      </a:r>
                      <a:r>
                        <a:rPr lang="en-US" sz="2400" dirty="0"/>
                        <a:t> (55 %)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621710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Thigpen MC, Whitney CG, </a:t>
            </a:r>
            <a:r>
              <a:rPr lang="en-US" sz="1200" dirty="0" err="1"/>
              <a:t>Messonnier</a:t>
            </a:r>
            <a:r>
              <a:rPr lang="en-US" sz="1200" dirty="0"/>
              <a:t> NE, et al. Bacterial meningitis in the United States, 1998-2007. N </a:t>
            </a:r>
            <a:r>
              <a:rPr lang="en-US" sz="1200" dirty="0" err="1"/>
              <a:t>Engl</a:t>
            </a:r>
            <a:r>
              <a:rPr lang="en-US" sz="1200" dirty="0"/>
              <a:t> J Med 2011; 364:2016.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434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1539551"/>
            <a:ext cx="7729202" cy="4480249"/>
          </a:xfrm>
        </p:spPr>
        <p:txBody>
          <a:bodyPr>
            <a:normAutofit/>
          </a:bodyPr>
          <a:lstStyle/>
          <a:p>
            <a:r>
              <a:rPr lang="en-US" sz="2400" dirty="0"/>
              <a:t>Initial presentation</a:t>
            </a:r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b="1" dirty="0"/>
          </a:p>
          <a:p>
            <a:r>
              <a:rPr lang="en-US" sz="2400" b="1" dirty="0"/>
              <a:t>Seizures, bulging fontanel, coma usually are seen later </a:t>
            </a:r>
          </a:p>
          <a:p>
            <a:r>
              <a:rPr lang="id-ID" sz="2400" dirty="0"/>
              <a:t>I</a:t>
            </a:r>
            <a:r>
              <a:rPr lang="en-US" sz="2400" dirty="0"/>
              <a:t>n infants</a:t>
            </a:r>
            <a:r>
              <a:rPr lang="id-ID" sz="2400" dirty="0"/>
              <a:t>: </a:t>
            </a:r>
            <a:r>
              <a:rPr lang="en-US" sz="2400" dirty="0"/>
              <a:t>fever, hypothermia, lethargy, respiratory distress, jaundice, poor feeding, vomiting, diarrhea, seizures, restlessness, irritability, and/or bulging fontanel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89216517"/>
              </p:ext>
            </p:extLst>
          </p:nvPr>
        </p:nvGraphicFramePr>
        <p:xfrm>
          <a:off x="2136711" y="2071394"/>
          <a:ext cx="4152122" cy="206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426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1483567"/>
            <a:ext cx="7729202" cy="4536233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C</a:t>
            </a:r>
            <a:r>
              <a:rPr lang="en-US" dirty="0" err="1"/>
              <a:t>omplete</a:t>
            </a:r>
            <a:r>
              <a:rPr lang="en-US" dirty="0"/>
              <a:t> blood count with differential and platelet count</a:t>
            </a:r>
          </a:p>
          <a:p>
            <a:r>
              <a:rPr lang="id-ID" dirty="0"/>
              <a:t>B</a:t>
            </a:r>
            <a:r>
              <a:rPr lang="en-US" dirty="0" err="1"/>
              <a:t>lood</a:t>
            </a:r>
            <a:r>
              <a:rPr lang="en-US" dirty="0"/>
              <a:t> cultures (50 % positive)</a:t>
            </a:r>
          </a:p>
          <a:p>
            <a:r>
              <a:rPr lang="en-US" b="1" dirty="0" err="1"/>
              <a:t>Lumbal</a:t>
            </a:r>
            <a:r>
              <a:rPr lang="en-US" b="1" dirty="0"/>
              <a:t> puncture </a:t>
            </a:r>
            <a:r>
              <a:rPr lang="en-US" dirty="0"/>
              <a:t>is diagnosis of bacterial meningitis</a:t>
            </a:r>
          </a:p>
          <a:p>
            <a:pPr lvl="1"/>
            <a:r>
              <a:rPr lang="en-US" sz="2600" dirty="0"/>
              <a:t>CSF </a:t>
            </a:r>
            <a:r>
              <a:rPr lang="en-US" sz="2600" dirty="0" err="1"/>
              <a:t>pleocytosis</a:t>
            </a:r>
            <a:r>
              <a:rPr lang="en-US" sz="2600" dirty="0"/>
              <a:t> mononuclear (200-2000 cell/mm</a:t>
            </a:r>
            <a:r>
              <a:rPr lang="en-US" sz="2600" baseline="30000" dirty="0"/>
              <a:t>3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CSF protein is 100-500 mg/</a:t>
            </a:r>
            <a:r>
              <a:rPr lang="en-US" sz="2600" dirty="0" err="1"/>
              <a:t>dL</a:t>
            </a:r>
            <a:endParaRPr lang="en-US" sz="2600" dirty="0"/>
          </a:p>
          <a:p>
            <a:pPr lvl="1"/>
            <a:r>
              <a:rPr lang="en-US" sz="2600" dirty="0"/>
              <a:t>CSF glucose is decreased &lt;40 mg/</a:t>
            </a:r>
            <a:r>
              <a:rPr lang="en-US" sz="2600" dirty="0" err="1"/>
              <a:t>dL</a:t>
            </a:r>
            <a:r>
              <a:rPr lang="en-US" sz="2600" dirty="0"/>
              <a:t> </a:t>
            </a:r>
          </a:p>
          <a:p>
            <a:r>
              <a:rPr lang="en-US" dirty="0"/>
              <a:t>Gram stain</a:t>
            </a:r>
          </a:p>
          <a:p>
            <a:r>
              <a:rPr lang="en-US" dirty="0"/>
              <a:t>CSF cultures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</p:spTree>
    <p:extLst>
      <p:ext uri="{BB962C8B-B14F-4D97-AF65-F5344CB8AC3E}">
        <p14:creationId xmlns:p14="http://schemas.microsoft.com/office/powerpoint/2010/main" val="4064805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85" y="1417638"/>
            <a:ext cx="7507262" cy="4614492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dirty="0"/>
              <a:t>Neuro imaging study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23422" y="5771470"/>
            <a:ext cx="3597867" cy="460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Meningeal enhancement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" y="1898173"/>
            <a:ext cx="3355813" cy="378162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r="58697" b="13517"/>
          <a:stretch/>
        </p:blipFill>
        <p:spPr bwMode="auto">
          <a:xfrm>
            <a:off x="4384984" y="1898173"/>
            <a:ext cx="3630460" cy="37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95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empiric antibiotic therapy based on case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34574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4940"/>
            <a:ext cx="8350856" cy="34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1417637"/>
            <a:ext cx="7640426" cy="4706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Empiric antibiotic therapy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Cefotaxime</a:t>
            </a:r>
            <a:r>
              <a:rPr lang="en-US" dirty="0"/>
              <a:t> 300 mg/kg per day intravenously (IV) (maximum dose 12 g/day) in 3 or 4 divided doses</a:t>
            </a:r>
          </a:p>
          <a:p>
            <a:pPr lvl="1"/>
            <a:r>
              <a:rPr lang="en-US" b="1" dirty="0"/>
              <a:t>Ceftriaxone</a:t>
            </a:r>
            <a:r>
              <a:rPr lang="en-US" dirty="0"/>
              <a:t> 100 mg/kg per day IV (maximum dose 4g/day) in 1 or 2 divided doses</a:t>
            </a:r>
          </a:p>
          <a:p>
            <a:endParaRPr lang="id-ID" dirty="0"/>
          </a:p>
          <a:p>
            <a:r>
              <a:rPr lang="en-US" b="1" dirty="0"/>
              <a:t>Dexamethasone</a:t>
            </a:r>
            <a:r>
              <a:rPr lang="en-US" dirty="0"/>
              <a:t> as prevention from </a:t>
            </a:r>
            <a:r>
              <a:rPr lang="en-US" dirty="0" err="1"/>
              <a:t>sequal</a:t>
            </a:r>
            <a:r>
              <a:rPr lang="id-ID" dirty="0"/>
              <a:t>a</a:t>
            </a:r>
            <a:r>
              <a:rPr lang="en-US" dirty="0"/>
              <a:t>e</a:t>
            </a:r>
          </a:p>
          <a:p>
            <a:pPr lvl="1"/>
            <a:r>
              <a:rPr lang="en-US" dirty="0"/>
              <a:t>dexamethasone </a:t>
            </a:r>
            <a:r>
              <a:rPr lang="id-ID" dirty="0" err="1"/>
              <a:t>is</a:t>
            </a:r>
            <a:r>
              <a:rPr lang="id-ID" dirty="0"/>
              <a:t> </a:t>
            </a:r>
            <a:r>
              <a:rPr lang="en-US" dirty="0"/>
              <a:t>given before or concurrently with the first dose of the antimicrobial agent</a:t>
            </a:r>
          </a:p>
          <a:p>
            <a:pPr lvl="1"/>
            <a:r>
              <a:rPr lang="en-US" dirty="0"/>
              <a:t>Dexamethasone 0.6 mg/kg per day divided to 4 dose for 2 to 4 days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Kim KS. Bacterial meningitis beyond the neonatal period. In: </a:t>
            </a:r>
            <a:r>
              <a:rPr lang="en-US" sz="1200" dirty="0" err="1"/>
              <a:t>Feigin</a:t>
            </a:r>
            <a:r>
              <a:rPr lang="en-US" sz="1200" dirty="0"/>
              <a:t> and Cherry’s Textbook of Pediatric Infectious Diseases, 7th, Cherry JD, </a:t>
            </a:r>
            <a:r>
              <a:rPr lang="en-US" sz="1200" dirty="0" err="1"/>
              <a:t>Harrision</a:t>
            </a:r>
            <a:r>
              <a:rPr lang="en-US" sz="1200" dirty="0"/>
              <a:t> GJ, Kaplan SL, et al. (</a:t>
            </a:r>
            <a:r>
              <a:rPr lang="en-US" sz="1200" dirty="0" err="1"/>
              <a:t>Eds</a:t>
            </a:r>
            <a:r>
              <a:rPr lang="en-US" sz="1200" dirty="0"/>
              <a:t>), Elsevier Saunders, Philadelphia 2014. p.425.</a:t>
            </a:r>
          </a:p>
        </p:txBody>
      </p:sp>
    </p:spTree>
    <p:extLst>
      <p:ext uri="{BB962C8B-B14F-4D97-AF65-F5344CB8AC3E}">
        <p14:creationId xmlns:p14="http://schemas.microsoft.com/office/powerpoint/2010/main" val="1297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/>
              <a:t>A</a:t>
            </a:r>
            <a:r>
              <a:rPr lang="en-US" sz="2800" dirty="0"/>
              <a:t>cute encephalitis (viral infection) : 10.5-13.8 per 100.000</a:t>
            </a:r>
            <a:endParaRPr lang="en-US" sz="2800" i="1" dirty="0"/>
          </a:p>
          <a:p>
            <a:r>
              <a:rPr lang="id-ID" sz="2800" dirty="0"/>
              <a:t>P</a:t>
            </a:r>
            <a:r>
              <a:rPr lang="en-US" sz="2800" dirty="0" err="1"/>
              <a:t>neumococcal</a:t>
            </a:r>
            <a:r>
              <a:rPr lang="en-US" sz="2800" dirty="0"/>
              <a:t> meningitis on child </a:t>
            </a:r>
            <a:r>
              <a:rPr lang="id-ID" sz="2800" dirty="0"/>
              <a:t>&lt;</a:t>
            </a:r>
            <a:r>
              <a:rPr lang="en-US" sz="2800" dirty="0"/>
              <a:t> 5 years old (bacterial infection) : 17 per 100.000</a:t>
            </a:r>
          </a:p>
          <a:p>
            <a:r>
              <a:rPr lang="en-US" sz="2800" dirty="0"/>
              <a:t>Risk of major sequel</a:t>
            </a:r>
            <a:r>
              <a:rPr lang="id-ID" sz="2800" dirty="0" err="1"/>
              <a:t>ae</a:t>
            </a:r>
            <a:r>
              <a:rPr lang="en-US" sz="2800" dirty="0"/>
              <a:t> on southeast Asia (bacterial infection) : 21.6 %</a:t>
            </a:r>
          </a:p>
          <a:p>
            <a:r>
              <a:rPr lang="id-ID" sz="2800" dirty="0"/>
              <a:t>D</a:t>
            </a:r>
            <a:r>
              <a:rPr lang="en-US" sz="2800" dirty="0" err="1"/>
              <a:t>eveloping</a:t>
            </a:r>
            <a:r>
              <a:rPr lang="en-US" sz="2800" dirty="0"/>
              <a:t> world has 1.3 million cases of TB </a:t>
            </a:r>
            <a:r>
              <a:rPr lang="id-ID" sz="2800" dirty="0"/>
              <a:t>&amp; </a:t>
            </a:r>
            <a:r>
              <a:rPr lang="en-US" sz="2800" dirty="0"/>
              <a:t>40,000 TB-related deaths annually among children </a:t>
            </a:r>
          </a:p>
          <a:p>
            <a:r>
              <a:rPr lang="en-US" sz="2800" dirty="0" err="1"/>
              <a:t>Tuberculous</a:t>
            </a:r>
            <a:r>
              <a:rPr lang="en-US" sz="2800" dirty="0"/>
              <a:t> meningitis complicates approximately 1 of every 300 untreated primary TB infections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022" y="6276347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-10" dirty="0" err="1">
                <a:latin typeface="Arial"/>
                <a:cs typeface="Arial"/>
              </a:rPr>
              <a:t>Swaiman’s</a:t>
            </a:r>
            <a:r>
              <a:rPr lang="en-US" sz="1200" spc="-10" dirty="0">
                <a:latin typeface="Arial"/>
                <a:cs typeface="Arial"/>
              </a:rPr>
              <a:t> </a:t>
            </a:r>
            <a:r>
              <a:rPr lang="en-US" sz="1200" spc="-5" dirty="0">
                <a:latin typeface="Arial"/>
                <a:cs typeface="Arial"/>
              </a:rPr>
              <a:t>pediatric </a:t>
            </a:r>
            <a:r>
              <a:rPr lang="en-US" sz="1200" spc="-10" dirty="0">
                <a:latin typeface="Arial"/>
                <a:cs typeface="Arial"/>
              </a:rPr>
              <a:t>neurology </a:t>
            </a:r>
            <a:r>
              <a:rPr lang="en-US" sz="1200" spc="-5" dirty="0">
                <a:latin typeface="Arial"/>
                <a:cs typeface="Arial"/>
              </a:rPr>
              <a:t>principles </a:t>
            </a:r>
            <a:r>
              <a:rPr lang="en-US" sz="1200" spc="-10" dirty="0">
                <a:latin typeface="Arial"/>
                <a:cs typeface="Arial"/>
              </a:rPr>
              <a:t>and </a:t>
            </a:r>
            <a:r>
              <a:rPr lang="en-US" sz="1200" spc="-5" dirty="0">
                <a:latin typeface="Arial"/>
                <a:cs typeface="Arial"/>
              </a:rPr>
              <a:t>practice </a:t>
            </a:r>
            <a:r>
              <a:rPr lang="en-US" sz="1200" spc="-10" dirty="0">
                <a:latin typeface="Arial"/>
                <a:cs typeface="Arial"/>
              </a:rPr>
              <a:t>2017 </a:t>
            </a:r>
            <a:endParaRPr lang="id-ID" sz="1200" spc="-10" dirty="0">
              <a:latin typeface="Arial"/>
              <a:cs typeface="Arial"/>
            </a:endParaRPr>
          </a:p>
          <a:p>
            <a:r>
              <a:rPr lang="en-US" sz="1200" spc="-10" dirty="0">
                <a:latin typeface="Arial"/>
                <a:cs typeface="Arial"/>
              </a:rPr>
              <a:t>Pratibha </a:t>
            </a:r>
            <a:r>
              <a:rPr lang="en-US" sz="1200" spc="-10" dirty="0" err="1">
                <a:latin typeface="Arial"/>
                <a:cs typeface="Arial"/>
              </a:rPr>
              <a:t>Singhi</a:t>
            </a:r>
            <a:r>
              <a:rPr lang="en-US" sz="1200" spc="-10" dirty="0">
                <a:latin typeface="Arial"/>
                <a:cs typeface="Arial"/>
              </a:rPr>
              <a:t>, </a:t>
            </a:r>
            <a:r>
              <a:rPr lang="en-US" sz="1200" spc="-5" dirty="0">
                <a:latin typeface="Arial"/>
                <a:cs typeface="Arial"/>
              </a:rPr>
              <a:t>Central nervous </a:t>
            </a:r>
            <a:r>
              <a:rPr lang="en-US" sz="1200" spc="-10" dirty="0">
                <a:latin typeface="Arial"/>
                <a:cs typeface="Arial"/>
              </a:rPr>
              <a:t>system </a:t>
            </a:r>
            <a:r>
              <a:rPr lang="en-US" sz="1200" spc="-5" dirty="0">
                <a:latin typeface="Arial"/>
                <a:cs typeface="Arial"/>
              </a:rPr>
              <a:t>infections in </a:t>
            </a:r>
            <a:r>
              <a:rPr lang="en-US" sz="1200" spc="-10" dirty="0">
                <a:latin typeface="Arial"/>
                <a:cs typeface="Arial"/>
              </a:rPr>
              <a:t>childhood</a:t>
            </a:r>
            <a:r>
              <a:rPr lang="en-US" sz="1200" spc="275" dirty="0">
                <a:latin typeface="Arial"/>
                <a:cs typeface="Arial"/>
              </a:rPr>
              <a:t> </a:t>
            </a:r>
            <a:r>
              <a:rPr lang="en-US" sz="1200" spc="-10" dirty="0">
                <a:latin typeface="Arial"/>
                <a:cs typeface="Arial"/>
              </a:rPr>
              <a:t>2014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191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Duration of antimicrobial therapy depends upon the causative organism and the clinical course.</a:t>
            </a:r>
          </a:p>
          <a:p>
            <a:pPr lvl="1"/>
            <a:r>
              <a:rPr lang="en-US" i="1" dirty="0"/>
              <a:t>S. </a:t>
            </a:r>
            <a:r>
              <a:rPr lang="en-US" i="1" dirty="0" err="1"/>
              <a:t>pneumoniae</a:t>
            </a:r>
            <a:r>
              <a:rPr lang="en-US" dirty="0"/>
              <a:t> – 10 to 14 days</a:t>
            </a:r>
          </a:p>
          <a:p>
            <a:pPr lvl="1"/>
            <a:r>
              <a:rPr lang="en-US" dirty="0"/>
              <a:t>N. </a:t>
            </a:r>
            <a:r>
              <a:rPr lang="en-US" dirty="0" err="1"/>
              <a:t>meningitidis</a:t>
            </a:r>
            <a:r>
              <a:rPr lang="en-US" dirty="0"/>
              <a:t> – 5 to 7 days</a:t>
            </a:r>
          </a:p>
          <a:p>
            <a:pPr lvl="1"/>
            <a:r>
              <a:rPr lang="en-US" i="1" dirty="0"/>
              <a:t>H. </a:t>
            </a:r>
            <a:r>
              <a:rPr lang="en-US" i="1" dirty="0" err="1"/>
              <a:t>influenzae</a:t>
            </a:r>
            <a:r>
              <a:rPr lang="en-US" dirty="0"/>
              <a:t> type b (</a:t>
            </a:r>
            <a:r>
              <a:rPr lang="en-US" dirty="0" err="1"/>
              <a:t>Hib</a:t>
            </a:r>
            <a:r>
              <a:rPr lang="en-US" dirty="0"/>
              <a:t>) – 7 to 10 days</a:t>
            </a:r>
          </a:p>
          <a:p>
            <a:pPr lvl="1"/>
            <a:r>
              <a:rPr lang="en-US" i="1" dirty="0"/>
              <a:t>L. </a:t>
            </a:r>
            <a:r>
              <a:rPr lang="en-US" i="1" dirty="0" err="1"/>
              <a:t>monocytogenes</a:t>
            </a:r>
            <a:r>
              <a:rPr lang="en-US" dirty="0"/>
              <a:t> – 14 to 21 days</a:t>
            </a:r>
          </a:p>
          <a:p>
            <a:pPr lvl="1"/>
            <a:r>
              <a:rPr lang="en-US" i="1" dirty="0"/>
              <a:t>S. aureus</a:t>
            </a:r>
            <a:r>
              <a:rPr lang="en-US" dirty="0"/>
              <a:t> – at least 2 weeks</a:t>
            </a:r>
          </a:p>
          <a:p>
            <a:pPr lvl="1"/>
            <a:r>
              <a:rPr lang="en-US" dirty="0"/>
              <a:t>Gram-negative bacilli – 3 weeks or a minimum of 2 weeks beyond the first sterile CSF culture, whichever is longer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Academy of Pediatrics. Haemophilus </a:t>
            </a:r>
            <a:r>
              <a:rPr lang="en-US" sz="1200" dirty="0" err="1"/>
              <a:t>influenzae</a:t>
            </a:r>
            <a:r>
              <a:rPr lang="en-US" sz="1200" dirty="0"/>
              <a:t> infections. In: Red Book: 2012 Report of the Committee on Infectious Diseases, 29th, Pickering LK. (Ed), American Academy of Pediatrics, Elk Grove Village, IL 2012. p.345.</a:t>
            </a:r>
          </a:p>
        </p:txBody>
      </p:sp>
    </p:spTree>
    <p:extLst>
      <p:ext uri="{BB962C8B-B14F-4D97-AF65-F5344CB8AC3E}">
        <p14:creationId xmlns:p14="http://schemas.microsoft.com/office/powerpoint/2010/main" val="192192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Persistence of fever </a:t>
            </a:r>
            <a:r>
              <a:rPr lang="en-US" dirty="0"/>
              <a:t>beyond eight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Inadequate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Development of nosocomial infection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Development of a </a:t>
            </a:r>
            <a:r>
              <a:rPr lang="en-US" dirty="0" err="1"/>
              <a:t>suppurative</a:t>
            </a:r>
            <a:r>
              <a:rPr lang="en-US" dirty="0"/>
              <a:t> complication (pericarditis, pneumonia, arthritis, subdural empyema)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Drug fever (a diagnosis of exclusion)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69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</a:t>
            </a:r>
          </a:p>
        </p:txBody>
      </p:sp>
      <p:pic>
        <p:nvPicPr>
          <p:cNvPr id="4" name="Content Placeholder 5" descr="Image 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1" r="-5841"/>
          <a:stretch>
            <a:fillRect/>
          </a:stretch>
        </p:blipFill>
        <p:spPr>
          <a:xfrm>
            <a:off x="541047" y="1417637"/>
            <a:ext cx="4114218" cy="4022109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123422" y="5771470"/>
            <a:ext cx="2907402" cy="460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dirty="0" err="1">
                <a:solidFill>
                  <a:schemeClr val="tx1"/>
                </a:solidFill>
              </a:rPr>
              <a:t>Cerebral</a:t>
            </a:r>
            <a:r>
              <a:rPr lang="id-ID" sz="2400" dirty="0">
                <a:solidFill>
                  <a:schemeClr val="tx1"/>
                </a:solidFill>
              </a:rPr>
              <a:t> </a:t>
            </a:r>
            <a:r>
              <a:rPr lang="id-ID" sz="2400" dirty="0" err="1">
                <a:solidFill>
                  <a:schemeClr val="tx1"/>
                </a:solidFill>
              </a:rPr>
              <a:t>Abscess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19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mpiema subdura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698" y="1724025"/>
            <a:ext cx="3581400" cy="4448175"/>
          </a:xfrm>
          <a:prstGeom prst="rect">
            <a:avLst/>
          </a:prstGeom>
        </p:spPr>
      </p:pic>
      <p:pic>
        <p:nvPicPr>
          <p:cNvPr id="5" name="Picture 4" descr="empiema subdura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98" y="1770063"/>
            <a:ext cx="35242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782397" y="6186682"/>
            <a:ext cx="2907402" cy="460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dirty="0" err="1">
                <a:solidFill>
                  <a:schemeClr val="tx1"/>
                </a:solidFill>
              </a:rPr>
              <a:t>Subdural</a:t>
            </a:r>
            <a:r>
              <a:rPr lang="id-ID" sz="2400" dirty="0">
                <a:solidFill>
                  <a:schemeClr val="tx1"/>
                </a:solidFill>
              </a:rPr>
              <a:t> </a:t>
            </a:r>
            <a:r>
              <a:rPr lang="id-ID" sz="2400" dirty="0" err="1">
                <a:solidFill>
                  <a:schemeClr val="tx1"/>
                </a:solidFill>
              </a:rPr>
              <a:t>emphyema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73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fusi subdur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4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fusi subdural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68" y="1828800"/>
            <a:ext cx="427703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782397" y="6186682"/>
            <a:ext cx="2907402" cy="460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dirty="0" err="1">
                <a:solidFill>
                  <a:schemeClr val="tx1"/>
                </a:solidFill>
              </a:rPr>
              <a:t>Subdural</a:t>
            </a:r>
            <a:r>
              <a:rPr lang="id-ID" sz="2400" dirty="0">
                <a:solidFill>
                  <a:schemeClr val="tx1"/>
                </a:solidFill>
              </a:rPr>
              <a:t> </a:t>
            </a:r>
            <a:r>
              <a:rPr lang="id-ID" sz="2400" dirty="0" err="1">
                <a:solidFill>
                  <a:schemeClr val="tx1"/>
                </a:solidFill>
              </a:rPr>
              <a:t>effusion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5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Tuberculous</a:t>
            </a:r>
            <a:r>
              <a:rPr lang="en-US" dirty="0"/>
              <a:t> meningitis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13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5" y="-330030"/>
            <a:ext cx="6950075" cy="1143000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26954" y="465620"/>
            <a:ext cx="4314503" cy="5935180"/>
          </a:xfrm>
        </p:spPr>
      </p:pic>
      <p:sp>
        <p:nvSpPr>
          <p:cNvPr id="5" name="Rectangle 4"/>
          <p:cNvSpPr/>
          <p:nvPr/>
        </p:nvSpPr>
        <p:spPr>
          <a:xfrm>
            <a:off x="457200" y="64008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http://aic-server4.aic.cuhk.edu.hk/web8/TB-meningitis.htm</a:t>
            </a:r>
          </a:p>
        </p:txBody>
      </p:sp>
    </p:spTree>
    <p:extLst>
      <p:ext uri="{BB962C8B-B14F-4D97-AF65-F5344CB8AC3E}">
        <p14:creationId xmlns:p14="http://schemas.microsoft.com/office/powerpoint/2010/main" val="3891713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1502229"/>
            <a:ext cx="7658181" cy="4517571"/>
          </a:xfrm>
        </p:spPr>
        <p:txBody>
          <a:bodyPr>
            <a:noAutofit/>
          </a:bodyPr>
          <a:lstStyle/>
          <a:p>
            <a:r>
              <a:rPr lang="en-US" sz="2800" dirty="0"/>
              <a:t>Stage 1 </a:t>
            </a:r>
            <a:r>
              <a:rPr lang="id-ID" sz="2800" dirty="0"/>
              <a:t>: </a:t>
            </a:r>
            <a:r>
              <a:rPr lang="id-ID" sz="2800" b="1" dirty="0" err="1"/>
              <a:t>prodormal</a:t>
            </a:r>
            <a:r>
              <a:rPr lang="id-ID" sz="2800" dirty="0"/>
              <a:t> </a:t>
            </a:r>
            <a:r>
              <a:rPr lang="en-US" sz="2800" dirty="0"/>
              <a:t>(2-3 weeks) </a:t>
            </a:r>
          </a:p>
          <a:p>
            <a:pPr lvl="1"/>
            <a:r>
              <a:rPr lang="en-US" sz="2400" dirty="0"/>
              <a:t>Young infants : fever, cough, altered consciousness, bulging anterior fontanel, and generalized tonic-</a:t>
            </a:r>
            <a:r>
              <a:rPr lang="en-US" sz="2400" dirty="0" err="1"/>
              <a:t>clonic</a:t>
            </a:r>
            <a:r>
              <a:rPr lang="en-US" sz="2400" dirty="0"/>
              <a:t> seizures. </a:t>
            </a:r>
          </a:p>
          <a:p>
            <a:pPr lvl="1"/>
            <a:r>
              <a:rPr lang="en-US" sz="2400" dirty="0"/>
              <a:t>Older children : malaise, lassitude, headache, low-grade fever, and personality change. No nuchal rigidity.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</p:spTree>
    <p:extLst>
      <p:ext uri="{BB962C8B-B14F-4D97-AF65-F5344CB8AC3E}">
        <p14:creationId xmlns:p14="http://schemas.microsoft.com/office/powerpoint/2010/main" val="1373075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1502229"/>
            <a:ext cx="7658181" cy="4517571"/>
          </a:xfrm>
        </p:spPr>
        <p:txBody>
          <a:bodyPr>
            <a:noAutofit/>
          </a:bodyPr>
          <a:lstStyle/>
          <a:p>
            <a:r>
              <a:rPr lang="en-US" sz="2800" dirty="0"/>
              <a:t>Stage 2 </a:t>
            </a:r>
            <a:r>
              <a:rPr lang="id-ID" sz="2800" dirty="0"/>
              <a:t>: </a:t>
            </a:r>
            <a:r>
              <a:rPr lang="id-ID" sz="2800" b="1" dirty="0" err="1"/>
              <a:t>transition</a:t>
            </a:r>
            <a:r>
              <a:rPr lang="id-ID" sz="2800" b="1" dirty="0"/>
              <a:t> / meningitis</a:t>
            </a:r>
            <a:r>
              <a:rPr lang="id-ID" sz="2800" dirty="0"/>
              <a:t>. </a:t>
            </a:r>
            <a:r>
              <a:rPr lang="en-US" sz="2800" dirty="0" err="1"/>
              <a:t>Meningismus</a:t>
            </a:r>
            <a:r>
              <a:rPr lang="en-US" sz="2800" dirty="0"/>
              <a:t>, protracted headache, vomiting, lethargy, confusion, and varying degrees of cranial nerve and long-tract signs</a:t>
            </a:r>
            <a:endParaRPr lang="id-ID" sz="2800" dirty="0"/>
          </a:p>
          <a:p>
            <a:endParaRPr lang="en-US" sz="2800" dirty="0"/>
          </a:p>
          <a:p>
            <a:r>
              <a:rPr lang="en-US" sz="2800" dirty="0"/>
              <a:t>Stage 3 </a:t>
            </a:r>
            <a:r>
              <a:rPr lang="id-ID" sz="2800" dirty="0"/>
              <a:t>: </a:t>
            </a:r>
            <a:r>
              <a:rPr lang="id-ID" sz="2800" b="1" dirty="0"/>
              <a:t>terminal</a:t>
            </a:r>
            <a:r>
              <a:rPr lang="id-ID" sz="2800" dirty="0"/>
              <a:t>. </a:t>
            </a:r>
            <a:r>
              <a:rPr lang="en-US" sz="2800" dirty="0"/>
              <a:t>depression of consciousness (stupor, coma), convulsions, possibly papilledema, and major neurologic deficits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</p:spTree>
    <p:extLst>
      <p:ext uri="{BB962C8B-B14F-4D97-AF65-F5344CB8AC3E}">
        <p14:creationId xmlns:p14="http://schemas.microsoft.com/office/powerpoint/2010/main" val="909945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85" y="1492898"/>
            <a:ext cx="7507262" cy="4539232"/>
          </a:xfrm>
        </p:spPr>
        <p:txBody>
          <a:bodyPr>
            <a:normAutofit/>
          </a:bodyPr>
          <a:lstStyle/>
          <a:p>
            <a:r>
              <a:rPr lang="en-US" dirty="0" err="1"/>
              <a:t>Mantoux</a:t>
            </a:r>
            <a:r>
              <a:rPr lang="en-US" dirty="0"/>
              <a:t> test</a:t>
            </a:r>
          </a:p>
          <a:p>
            <a:r>
              <a:rPr lang="en-US" dirty="0"/>
              <a:t>Chest X-Ray</a:t>
            </a:r>
          </a:p>
          <a:p>
            <a:r>
              <a:rPr lang="en-US" b="1" dirty="0" err="1"/>
              <a:t>Lumbal</a:t>
            </a:r>
            <a:r>
              <a:rPr lang="en-US" b="1" dirty="0"/>
              <a:t> puncture</a:t>
            </a:r>
            <a:r>
              <a:rPr lang="en-US" dirty="0"/>
              <a:t> is critical importance to early diagnosis of TB meningitis</a:t>
            </a:r>
          </a:p>
          <a:p>
            <a:pPr lvl="1"/>
            <a:r>
              <a:rPr lang="en-US" dirty="0"/>
              <a:t>CSF </a:t>
            </a:r>
            <a:r>
              <a:rPr lang="en-US" dirty="0" err="1"/>
              <a:t>pleocytosis</a:t>
            </a:r>
            <a:r>
              <a:rPr lang="en-US" dirty="0"/>
              <a:t> mononuclear (10-500)</a:t>
            </a:r>
          </a:p>
          <a:p>
            <a:pPr lvl="1"/>
            <a:r>
              <a:rPr lang="en-US" dirty="0"/>
              <a:t>CSF protein is 100-3000 mg/</a:t>
            </a:r>
            <a:r>
              <a:rPr lang="en-US" dirty="0" err="1"/>
              <a:t>dL</a:t>
            </a:r>
            <a:endParaRPr lang="en-US" dirty="0"/>
          </a:p>
          <a:p>
            <a:pPr lvl="1"/>
            <a:r>
              <a:rPr lang="en-US" dirty="0"/>
              <a:t>CSF glucose is &lt;45 mg/</a:t>
            </a:r>
            <a:r>
              <a:rPr lang="en-US" dirty="0" err="1"/>
              <a:t>dL</a:t>
            </a:r>
            <a:r>
              <a:rPr lang="en-US" dirty="0"/>
              <a:t> (80 %)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</p:spTree>
    <p:extLst>
      <p:ext uri="{BB962C8B-B14F-4D97-AF65-F5344CB8AC3E}">
        <p14:creationId xmlns:p14="http://schemas.microsoft.com/office/powerpoint/2010/main" val="398289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pc="-5" dirty="0">
                <a:latin typeface="Arial"/>
                <a:cs typeface="Arial"/>
              </a:rPr>
              <a:t>Principles</a:t>
            </a:r>
            <a:r>
              <a:rPr lang="id-ID" spc="-45" dirty="0">
                <a:latin typeface="Arial"/>
                <a:cs typeface="Arial"/>
              </a:rPr>
              <a:t> </a:t>
            </a:r>
            <a:r>
              <a:rPr lang="id-ID" spc="-5" dirty="0">
                <a:latin typeface="Arial"/>
                <a:cs typeface="Arial"/>
              </a:rPr>
              <a:t>Management  </a:t>
            </a:r>
            <a:r>
              <a:rPr lang="id-ID" dirty="0">
                <a:latin typeface="Arial"/>
                <a:cs typeface="Arial"/>
              </a:rPr>
              <a:t>of </a:t>
            </a:r>
            <a:r>
              <a:rPr lang="id-ID" spc="-5" dirty="0">
                <a:latin typeface="Arial"/>
                <a:cs typeface="Arial"/>
              </a:rPr>
              <a:t>CNS Infection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8890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85" y="1492899"/>
            <a:ext cx="7507262" cy="453923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dirty="0"/>
              <a:t>Neuro imaging study </a:t>
            </a:r>
          </a:p>
          <a:p>
            <a:pPr marL="617220" lvl="2" indent="-342900"/>
            <a:r>
              <a:rPr lang="en-US" dirty="0"/>
              <a:t>CT scan</a:t>
            </a:r>
            <a:r>
              <a:rPr lang="id-ID" dirty="0"/>
              <a:t>.</a:t>
            </a:r>
            <a:r>
              <a:rPr lang="en-US" dirty="0"/>
              <a:t> In two large community-based series : </a:t>
            </a:r>
          </a:p>
          <a:p>
            <a:pPr marL="891540" lvl="3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hydrocephalus (75%)</a:t>
            </a:r>
          </a:p>
          <a:p>
            <a:pPr marL="891540" lvl="3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basilar meningeal enhancement (38 %)</a:t>
            </a:r>
          </a:p>
          <a:p>
            <a:pPr marL="891540" lvl="3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cerebral infarcts (15-30 %)</a:t>
            </a:r>
          </a:p>
          <a:p>
            <a:pPr marL="891540" lvl="3" indent="-342900">
              <a:buFont typeface="Wingdings" panose="05000000000000000000" pitchFamily="2" charset="2"/>
              <a:buChar char="§"/>
            </a:pPr>
            <a:r>
              <a:rPr lang="en-US" sz="2400" b="1" dirty="0" err="1"/>
              <a:t>tuberculomas</a:t>
            </a:r>
            <a:r>
              <a:rPr lang="en-US" sz="2400" b="1" dirty="0"/>
              <a:t> (5-10 %)</a:t>
            </a:r>
          </a:p>
          <a:p>
            <a:pPr marL="617220" lvl="2" indent="-342900"/>
            <a:endParaRPr lang="id-ID" dirty="0"/>
          </a:p>
          <a:p>
            <a:pPr marL="617220" lvl="2" indent="-342900"/>
            <a:r>
              <a:rPr lang="en-US" dirty="0"/>
              <a:t>MRI is superior to CT in defining lesions of the basal ganglia, midbrain, and brainstem and for evaluating all forms of suspected spinal TB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2380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Bhargava S, Gupta AK, </a:t>
            </a:r>
            <a:r>
              <a:rPr lang="en-US" sz="1200" dirty="0" err="1"/>
              <a:t>Tandon</a:t>
            </a:r>
            <a:r>
              <a:rPr lang="en-US" sz="1200" dirty="0"/>
              <a:t> PN. </a:t>
            </a:r>
            <a:r>
              <a:rPr lang="en-US" sz="1200" dirty="0" err="1"/>
              <a:t>Tuberculous</a:t>
            </a:r>
            <a:r>
              <a:rPr lang="en-US" sz="1200" dirty="0"/>
              <a:t> meningitis--a CT study. Br J </a:t>
            </a:r>
            <a:r>
              <a:rPr lang="en-US" sz="1200" dirty="0" err="1"/>
              <a:t>Radiol</a:t>
            </a:r>
            <a:r>
              <a:rPr lang="en-US" sz="1200" dirty="0"/>
              <a:t> 1982; 55:189.</a:t>
            </a:r>
          </a:p>
          <a:p>
            <a:r>
              <a:rPr lang="en-US" sz="1200" dirty="0" err="1">
                <a:hlinkClick r:id="rId2"/>
              </a:rPr>
              <a:t>Ozateş</a:t>
            </a:r>
            <a:r>
              <a:rPr lang="en-US" sz="1200" dirty="0">
                <a:hlinkClick r:id="rId2"/>
              </a:rPr>
              <a:t> M</a:t>
            </a:r>
            <a:r>
              <a:rPr lang="en-US" sz="1200" dirty="0"/>
              <a:t>, </a:t>
            </a:r>
            <a:r>
              <a:rPr lang="en-US" sz="1200" dirty="0" err="1"/>
              <a:t>Kemaloglu</a:t>
            </a:r>
            <a:r>
              <a:rPr lang="en-US" sz="1200" dirty="0"/>
              <a:t> S, </a:t>
            </a:r>
            <a:r>
              <a:rPr lang="en-US" sz="1200" dirty="0" err="1"/>
              <a:t>Gürkan</a:t>
            </a:r>
            <a:r>
              <a:rPr lang="en-US" sz="1200" dirty="0"/>
              <a:t> F, et al. CT of the brain in </a:t>
            </a:r>
            <a:r>
              <a:rPr lang="en-US" sz="1200" dirty="0" err="1"/>
              <a:t>tuberculous</a:t>
            </a:r>
            <a:r>
              <a:rPr lang="en-US" sz="1200" dirty="0"/>
              <a:t> meningitis. A review of 289 patients. </a:t>
            </a:r>
            <a:r>
              <a:rPr lang="en-US" sz="1200" dirty="0" err="1"/>
              <a:t>Acta</a:t>
            </a:r>
            <a:r>
              <a:rPr lang="en-US" sz="1200" dirty="0"/>
              <a:t> </a:t>
            </a:r>
            <a:r>
              <a:rPr lang="en-US" sz="1200" dirty="0" err="1"/>
              <a:t>Radiol</a:t>
            </a:r>
            <a:r>
              <a:rPr lang="en-US" sz="1200" dirty="0"/>
              <a:t> 2000; 41:13.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0454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65970" y="5603659"/>
            <a:ext cx="1744463" cy="37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hydrcephalus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337410" y="5055820"/>
            <a:ext cx="1744463" cy="37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tuberculomas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337410" y="5587626"/>
            <a:ext cx="1744463" cy="37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tuberculomas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837" y="1370486"/>
            <a:ext cx="3745834" cy="423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/>
          <a:srcRect l="-1125" r="-1125"/>
          <a:stretch>
            <a:fillRect/>
          </a:stretch>
        </p:blipFill>
        <p:spPr>
          <a:xfrm>
            <a:off x="143883" y="1417637"/>
            <a:ext cx="4277440" cy="41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2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3" y="1600200"/>
            <a:ext cx="8630818" cy="4525963"/>
          </a:xfrm>
        </p:spPr>
        <p:txBody>
          <a:bodyPr/>
          <a:lstStyle/>
          <a:p>
            <a:r>
              <a:rPr lang="en-US" b="1" dirty="0" err="1"/>
              <a:t>Antituberculous</a:t>
            </a:r>
            <a:r>
              <a:rPr lang="en-US" b="1" dirty="0"/>
              <a:t> chemotherapy </a:t>
            </a:r>
            <a:r>
              <a:rPr lang="en-US" dirty="0"/>
              <a:t>initial two month period with four drugs, followed by INH and Rifampicin for</a:t>
            </a:r>
            <a:r>
              <a:rPr lang="id-ID" dirty="0"/>
              <a:t> </a:t>
            </a:r>
            <a:r>
              <a:rPr lang="en-US" dirty="0"/>
              <a:t>10 months (</a:t>
            </a:r>
            <a:r>
              <a:rPr lang="en-US" dirty="0">
                <a:solidFill>
                  <a:schemeClr val="tx1"/>
                </a:solidFill>
              </a:rPr>
              <a:t>Grade 1B)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INH 10 mg/kg per day (max 300 mg)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Rifampicin 10-15 mg/kg per day (max 600 mg)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Pyrazinamide 15 to 30 mg/kg per day (maximum 2 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Ethambutol</a:t>
            </a:r>
            <a:r>
              <a:rPr lang="en-US" dirty="0"/>
              <a:t> 15 to 25 mg/kg per 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Streptomycin 20 to 40 mg/kg per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Chemotherapy and management of tuberculosis in the United Kingdom: recommendations 1998. Joint Tuberculosis Committee of the British Thoracic Society. Thorax 1998; 53:536.</a:t>
            </a:r>
          </a:p>
        </p:txBody>
      </p:sp>
    </p:spTree>
    <p:extLst>
      <p:ext uri="{BB962C8B-B14F-4D97-AF65-F5344CB8AC3E}">
        <p14:creationId xmlns:p14="http://schemas.microsoft.com/office/powerpoint/2010/main" val="2363881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1" y="1417638"/>
            <a:ext cx="7579823" cy="46021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Adjunctive glucocorticoid therapy (Grade 1A)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Dexamethasone</a:t>
            </a:r>
            <a:r>
              <a:rPr lang="en-US" dirty="0"/>
              <a:t> 0.5-0.6 mg/kg/day for children for three weeks, then tapered off gradually over the following three to four weeks.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Prednisone</a:t>
            </a:r>
            <a:r>
              <a:rPr lang="en-US" dirty="0"/>
              <a:t> – A dose of 2 to 4 mg/kg per day for three weeks, then tapered off gradually over the following three weeks.</a:t>
            </a:r>
          </a:p>
          <a:p>
            <a:r>
              <a:rPr lang="en-US" b="1" dirty="0"/>
              <a:t>Shunting</a:t>
            </a:r>
            <a:r>
              <a:rPr lang="en-US" dirty="0"/>
              <a:t> is treatment for hydrocephalus</a:t>
            </a:r>
          </a:p>
          <a:p>
            <a:r>
              <a:rPr lang="en-US" dirty="0"/>
              <a:t>Treat seizures as soon as possible</a:t>
            </a:r>
          </a:p>
          <a:p>
            <a:r>
              <a:rPr lang="en-US" dirty="0"/>
              <a:t>Treat increased intracranial pressure</a:t>
            </a:r>
          </a:p>
          <a:p>
            <a:r>
              <a:rPr lang="en-US" dirty="0"/>
              <a:t>Children with severe </a:t>
            </a:r>
            <a:r>
              <a:rPr lang="en-US" dirty="0" err="1"/>
              <a:t>tuberculous</a:t>
            </a:r>
            <a:r>
              <a:rPr lang="en-US" dirty="0"/>
              <a:t> meningitis should be hospitalized in ICU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American Academy of Pediatrics. Herpes simplex. In: Red Book: 2012 Report of the Committee on Infectious Diseases, 29th, Pickering LK. (Ed), American Academy of Pediatrics, Elk Grove Village, IL 2012. p.398.</a:t>
            </a:r>
          </a:p>
        </p:txBody>
      </p:sp>
    </p:spTree>
    <p:extLst>
      <p:ext uri="{BB962C8B-B14F-4D97-AF65-F5344CB8AC3E}">
        <p14:creationId xmlns:p14="http://schemas.microsoft.com/office/powerpoint/2010/main" val="169842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epilepticus</a:t>
            </a:r>
          </a:p>
          <a:p>
            <a:r>
              <a:rPr lang="en-US" dirty="0"/>
              <a:t>cerebral edema</a:t>
            </a:r>
          </a:p>
          <a:p>
            <a:r>
              <a:rPr lang="en-US" dirty="0"/>
              <a:t>inappropriate secretion of antidiuretic hormone</a:t>
            </a:r>
          </a:p>
          <a:p>
            <a:r>
              <a:rPr lang="en-US" dirty="0"/>
              <a:t>cardiorespiratory failure</a:t>
            </a:r>
            <a:endParaRPr lang="id-ID" dirty="0"/>
          </a:p>
          <a:p>
            <a:r>
              <a:rPr lang="id-ID" dirty="0" err="1"/>
              <a:t>hydrocephalus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238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Bronstein DE, Shields WD, Glaser CA. Encephalitis and </a:t>
            </a:r>
            <a:r>
              <a:rPr lang="en-US" sz="1200" dirty="0" err="1"/>
              <a:t>meningoencephalitis</a:t>
            </a:r>
            <a:r>
              <a:rPr lang="en-US" sz="1200" dirty="0"/>
              <a:t>. In: </a:t>
            </a:r>
            <a:r>
              <a:rPr lang="en-US" sz="1200" dirty="0" err="1"/>
              <a:t>Feigin</a:t>
            </a:r>
            <a:r>
              <a:rPr lang="en-US" sz="1200" dirty="0"/>
              <a:t> and Cherry’s Textbook of Pediatric Infectious Diseases, 7th, Cherry JD, Harrison GJ, Kaplan SL, et al. (</a:t>
            </a:r>
            <a:r>
              <a:rPr lang="en-US" sz="1200" dirty="0" err="1"/>
              <a:t>Eds</a:t>
            </a:r>
            <a:r>
              <a:rPr lang="en-US" sz="1200" dirty="0"/>
              <a:t>), Elsevier Saunders, Philadelphia 2014. p.492.</a:t>
            </a:r>
          </a:p>
        </p:txBody>
      </p:sp>
    </p:spTree>
    <p:extLst>
      <p:ext uri="{BB962C8B-B14F-4D97-AF65-F5344CB8AC3E}">
        <p14:creationId xmlns:p14="http://schemas.microsoft.com/office/powerpoint/2010/main" val="3575597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Lumbar Puncture interpretation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44225"/>
              </p:ext>
            </p:extLst>
          </p:nvPr>
        </p:nvGraphicFramePr>
        <p:xfrm>
          <a:off x="577047" y="1950097"/>
          <a:ext cx="8109752" cy="408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CNS Infection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White blood cell count (cell/mm</a:t>
                      </a:r>
                      <a:r>
                        <a:rPr lang="en-US" sz="1400" baseline="30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Protein (mg/dL)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Glucose (mg/dL)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Neonates usually up to 5 (20-30)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Children : 0-5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Neonates up to 120 falls by 3 months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Children : 10-40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&gt;50 (or 60% blood glucose)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Bacterial meningitis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Elevated 200-2000 PMN (100-10.000)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100-500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Decreased &lt;40 (or &lt;50% blood glucose)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Partially treated bacterial meningitis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Normal to elevated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(5-10.000 PMN)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100-500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Normal or decreased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Viral encephalitis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10-500 MN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50-200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normal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Tuberculous meningitis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Normal to elevated 10-500 (PMN early than MN)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100-3000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&lt;50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61238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Martin GT, </a:t>
            </a:r>
            <a:r>
              <a:rPr lang="en-US" sz="1200" dirty="0" err="1"/>
              <a:t>Urs</a:t>
            </a:r>
            <a:r>
              <a:rPr lang="en-US" sz="1200" dirty="0"/>
              <a:t> BS. Bacterial infection of the nervous system. In : Kenneth FS, Stephen A, Donna MF, Nina FS, editor. </a:t>
            </a:r>
            <a:r>
              <a:rPr lang="en-US" sz="1200" dirty="0" err="1"/>
              <a:t>Swaiman’s</a:t>
            </a:r>
            <a:r>
              <a:rPr lang="en-US" sz="1200" dirty="0"/>
              <a:t> pediatric neurology principles and practice. Elsevier. 2014.</a:t>
            </a:r>
          </a:p>
        </p:txBody>
      </p:sp>
    </p:spTree>
    <p:extLst>
      <p:ext uri="{BB962C8B-B14F-4D97-AF65-F5344CB8AC3E}">
        <p14:creationId xmlns:p14="http://schemas.microsoft.com/office/powerpoint/2010/main" val="3081115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1417638"/>
            <a:ext cx="7409606" cy="4602162"/>
          </a:xfrm>
        </p:spPr>
        <p:txBody>
          <a:bodyPr>
            <a:noAutofit/>
          </a:bodyPr>
          <a:lstStyle/>
          <a:p>
            <a:r>
              <a:rPr lang="en-US" sz="2800" dirty="0"/>
              <a:t>CNS infections are an emergency case in child neurology. It can cause </a:t>
            </a:r>
            <a:r>
              <a:rPr lang="en-US" sz="2800" dirty="0" err="1"/>
              <a:t>cause</a:t>
            </a:r>
            <a:r>
              <a:rPr lang="en-US" sz="2800" dirty="0"/>
              <a:t> death or impairments</a:t>
            </a:r>
          </a:p>
          <a:p>
            <a:r>
              <a:rPr lang="en-US" sz="2800" dirty="0" err="1"/>
              <a:t>Lumbal</a:t>
            </a:r>
            <a:r>
              <a:rPr lang="en-US" sz="2800" dirty="0"/>
              <a:t> puncture is a safe procedure to make a diagnosis of CNS infection</a:t>
            </a:r>
          </a:p>
          <a:p>
            <a:r>
              <a:rPr lang="en-US" sz="2800" dirty="0"/>
              <a:t>Neuroimaging can sometimes rule out differential diagnosis and find complication of CNS infection</a:t>
            </a:r>
          </a:p>
          <a:p>
            <a:r>
              <a:rPr lang="en-US" sz="2800" dirty="0"/>
              <a:t>Treatment based on etiology. Delayed on treatment significantly related to poor prognosis</a:t>
            </a:r>
          </a:p>
        </p:txBody>
      </p:sp>
    </p:spTree>
    <p:extLst>
      <p:ext uri="{BB962C8B-B14F-4D97-AF65-F5344CB8AC3E}">
        <p14:creationId xmlns:p14="http://schemas.microsoft.com/office/powerpoint/2010/main" val="10205502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7836" y="2967335"/>
            <a:ext cx="6308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2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Principles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7930"/>
            <a:ext cx="8229600" cy="5104562"/>
          </a:xfrm>
        </p:spPr>
        <p:txBody>
          <a:bodyPr/>
          <a:lstStyle/>
          <a:p>
            <a:pPr marL="241300" indent="-228600">
              <a:lnSpc>
                <a:spcPts val="32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id-ID" dirty="0">
                <a:latin typeface="Calibri" panose="020F0502020204030204" pitchFamily="34" charset="0"/>
                <a:cs typeface="Arial"/>
              </a:rPr>
              <a:t>Most of </a:t>
            </a:r>
            <a:r>
              <a:rPr lang="en-US" dirty="0">
                <a:latin typeface="Calibri" panose="020F0502020204030204" pitchFamily="34" charset="0"/>
                <a:cs typeface="Arial"/>
              </a:rPr>
              <a:t>CNS infection</a:t>
            </a:r>
            <a:r>
              <a:rPr lang="en-US" spc="140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latin typeface="Calibri" panose="020F0502020204030204" pitchFamily="34" charset="0"/>
                <a:cs typeface="Arial"/>
              </a:rPr>
              <a:t>have</a:t>
            </a:r>
            <a:r>
              <a:rPr lang="id-ID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similar clinical presentations and</a:t>
            </a:r>
            <a:r>
              <a:rPr lang="en-US" spc="200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complications</a:t>
            </a:r>
            <a:endParaRPr lang="en-US" dirty="0">
              <a:latin typeface="Calibri" panose="020F0502020204030204" pitchFamily="34" charset="0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65"/>
              </a:spcBef>
              <a:tabLst>
                <a:tab pos="241300" algn="l"/>
              </a:tabLst>
            </a:pPr>
            <a:r>
              <a:rPr lang="en-US" dirty="0">
                <a:latin typeface="Calibri" panose="020F0502020204030204" pitchFamily="34" charset="0"/>
                <a:cs typeface="Arial"/>
              </a:rPr>
              <a:t>Reduction in mortality and long-term morbidity is critically</a:t>
            </a:r>
            <a:r>
              <a:rPr lang="id-ID" dirty="0">
                <a:latin typeface="Calibri" panose="020F0502020204030204" pitchFamily="34" charset="0"/>
                <a:cs typeface="Arial"/>
              </a:rPr>
              <a:t>. It </a:t>
            </a:r>
            <a:r>
              <a:rPr lang="id-ID" spc="-5" dirty="0">
                <a:latin typeface="Calibri" panose="020F0502020204030204" pitchFamily="34" charset="0"/>
                <a:cs typeface="Arial"/>
              </a:rPr>
              <a:t>depends</a:t>
            </a:r>
            <a:r>
              <a:rPr lang="en-US" spc="-40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latin typeface="Calibri" panose="020F0502020204030204" pitchFamily="34" charset="0"/>
                <a:cs typeface="Arial"/>
              </a:rPr>
              <a:t>on</a:t>
            </a:r>
            <a:r>
              <a:rPr lang="id-ID" dirty="0">
                <a:latin typeface="Calibri" panose="020F0502020204030204" pitchFamily="34" charset="0"/>
                <a:cs typeface="Arial"/>
              </a:rPr>
              <a:t>:</a:t>
            </a:r>
            <a:endParaRPr lang="en-US" dirty="0">
              <a:latin typeface="Calibri" panose="020F0502020204030204" pitchFamily="34" charset="0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lang="en-US" dirty="0">
                <a:latin typeface="Calibri" panose="020F0502020204030204" pitchFamily="34" charset="0"/>
                <a:cs typeface="Arial"/>
              </a:rPr>
              <a:t>Rapid</a:t>
            </a:r>
            <a:r>
              <a:rPr lang="en-US" spc="-65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latin typeface="Calibri" panose="020F0502020204030204" pitchFamily="34" charset="0"/>
                <a:cs typeface="Arial"/>
              </a:rPr>
              <a:t>diagnosis</a:t>
            </a:r>
          </a:p>
          <a:p>
            <a:pPr marL="697865" lvl="1" indent="-228600">
              <a:lnSpc>
                <a:spcPts val="273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en-US" spc="-5" dirty="0">
                <a:latin typeface="Calibri" panose="020F0502020204030204" pitchFamily="34" charset="0"/>
                <a:cs typeface="Arial"/>
              </a:rPr>
              <a:t>Prompt initiation </a:t>
            </a:r>
            <a:r>
              <a:rPr lang="en-US" dirty="0">
                <a:latin typeface="Calibri" panose="020F0502020204030204" pitchFamily="34" charset="0"/>
                <a:cs typeface="Arial"/>
              </a:rPr>
              <a:t>of appropriate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antimicrobials, supportive</a:t>
            </a:r>
            <a:r>
              <a:rPr lang="en-US" spc="85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and</a:t>
            </a:r>
            <a:r>
              <a:rPr lang="id-ID" spc="-5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adjunctive</a:t>
            </a:r>
            <a:r>
              <a:rPr lang="en-US" spc="-20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pc="-35" dirty="0">
                <a:latin typeface="Calibri" panose="020F0502020204030204" pitchFamily="34" charset="0"/>
                <a:cs typeface="Arial"/>
              </a:rPr>
              <a:t>therapy.</a:t>
            </a:r>
            <a:endParaRPr lang="en-US" dirty="0">
              <a:latin typeface="Calibri" panose="020F0502020204030204" pitchFamily="34" charset="0"/>
              <a:cs typeface="Arial"/>
            </a:endParaRPr>
          </a:p>
          <a:p>
            <a:pPr marL="697865" lvl="1" indent="-228600">
              <a:lnSpc>
                <a:spcPct val="100000"/>
              </a:lnSpc>
              <a:spcBef>
                <a:spcPts val="225"/>
              </a:spcBef>
              <a:buChar char="•"/>
              <a:tabLst>
                <a:tab pos="698500" algn="l"/>
              </a:tabLst>
            </a:pPr>
            <a:r>
              <a:rPr lang="en-US" spc="-5" dirty="0">
                <a:latin typeface="Calibri" panose="020F0502020204030204" pitchFamily="34" charset="0"/>
                <a:cs typeface="Arial"/>
              </a:rPr>
              <a:t>Management </a:t>
            </a:r>
            <a:r>
              <a:rPr lang="en-US" dirty="0">
                <a:latin typeface="Calibri" panose="020F0502020204030204" pitchFamily="34" charset="0"/>
                <a:cs typeface="Arial"/>
              </a:rPr>
              <a:t>of</a:t>
            </a:r>
            <a:r>
              <a:rPr lang="en-US" spc="25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complications,</a:t>
            </a:r>
            <a:endParaRPr lang="en-US" dirty="0">
              <a:latin typeface="Calibri" panose="020F0502020204030204" pitchFamily="34" charset="0"/>
              <a:cs typeface="Arial"/>
            </a:endParaRPr>
          </a:p>
          <a:p>
            <a:pPr marL="1155700" lvl="2">
              <a:spcBef>
                <a:spcPts val="259"/>
              </a:spcBef>
              <a:tabLst>
                <a:tab pos="1155700" algn="l"/>
                <a:tab pos="1156335" algn="l"/>
              </a:tabLst>
            </a:pPr>
            <a:r>
              <a:rPr lang="en-US" spc="-5" dirty="0">
                <a:latin typeface="Calibri" panose="020F0502020204030204" pitchFamily="34" charset="0"/>
                <a:cs typeface="Arial"/>
              </a:rPr>
              <a:t>Early (e.g. raised intracranial pressure, seizures </a:t>
            </a:r>
            <a:r>
              <a:rPr lang="en-US" dirty="0">
                <a:latin typeface="Calibri" panose="020F0502020204030204" pitchFamily="34" charset="0"/>
                <a:cs typeface="Arial"/>
              </a:rPr>
              <a:t>and status</a:t>
            </a:r>
            <a:r>
              <a:rPr lang="en-US" spc="35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epilepticus)</a:t>
            </a:r>
            <a:endParaRPr lang="en-US" dirty="0">
              <a:latin typeface="Calibri" panose="020F0502020204030204" pitchFamily="34" charset="0"/>
              <a:cs typeface="Arial"/>
            </a:endParaRPr>
          </a:p>
          <a:p>
            <a:pPr marL="1155700" marR="666750" lvl="2">
              <a:lnSpc>
                <a:spcPts val="2160"/>
              </a:lnSpc>
              <a:spcBef>
                <a:spcPts val="535"/>
              </a:spcBef>
              <a:tabLst>
                <a:tab pos="1155700" algn="l"/>
                <a:tab pos="1156335" algn="l"/>
              </a:tabLst>
            </a:pPr>
            <a:r>
              <a:rPr lang="en-US" spc="-5" dirty="0">
                <a:latin typeface="Calibri" panose="020F0502020204030204" pitchFamily="34" charset="0"/>
                <a:cs typeface="Arial"/>
              </a:rPr>
              <a:t>Late (e.g. hydrocephalus, </a:t>
            </a:r>
            <a:r>
              <a:rPr lang="en-US" dirty="0">
                <a:latin typeface="Calibri" panose="020F0502020204030204" pitchFamily="34" charset="0"/>
                <a:cs typeface="Arial"/>
              </a:rPr>
              <a:t>focal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neurological </a:t>
            </a:r>
            <a:r>
              <a:rPr lang="en-US" dirty="0">
                <a:latin typeface="Calibri" panose="020F0502020204030204" pitchFamily="34" charset="0"/>
                <a:cs typeface="Arial"/>
              </a:rPr>
              <a:t>deficits,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psychomotor delay </a:t>
            </a:r>
            <a:r>
              <a:rPr lang="en-US" dirty="0">
                <a:latin typeface="Calibri" panose="020F0502020204030204" pitchFamily="34" charset="0"/>
                <a:cs typeface="Arial"/>
              </a:rPr>
              <a:t>and  </a:t>
            </a:r>
            <a:r>
              <a:rPr lang="en-US" spc="-5" dirty="0">
                <a:latin typeface="Calibri" panose="020F0502020204030204" pitchFamily="34" charset="0"/>
                <a:cs typeface="Arial"/>
              </a:rPr>
              <a:t>sensorineural hearing</a:t>
            </a:r>
            <a:r>
              <a:rPr lang="en-US" spc="-45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dirty="0">
                <a:latin typeface="Calibri" panose="020F0502020204030204" pitchFamily="34" charset="0"/>
                <a:cs typeface="Arial"/>
              </a:rPr>
              <a:t>loss).</a:t>
            </a:r>
            <a:endParaRPr lang="id-ID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8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Emergency Management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45212"/>
              </p:ext>
            </p:extLst>
          </p:nvPr>
        </p:nvGraphicFramePr>
        <p:xfrm>
          <a:off x="784325" y="1600200"/>
          <a:ext cx="7822089" cy="48647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0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185"/>
                        </a:spcBef>
                        <a:tabLst>
                          <a:tab pos="361950" algn="l"/>
                        </a:tabLst>
                      </a:pPr>
                      <a:r>
                        <a:rPr lang="en-US" sz="2800" spc="-5" dirty="0">
                          <a:solidFill>
                            <a:schemeClr val="tx1"/>
                          </a:solidFill>
                        </a:rPr>
                        <a:t>Clinical signs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that </a:t>
                      </a:r>
                      <a:r>
                        <a:rPr lang="en-US" sz="2800" spc="-5" dirty="0">
                          <a:solidFill>
                            <a:schemeClr val="tx1"/>
                          </a:solidFill>
                        </a:rPr>
                        <a:t>suggest need for admission</a:t>
                      </a:r>
                    </a:p>
                    <a:p>
                      <a:pPr marL="271463" indent="0"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lang="en-US" sz="2800" spc="-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2800" spc="-5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28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spc="-5" dirty="0">
                          <a:solidFill>
                            <a:schemeClr val="tx1"/>
                          </a:solidFill>
                        </a:rPr>
                        <a:t>PICU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04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0"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955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/>
                        <a:t>Glasgow Coma </a:t>
                      </a:r>
                      <a:r>
                        <a:rPr sz="2000" dirty="0"/>
                        <a:t>Scale score ≤</a:t>
                      </a:r>
                      <a:r>
                        <a:rPr sz="2000" spc="-90" dirty="0"/>
                        <a:t> </a:t>
                      </a:r>
                      <a:r>
                        <a:rPr sz="2000" dirty="0"/>
                        <a:t>8</a:t>
                      </a: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195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10" dirty="0"/>
                        <a:t>Airway</a:t>
                      </a:r>
                      <a:r>
                        <a:rPr sz="2000" spc="5" dirty="0"/>
                        <a:t> </a:t>
                      </a:r>
                      <a:r>
                        <a:rPr sz="2000" spc="-5" dirty="0"/>
                        <a:t>instability</a:t>
                      </a:r>
                      <a:endParaRPr sz="2000" dirty="0"/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/>
                        <a:t>Poor/irregular respiratory</a:t>
                      </a:r>
                      <a:r>
                        <a:rPr sz="2000" spc="-50" dirty="0"/>
                        <a:t> </a:t>
                      </a:r>
                      <a:r>
                        <a:rPr sz="2000" spc="-5" dirty="0"/>
                        <a:t>effort</a:t>
                      </a:r>
                      <a:endParaRPr sz="2000" dirty="0"/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/>
                        <a:t>Respiratory</a:t>
                      </a:r>
                      <a:r>
                        <a:rPr sz="2000" spc="-55" dirty="0"/>
                        <a:t> </a:t>
                      </a:r>
                      <a:r>
                        <a:rPr sz="2000" dirty="0"/>
                        <a:t>distress</a:t>
                      </a: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/>
                        <a:t>Hyperventilation</a:t>
                      </a:r>
                      <a:endParaRPr sz="2000" dirty="0"/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195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dirty="0"/>
                        <a:t>Poor </a:t>
                      </a:r>
                      <a:r>
                        <a:rPr sz="2000" spc="-5" dirty="0"/>
                        <a:t>perfusion/hypotension</a:t>
                      </a:r>
                      <a:endParaRPr sz="2000" dirty="0"/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/>
                        <a:t>Oliguria/anuria</a:t>
                      </a:r>
                      <a:endParaRPr sz="2000" dirty="0"/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000" spc="-5" dirty="0"/>
                        <a:t>Hypertension/bradycardia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21285" marB="0"/>
                </a:tc>
                <a:tc>
                  <a:txBody>
                    <a:bodyPr/>
                    <a:lstStyle/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955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dirty="0"/>
                        <a:t>Abnormal</a:t>
                      </a:r>
                      <a:r>
                        <a:rPr sz="2000" spc="-85" dirty="0"/>
                        <a:t> </a:t>
                      </a:r>
                      <a:r>
                        <a:rPr sz="2000" spc="-5" dirty="0"/>
                        <a:t>posturing</a:t>
                      </a:r>
                      <a:endParaRPr sz="2000" dirty="0"/>
                    </a:p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1195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spc="-5" dirty="0"/>
                        <a:t>Impaired papillary</a:t>
                      </a:r>
                      <a:r>
                        <a:rPr sz="2000" spc="0" dirty="0"/>
                        <a:t> </a:t>
                      </a:r>
                      <a:r>
                        <a:rPr sz="2000" spc="-5" dirty="0"/>
                        <a:t>response</a:t>
                      </a:r>
                      <a:endParaRPr sz="2000" dirty="0"/>
                    </a:p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dirty="0"/>
                        <a:t>Abnormal </a:t>
                      </a:r>
                      <a:r>
                        <a:rPr sz="2000" spc="-5" dirty="0"/>
                        <a:t>doll-eye</a:t>
                      </a:r>
                      <a:r>
                        <a:rPr sz="2000" spc="-95" dirty="0"/>
                        <a:t> </a:t>
                      </a:r>
                      <a:r>
                        <a:rPr sz="2000" dirty="0"/>
                        <a:t>response</a:t>
                      </a:r>
                    </a:p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spc="-5" dirty="0"/>
                        <a:t>Abnormal </a:t>
                      </a:r>
                      <a:r>
                        <a:rPr sz="2000" dirty="0"/>
                        <a:t>motor</a:t>
                      </a:r>
                      <a:r>
                        <a:rPr sz="2000" spc="-65" dirty="0"/>
                        <a:t> </a:t>
                      </a:r>
                      <a:r>
                        <a:rPr sz="2000" spc="-5" dirty="0"/>
                        <a:t>response</a:t>
                      </a:r>
                      <a:endParaRPr sz="2000" dirty="0"/>
                    </a:p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dirty="0"/>
                        <a:t>Focal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neurodeficits</a:t>
                      </a:r>
                      <a:endParaRPr sz="2000" dirty="0"/>
                    </a:p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1195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spc="-5" dirty="0"/>
                        <a:t>Cranial </a:t>
                      </a:r>
                      <a:r>
                        <a:rPr sz="2000" spc="-10" dirty="0"/>
                        <a:t>nerve </a:t>
                      </a:r>
                      <a:r>
                        <a:rPr sz="2000" dirty="0"/>
                        <a:t>palsy</a:t>
                      </a:r>
                    </a:p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spc="-5" dirty="0"/>
                        <a:t>Seizures</a:t>
                      </a:r>
                      <a:endParaRPr sz="2000" dirty="0"/>
                    </a:p>
                    <a:p>
                      <a:pPr marL="452438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Char char="•"/>
                        <a:tabLst>
                          <a:tab pos="452438" algn="l"/>
                        </a:tabLst>
                      </a:pPr>
                      <a:r>
                        <a:rPr sz="2000" spc="-5" dirty="0"/>
                        <a:t>Bleeding</a:t>
                      </a:r>
                      <a:r>
                        <a:rPr sz="2000" spc="-35" dirty="0"/>
                        <a:t> </a:t>
                      </a:r>
                      <a:r>
                        <a:rPr sz="2000" dirty="0"/>
                        <a:t>diathesis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212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757572" y="6561698"/>
            <a:ext cx="620649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spc="-10" dirty="0">
                <a:latin typeface="Arial"/>
                <a:cs typeface="Arial"/>
              </a:rPr>
              <a:t>Pratibha Singhi, </a:t>
            </a:r>
            <a:r>
              <a:rPr sz="1600" spc="-5" dirty="0">
                <a:latin typeface="Arial"/>
                <a:cs typeface="Arial"/>
              </a:rPr>
              <a:t>Central nervous </a:t>
            </a:r>
            <a:r>
              <a:rPr sz="1600" spc="-10" dirty="0">
                <a:latin typeface="Arial"/>
                <a:cs typeface="Arial"/>
              </a:rPr>
              <a:t>system </a:t>
            </a:r>
            <a:r>
              <a:rPr sz="1600" spc="-5" dirty="0">
                <a:latin typeface="Arial"/>
                <a:cs typeface="Arial"/>
              </a:rPr>
              <a:t>infections in </a:t>
            </a:r>
            <a:r>
              <a:rPr sz="1600" spc="-10" dirty="0">
                <a:latin typeface="Arial"/>
                <a:cs typeface="Arial"/>
              </a:rPr>
              <a:t>childhood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2014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46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Seizure and status epilepticus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026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0054"/>
            <a:ext cx="9144000" cy="68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increased </a:t>
            </a:r>
            <a:br>
              <a:rPr lang="id-ID" dirty="0"/>
            </a:br>
            <a:r>
              <a:rPr lang="id-ID" dirty="0"/>
              <a:t>Intracranial pressure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6625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2778</Words>
  <Application>Microsoft Macintosh PowerPoint</Application>
  <PresentationFormat>On-screen Show (4:3)</PresentationFormat>
  <Paragraphs>332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Wingdings</vt:lpstr>
      <vt:lpstr>Wingdings 3</vt:lpstr>
      <vt:lpstr>2_Office Theme</vt:lpstr>
      <vt:lpstr>CNS INFECTION</vt:lpstr>
      <vt:lpstr>Introduction</vt:lpstr>
      <vt:lpstr>Epidemiology</vt:lpstr>
      <vt:lpstr>Principles Management  of CNS Infection</vt:lpstr>
      <vt:lpstr>Principles Management</vt:lpstr>
      <vt:lpstr>Emergency Management</vt:lpstr>
      <vt:lpstr>Seizure and status epilepticus</vt:lpstr>
      <vt:lpstr>PowerPoint Presentation</vt:lpstr>
      <vt:lpstr>increased  Intracranial pressure</vt:lpstr>
      <vt:lpstr>Management Increased ICP</vt:lpstr>
      <vt:lpstr>Mannitol</vt:lpstr>
      <vt:lpstr>Viral encephalitis</vt:lpstr>
      <vt:lpstr>Pathogenesis</vt:lpstr>
      <vt:lpstr>Clinical manifestation</vt:lpstr>
      <vt:lpstr>Clinical manifestation</vt:lpstr>
      <vt:lpstr>Clinical manifestation</vt:lpstr>
      <vt:lpstr>Diagnostic evaluation</vt:lpstr>
      <vt:lpstr>Treatment</vt:lpstr>
      <vt:lpstr>Treatment</vt:lpstr>
      <vt:lpstr>Complication</vt:lpstr>
      <vt:lpstr>Bacterial meningitis</vt:lpstr>
      <vt:lpstr>Pathogenesis</vt:lpstr>
      <vt:lpstr>Risk Factor</vt:lpstr>
      <vt:lpstr>Etiology</vt:lpstr>
      <vt:lpstr>Clinical manifestation</vt:lpstr>
      <vt:lpstr>Diagnostic evaluation </vt:lpstr>
      <vt:lpstr>Diagnostic evaluation</vt:lpstr>
      <vt:lpstr>Treatment</vt:lpstr>
      <vt:lpstr>Treatment</vt:lpstr>
      <vt:lpstr>Treatment</vt:lpstr>
      <vt:lpstr>Complication</vt:lpstr>
      <vt:lpstr>Complication</vt:lpstr>
      <vt:lpstr>PowerPoint Presentation</vt:lpstr>
      <vt:lpstr>PowerPoint Presentation</vt:lpstr>
      <vt:lpstr>Tuberculous meningitis</vt:lpstr>
      <vt:lpstr>Pathogenesis</vt:lpstr>
      <vt:lpstr>Clinical manifestation</vt:lpstr>
      <vt:lpstr>Clinical manifestation</vt:lpstr>
      <vt:lpstr>Diagnostic evaluation</vt:lpstr>
      <vt:lpstr>Diagnostic evaluation</vt:lpstr>
      <vt:lpstr>PowerPoint Presentation</vt:lpstr>
      <vt:lpstr>Treatment</vt:lpstr>
      <vt:lpstr>Treatment</vt:lpstr>
      <vt:lpstr>Complication</vt:lpstr>
      <vt:lpstr>Lumbar Puncture interpretation</vt:lpstr>
      <vt:lpstr>Conclusion</vt:lpstr>
      <vt:lpstr>PowerPoint Presentation</vt:lpstr>
    </vt:vector>
  </TitlesOfParts>
  <Company>Prudential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Pendekatan Diagnosis dan Tatalaksana Infeksi Susunan Saraf Pusat</dc:title>
  <dc:creator>Annisa Muhyi</dc:creator>
  <cp:lastModifiedBy>Microsoft Office User</cp:lastModifiedBy>
  <cp:revision>193</cp:revision>
  <dcterms:created xsi:type="dcterms:W3CDTF">2013-01-31T17:36:24Z</dcterms:created>
  <dcterms:modified xsi:type="dcterms:W3CDTF">2021-11-15T14:49:55Z</dcterms:modified>
</cp:coreProperties>
</file>