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77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4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23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6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8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42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0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93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7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7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82980-0B8C-4A9B-80C3-269E4F48FD2B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755B0-5626-4AC3-9E9C-D73DCA29E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9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1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5664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2460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135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2189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9435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6016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5972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4014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0918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3737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9703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8893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8455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715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2191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5458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768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14913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3794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5028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8727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Layar Lebar</PresentationFormat>
  <Paragraphs>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22</vt:i4>
      </vt:variant>
    </vt:vector>
  </HeadingPairs>
  <TitlesOfParts>
    <vt:vector size="23" baseType="lpstr"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PEMBUKUAN PENDAPATAN</dc:creator>
  <cp:lastModifiedBy>Pengguna Tidak dikenal</cp:lastModifiedBy>
  <cp:revision>4</cp:revision>
  <dcterms:created xsi:type="dcterms:W3CDTF">2021-11-16T11:30:49Z</dcterms:created>
  <dcterms:modified xsi:type="dcterms:W3CDTF">2021-11-18T00:51:14Z</dcterms:modified>
</cp:coreProperties>
</file>