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6.jpg" ContentType="image/jpeg"/>
  <Override PartName="/ppt/media/image20.jpg" ContentType="image/jpeg"/>
  <Override PartName="/ppt/media/image23.jpg" ContentType="image/jpeg"/>
  <Override PartName="/ppt/media/image24.jpg" ContentType="image/jpeg"/>
  <Override PartName="/ppt/notesSlides/notesSlide1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59" r:id="rId4"/>
    <p:sldId id="260" r:id="rId5"/>
    <p:sldId id="261" r:id="rId6"/>
    <p:sldId id="263" r:id="rId7"/>
    <p:sldId id="264" r:id="rId8"/>
    <p:sldId id="271" r:id="rId9"/>
    <p:sldId id="272" r:id="rId10"/>
    <p:sldId id="274" r:id="rId11"/>
    <p:sldId id="275" r:id="rId12"/>
    <p:sldId id="27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0000FF"/>
    <a:srgbClr val="009900"/>
    <a:srgbClr val="99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A602A-C8E7-47FD-90AD-F61A9288C6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46412A-5633-420C-AE8F-290A3235BCD9}">
      <dgm:prSet phldrT="[Text]" custT="1"/>
      <dgm:spPr>
        <a:xfrm>
          <a:off x="2830591" y="1095612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b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Pembenah Tanah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99306151-B741-491A-BA8B-C4905A111F8A}" type="parTrans" cxnId="{E53678DB-94FF-484E-8F24-DE61EB0D0A1C}">
      <dgm:prSet/>
      <dgm:spPr/>
      <dgm:t>
        <a:bodyPr/>
        <a:lstStyle/>
        <a:p>
          <a:endParaRPr lang="en-US"/>
        </a:p>
      </dgm:t>
    </dgm:pt>
    <dgm:pt modelId="{3087081A-5133-40D1-97F8-DE89DF7E1764}" type="sibTrans" cxnId="{E53678DB-94FF-484E-8F24-DE61EB0D0A1C}">
      <dgm:prSet/>
      <dgm:spPr/>
      <dgm:t>
        <a:bodyPr/>
        <a:lstStyle/>
        <a:p>
          <a:endParaRPr lang="en-US"/>
        </a:p>
      </dgm:t>
    </dgm:pt>
    <dgm:pt modelId="{A5153E6C-8E98-4D2B-8338-9CAC096F8AFF}">
      <dgm:prSet phldrT="[Text]" custT="1"/>
      <dgm:spPr>
        <a:xfrm>
          <a:off x="1320194" y="2010913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Alami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1E1EDC29-670D-4EA6-904A-DBF5B5F97A5E}" type="parTrans" cxnId="{69A5B974-C478-4E0C-A3E8-4C17B151229A}">
      <dgm:prSet/>
      <dgm:spPr>
        <a:xfrm>
          <a:off x="1704658" y="1619033"/>
          <a:ext cx="1510397" cy="287524"/>
        </a:xfrm>
        <a:custGeom>
          <a:avLst/>
          <a:gdLst/>
          <a:ahLst/>
          <a:cxnLst/>
          <a:rect l="0" t="0" r="0" b="0"/>
          <a:pathLst>
            <a:path>
              <a:moveTo>
                <a:pt x="1510397" y="0"/>
              </a:moveTo>
              <a:lnTo>
                <a:pt x="1510397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0096A2A-D814-4581-AF46-BDAC489ECFF0}" type="sibTrans" cxnId="{69A5B974-C478-4E0C-A3E8-4C17B151229A}">
      <dgm:prSet/>
      <dgm:spPr/>
      <dgm:t>
        <a:bodyPr/>
        <a:lstStyle/>
        <a:p>
          <a:endParaRPr lang="en-US"/>
        </a:p>
      </dgm:t>
    </dgm:pt>
    <dgm:pt modelId="{503C339D-89CD-4612-9C2D-A21D6FE1266C}">
      <dgm:prSet phldrT="[Text]"/>
      <dgm:spPr>
        <a:xfrm>
          <a:off x="111875" y="2926214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Organik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3C836F0A-F6A8-481A-BF7B-A35321F794A4}" type="parTrans" cxnId="{1D999258-60DA-4CE3-AD07-8A11180D985D}">
      <dgm:prSet/>
      <dgm:spPr>
        <a:xfrm>
          <a:off x="496340" y="2534334"/>
          <a:ext cx="1208318" cy="287524"/>
        </a:xfrm>
        <a:custGeom>
          <a:avLst/>
          <a:gdLst/>
          <a:ahLst/>
          <a:cxnLst/>
          <a:rect l="0" t="0" r="0" b="0"/>
          <a:pathLst>
            <a:path>
              <a:moveTo>
                <a:pt x="1208318" y="0"/>
              </a:moveTo>
              <a:lnTo>
                <a:pt x="1208318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1AE32BE-6DA7-44B3-A18F-A52DAE99CF7C}" type="sibTrans" cxnId="{1D999258-60DA-4CE3-AD07-8A11180D985D}">
      <dgm:prSet/>
      <dgm:spPr/>
      <dgm:t>
        <a:bodyPr/>
        <a:lstStyle/>
        <a:p>
          <a:endParaRPr lang="en-US"/>
        </a:p>
      </dgm:t>
    </dgm:pt>
    <dgm:pt modelId="{428006C3-A1D8-40E8-B74D-525D4B8DDBAD}">
      <dgm:prSet phldrT="[Text]"/>
      <dgm:spPr>
        <a:xfrm>
          <a:off x="1320194" y="2926214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Hayati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71073729-B006-4813-B0B6-B1582740E1FF}" type="parTrans" cxnId="{2823FC5C-E425-440C-99A4-F6B72679DE15}">
      <dgm:prSet/>
      <dgm:spPr>
        <a:xfrm>
          <a:off x="1658938" y="2534334"/>
          <a:ext cx="91440" cy="287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7A67121-F1EB-47E7-9868-CC2C6AB30DD9}" type="sibTrans" cxnId="{2823FC5C-E425-440C-99A4-F6B72679DE15}">
      <dgm:prSet/>
      <dgm:spPr/>
      <dgm:t>
        <a:bodyPr/>
        <a:lstStyle/>
        <a:p>
          <a:endParaRPr lang="en-US"/>
        </a:p>
      </dgm:t>
    </dgm:pt>
    <dgm:pt modelId="{A3C94B8A-85BA-4BA7-856F-122B2B6FF7B2}">
      <dgm:prSet phldrT="[Text]" custT="1"/>
      <dgm:spPr>
        <a:xfrm>
          <a:off x="4340989" y="2010913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0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Sintetis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F6A00105-31F7-4FB2-8E44-EFDB6AF1C4B2}" type="parTrans" cxnId="{4E819EE5-DCEF-4101-A75B-015D3621D1B9}">
      <dgm:prSet/>
      <dgm:spPr>
        <a:xfrm>
          <a:off x="3215056" y="1619033"/>
          <a:ext cx="1510397" cy="28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1510397" y="195939"/>
              </a:lnTo>
              <a:lnTo>
                <a:pt x="1510397" y="287524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5BC5F078-35ED-4A5D-8330-33133E397E75}" type="sibTrans" cxnId="{4E819EE5-DCEF-4101-A75B-015D3621D1B9}">
      <dgm:prSet/>
      <dgm:spPr/>
      <dgm:t>
        <a:bodyPr/>
        <a:lstStyle/>
        <a:p>
          <a:endParaRPr lang="en-US"/>
        </a:p>
      </dgm:t>
    </dgm:pt>
    <dgm:pt modelId="{F11C6869-C303-459A-90CB-C62B098A5384}">
      <dgm:prSet phldrT="[Text]"/>
      <dgm:spPr>
        <a:xfrm>
          <a:off x="3736830" y="2926214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Organik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0A4703C6-008D-46D4-824C-77833571B93E}" type="parTrans" cxnId="{C3D7188E-C62B-4AE1-8A73-4F5D8D38F0A0}">
      <dgm:prSet/>
      <dgm:spPr>
        <a:xfrm>
          <a:off x="4121295" y="2534334"/>
          <a:ext cx="604159" cy="287524"/>
        </a:xfrm>
        <a:custGeom>
          <a:avLst/>
          <a:gdLst/>
          <a:ahLst/>
          <a:cxnLst/>
          <a:rect l="0" t="0" r="0" b="0"/>
          <a:pathLst>
            <a:path>
              <a:moveTo>
                <a:pt x="604159" y="0"/>
              </a:moveTo>
              <a:lnTo>
                <a:pt x="604159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6A945F9-E343-4DFC-9B4B-9309071847E0}" type="sibTrans" cxnId="{C3D7188E-C62B-4AE1-8A73-4F5D8D38F0A0}">
      <dgm:prSet/>
      <dgm:spPr/>
      <dgm:t>
        <a:bodyPr/>
        <a:lstStyle/>
        <a:p>
          <a:endParaRPr lang="en-US"/>
        </a:p>
      </dgm:t>
    </dgm:pt>
    <dgm:pt modelId="{82714D5C-721B-439D-8EF6-7E741973DF45}">
      <dgm:prSet/>
      <dgm:spPr>
        <a:xfrm>
          <a:off x="4945148" y="2926214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Anorganik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EC1BD646-794C-482E-A9DB-29FD82E96DDF}" type="parTrans" cxnId="{BE70C700-4BD5-4968-81AD-A450B9C08CB4}">
      <dgm:prSet/>
      <dgm:spPr>
        <a:xfrm>
          <a:off x="4725454" y="2534334"/>
          <a:ext cx="604159" cy="28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604159" y="195939"/>
              </a:lnTo>
              <a:lnTo>
                <a:pt x="604159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C658B71-6095-415B-B065-FE0E826F0793}" type="sibTrans" cxnId="{BE70C700-4BD5-4968-81AD-A450B9C08CB4}">
      <dgm:prSet/>
      <dgm:spPr/>
      <dgm:t>
        <a:bodyPr/>
        <a:lstStyle/>
        <a:p>
          <a:endParaRPr lang="en-US"/>
        </a:p>
      </dgm:t>
    </dgm:pt>
    <dgm:pt modelId="{B1513131-AEE3-45EB-A182-DF1E6C0CC325}">
      <dgm:prSet/>
      <dgm:spPr>
        <a:xfrm>
          <a:off x="2528512" y="2926214"/>
          <a:ext cx="988623" cy="6277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Anorganik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gm:t>
    </dgm:pt>
    <dgm:pt modelId="{84DBAA82-6B65-41AD-8B29-9A6356C9ADF9}" type="parTrans" cxnId="{7ADC057A-9766-4231-BBC0-12B8724D5D40}">
      <dgm:prSet/>
      <dgm:spPr>
        <a:xfrm>
          <a:off x="1704658" y="2534334"/>
          <a:ext cx="1208318" cy="287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1208318" y="195939"/>
              </a:lnTo>
              <a:lnTo>
                <a:pt x="1208318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00D8199-F762-4AB2-87C1-491C4EE885C2}" type="sibTrans" cxnId="{7ADC057A-9766-4231-BBC0-12B8724D5D40}">
      <dgm:prSet/>
      <dgm:spPr/>
      <dgm:t>
        <a:bodyPr/>
        <a:lstStyle/>
        <a:p>
          <a:endParaRPr lang="en-US"/>
        </a:p>
      </dgm:t>
    </dgm:pt>
    <dgm:pt modelId="{A36F3F07-D7AF-44E3-975A-77C479AC3384}" type="pres">
      <dgm:prSet presAssocID="{65AA602A-C8E7-47FD-90AD-F61A9288C6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E497BD-3552-439E-9AC3-0AA594A11C73}" type="pres">
      <dgm:prSet presAssocID="{8446412A-5633-420C-AE8F-290A3235BCD9}" presName="hierRoot1" presStyleCnt="0"/>
      <dgm:spPr/>
    </dgm:pt>
    <dgm:pt modelId="{964F4BC1-4BD2-45B0-BE1A-B041A855105D}" type="pres">
      <dgm:prSet presAssocID="{8446412A-5633-420C-AE8F-290A3235BCD9}" presName="composite" presStyleCnt="0"/>
      <dgm:spPr/>
    </dgm:pt>
    <dgm:pt modelId="{904557C6-F1E9-426F-9D7A-E8DCD9A75939}" type="pres">
      <dgm:prSet presAssocID="{8446412A-5633-420C-AE8F-290A3235BCD9}" presName="background" presStyleLbl="node0" presStyleIdx="0" presStyleCnt="1"/>
      <dgm:spPr>
        <a:xfrm>
          <a:off x="2720744" y="991257"/>
          <a:ext cx="988623" cy="627776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EA22A76-68D6-4379-BEAA-D4BF05C3A226}" type="pres">
      <dgm:prSet presAssocID="{8446412A-5633-420C-AE8F-290A3235BC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AD626-E7AB-475C-895D-E33CDC4A2215}" type="pres">
      <dgm:prSet presAssocID="{8446412A-5633-420C-AE8F-290A3235BCD9}" presName="hierChild2" presStyleCnt="0"/>
      <dgm:spPr/>
    </dgm:pt>
    <dgm:pt modelId="{B1C0BBB0-7555-4987-8F6E-7B4E5296E756}" type="pres">
      <dgm:prSet presAssocID="{1E1EDC29-670D-4EA6-904A-DBF5B5F97A5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9C65929-3034-4C93-BC14-4410EAFAE24D}" type="pres">
      <dgm:prSet presAssocID="{A5153E6C-8E98-4D2B-8338-9CAC096F8AFF}" presName="hierRoot2" presStyleCnt="0"/>
      <dgm:spPr/>
    </dgm:pt>
    <dgm:pt modelId="{825A26A3-7C29-4FB2-A261-565BC69B1100}" type="pres">
      <dgm:prSet presAssocID="{A5153E6C-8E98-4D2B-8338-9CAC096F8AFF}" presName="composite2" presStyleCnt="0"/>
      <dgm:spPr/>
    </dgm:pt>
    <dgm:pt modelId="{5578CB73-0FFB-4567-A153-70B5B0F61FB4}" type="pres">
      <dgm:prSet presAssocID="{A5153E6C-8E98-4D2B-8338-9CAC096F8AFF}" presName="background2" presStyleLbl="node2" presStyleIdx="0" presStyleCnt="2"/>
      <dgm:spPr>
        <a:xfrm>
          <a:off x="1210346" y="1906558"/>
          <a:ext cx="988623" cy="62777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FDC50FE-EEC0-4057-8EF6-9CD49043DBBD}" type="pres">
      <dgm:prSet presAssocID="{A5153E6C-8E98-4D2B-8338-9CAC096F8AF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85189-9D88-4EAC-B311-5A742FF0C534}" type="pres">
      <dgm:prSet presAssocID="{A5153E6C-8E98-4D2B-8338-9CAC096F8AFF}" presName="hierChild3" presStyleCnt="0"/>
      <dgm:spPr/>
    </dgm:pt>
    <dgm:pt modelId="{91B87411-9C98-44BF-9A8D-019EA59F1E47}" type="pres">
      <dgm:prSet presAssocID="{3C836F0A-F6A8-481A-BF7B-A35321F794A4}" presName="Name17" presStyleLbl="parChTrans1D3" presStyleIdx="0" presStyleCnt="5"/>
      <dgm:spPr/>
      <dgm:t>
        <a:bodyPr/>
        <a:lstStyle/>
        <a:p>
          <a:endParaRPr lang="en-US"/>
        </a:p>
      </dgm:t>
    </dgm:pt>
    <dgm:pt modelId="{7D3825D5-CF84-408B-BE4F-4AC91359C28B}" type="pres">
      <dgm:prSet presAssocID="{503C339D-89CD-4612-9C2D-A21D6FE1266C}" presName="hierRoot3" presStyleCnt="0"/>
      <dgm:spPr/>
    </dgm:pt>
    <dgm:pt modelId="{39ACEE89-B3A9-4247-A39B-DD3FD54BBDEC}" type="pres">
      <dgm:prSet presAssocID="{503C339D-89CD-4612-9C2D-A21D6FE1266C}" presName="composite3" presStyleCnt="0"/>
      <dgm:spPr/>
    </dgm:pt>
    <dgm:pt modelId="{83201064-3EE4-4BD1-94DE-342E7A367C1C}" type="pres">
      <dgm:prSet presAssocID="{503C339D-89CD-4612-9C2D-A21D6FE1266C}" presName="background3" presStyleLbl="node3" presStyleIdx="0" presStyleCnt="5"/>
      <dgm:spPr>
        <a:xfrm>
          <a:off x="2028" y="2821859"/>
          <a:ext cx="988623" cy="62777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83AF7BC-A2B0-471C-92B7-067DD43BA907}" type="pres">
      <dgm:prSet presAssocID="{503C339D-89CD-4612-9C2D-A21D6FE1266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FD0D59-86DC-4587-948A-62426030C1E0}" type="pres">
      <dgm:prSet presAssocID="{503C339D-89CD-4612-9C2D-A21D6FE1266C}" presName="hierChild4" presStyleCnt="0"/>
      <dgm:spPr/>
    </dgm:pt>
    <dgm:pt modelId="{86CC3E4A-6D18-4C2E-AC56-4074B6C3A52B}" type="pres">
      <dgm:prSet presAssocID="{71073729-B006-4813-B0B6-B1582740E1FF}" presName="Name17" presStyleLbl="parChTrans1D3" presStyleIdx="1" presStyleCnt="5"/>
      <dgm:spPr/>
      <dgm:t>
        <a:bodyPr/>
        <a:lstStyle/>
        <a:p>
          <a:endParaRPr lang="en-US"/>
        </a:p>
      </dgm:t>
    </dgm:pt>
    <dgm:pt modelId="{E260B414-ED89-404A-A19B-23600A0D0F9F}" type="pres">
      <dgm:prSet presAssocID="{428006C3-A1D8-40E8-B74D-525D4B8DDBAD}" presName="hierRoot3" presStyleCnt="0"/>
      <dgm:spPr/>
    </dgm:pt>
    <dgm:pt modelId="{3263CBFB-1C84-4EE4-B0A6-66445660EA0B}" type="pres">
      <dgm:prSet presAssocID="{428006C3-A1D8-40E8-B74D-525D4B8DDBAD}" presName="composite3" presStyleCnt="0"/>
      <dgm:spPr/>
    </dgm:pt>
    <dgm:pt modelId="{745F2C99-17A6-45BE-B0F9-1978480C5E6F}" type="pres">
      <dgm:prSet presAssocID="{428006C3-A1D8-40E8-B74D-525D4B8DDBAD}" presName="background3" presStyleLbl="node3" presStyleIdx="1" presStyleCnt="5"/>
      <dgm:spPr>
        <a:xfrm>
          <a:off x="1210346" y="2821859"/>
          <a:ext cx="988623" cy="62777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3209505-49E0-4075-8CCA-330BB757E1DC}" type="pres">
      <dgm:prSet presAssocID="{428006C3-A1D8-40E8-B74D-525D4B8DDBA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38912-D7E7-41C9-A36E-DB3B7E7ACB1A}" type="pres">
      <dgm:prSet presAssocID="{428006C3-A1D8-40E8-B74D-525D4B8DDBAD}" presName="hierChild4" presStyleCnt="0"/>
      <dgm:spPr/>
    </dgm:pt>
    <dgm:pt modelId="{412C90CF-C703-492B-A26C-F70CF21CB058}" type="pres">
      <dgm:prSet presAssocID="{84DBAA82-6B65-41AD-8B29-9A6356C9ADF9}" presName="Name17" presStyleLbl="parChTrans1D3" presStyleIdx="2" presStyleCnt="5"/>
      <dgm:spPr/>
      <dgm:t>
        <a:bodyPr/>
        <a:lstStyle/>
        <a:p>
          <a:endParaRPr lang="en-US"/>
        </a:p>
      </dgm:t>
    </dgm:pt>
    <dgm:pt modelId="{327B6F5F-040E-46E2-AB13-876BAD4E47F8}" type="pres">
      <dgm:prSet presAssocID="{B1513131-AEE3-45EB-A182-DF1E6C0CC325}" presName="hierRoot3" presStyleCnt="0"/>
      <dgm:spPr/>
    </dgm:pt>
    <dgm:pt modelId="{E49D7871-96A2-467F-8183-5C19E131CAE9}" type="pres">
      <dgm:prSet presAssocID="{B1513131-AEE3-45EB-A182-DF1E6C0CC325}" presName="composite3" presStyleCnt="0"/>
      <dgm:spPr/>
    </dgm:pt>
    <dgm:pt modelId="{AA9F1716-1E66-43EE-A552-70C67730BE75}" type="pres">
      <dgm:prSet presAssocID="{B1513131-AEE3-45EB-A182-DF1E6C0CC325}" presName="background3" presStyleLbl="node3" presStyleIdx="2" presStyleCnt="5"/>
      <dgm:spPr>
        <a:xfrm>
          <a:off x="2418665" y="2821859"/>
          <a:ext cx="988623" cy="62777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7E437AE-3757-4652-9F86-164F55011C78}" type="pres">
      <dgm:prSet presAssocID="{B1513131-AEE3-45EB-A182-DF1E6C0CC32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8D262-08D6-4BD0-8798-AF54A158DD0F}" type="pres">
      <dgm:prSet presAssocID="{B1513131-AEE3-45EB-A182-DF1E6C0CC325}" presName="hierChild4" presStyleCnt="0"/>
      <dgm:spPr/>
    </dgm:pt>
    <dgm:pt modelId="{3EBF6F37-466B-4612-B9E1-AB2C0873026A}" type="pres">
      <dgm:prSet presAssocID="{F6A00105-31F7-4FB2-8E44-EFDB6AF1C4B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3DE0D27-7567-4264-86C2-E32D80B554B6}" type="pres">
      <dgm:prSet presAssocID="{A3C94B8A-85BA-4BA7-856F-122B2B6FF7B2}" presName="hierRoot2" presStyleCnt="0"/>
      <dgm:spPr/>
    </dgm:pt>
    <dgm:pt modelId="{C539F51C-3F92-4D6D-8C88-F6ED508ECE32}" type="pres">
      <dgm:prSet presAssocID="{A3C94B8A-85BA-4BA7-856F-122B2B6FF7B2}" presName="composite2" presStyleCnt="0"/>
      <dgm:spPr/>
    </dgm:pt>
    <dgm:pt modelId="{0567CC9E-F8F3-4476-BFFA-DCC9ABB42648}" type="pres">
      <dgm:prSet presAssocID="{A3C94B8A-85BA-4BA7-856F-122B2B6FF7B2}" presName="background2" presStyleLbl="node2" presStyleIdx="1" presStyleCnt="2"/>
      <dgm:spPr>
        <a:xfrm>
          <a:off x="4231142" y="1906558"/>
          <a:ext cx="988623" cy="627776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BF0F7DB-D73D-4964-B0EA-31D11B2CB9F7}" type="pres">
      <dgm:prSet presAssocID="{A3C94B8A-85BA-4BA7-856F-122B2B6FF7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083EDA-74FC-4F54-865D-BFF273D7BC72}" type="pres">
      <dgm:prSet presAssocID="{A3C94B8A-85BA-4BA7-856F-122B2B6FF7B2}" presName="hierChild3" presStyleCnt="0"/>
      <dgm:spPr/>
    </dgm:pt>
    <dgm:pt modelId="{26B9B37B-6743-4E0C-949F-A29B20BE74F0}" type="pres">
      <dgm:prSet presAssocID="{0A4703C6-008D-46D4-824C-77833571B93E}" presName="Name17" presStyleLbl="parChTrans1D3" presStyleIdx="3" presStyleCnt="5"/>
      <dgm:spPr/>
      <dgm:t>
        <a:bodyPr/>
        <a:lstStyle/>
        <a:p>
          <a:endParaRPr lang="en-US"/>
        </a:p>
      </dgm:t>
    </dgm:pt>
    <dgm:pt modelId="{8B3F80C3-1F12-4554-884B-1D51D6EF6EB2}" type="pres">
      <dgm:prSet presAssocID="{F11C6869-C303-459A-90CB-C62B098A5384}" presName="hierRoot3" presStyleCnt="0"/>
      <dgm:spPr/>
    </dgm:pt>
    <dgm:pt modelId="{A26A1369-EC40-4617-9D14-422757B04320}" type="pres">
      <dgm:prSet presAssocID="{F11C6869-C303-459A-90CB-C62B098A5384}" presName="composite3" presStyleCnt="0"/>
      <dgm:spPr/>
    </dgm:pt>
    <dgm:pt modelId="{1F7212F2-C19F-4B1A-80AA-254C98FC2DF1}" type="pres">
      <dgm:prSet presAssocID="{F11C6869-C303-459A-90CB-C62B098A5384}" presName="background3" presStyleLbl="node3" presStyleIdx="3" presStyleCnt="5"/>
      <dgm:spPr>
        <a:xfrm>
          <a:off x="3626983" y="2821859"/>
          <a:ext cx="988623" cy="62777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4F0E547-7DBC-4A5E-B248-06756DDD754C}" type="pres">
      <dgm:prSet presAssocID="{F11C6869-C303-459A-90CB-C62B098A5384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3B695-1D56-4393-957E-D8ED234E08AE}" type="pres">
      <dgm:prSet presAssocID="{F11C6869-C303-459A-90CB-C62B098A5384}" presName="hierChild4" presStyleCnt="0"/>
      <dgm:spPr/>
    </dgm:pt>
    <dgm:pt modelId="{93153147-5FEA-4440-BC49-D99172DF89F1}" type="pres">
      <dgm:prSet presAssocID="{EC1BD646-794C-482E-A9DB-29FD82E96DDF}" presName="Name17" presStyleLbl="parChTrans1D3" presStyleIdx="4" presStyleCnt="5"/>
      <dgm:spPr/>
      <dgm:t>
        <a:bodyPr/>
        <a:lstStyle/>
        <a:p>
          <a:endParaRPr lang="en-US"/>
        </a:p>
      </dgm:t>
    </dgm:pt>
    <dgm:pt modelId="{E00B4B04-4D64-414E-A997-055D05B7363F}" type="pres">
      <dgm:prSet presAssocID="{82714D5C-721B-439D-8EF6-7E741973DF45}" presName="hierRoot3" presStyleCnt="0"/>
      <dgm:spPr/>
    </dgm:pt>
    <dgm:pt modelId="{29A42110-71C8-484E-882A-16B1B9BAFDA0}" type="pres">
      <dgm:prSet presAssocID="{82714D5C-721B-439D-8EF6-7E741973DF45}" presName="composite3" presStyleCnt="0"/>
      <dgm:spPr/>
    </dgm:pt>
    <dgm:pt modelId="{AACFADEE-F45C-457E-9CD1-9E82F2F838D6}" type="pres">
      <dgm:prSet presAssocID="{82714D5C-721B-439D-8EF6-7E741973DF45}" presName="background3" presStyleLbl="node3" presStyleIdx="4" presStyleCnt="5"/>
      <dgm:spPr>
        <a:xfrm>
          <a:off x="4835301" y="2821859"/>
          <a:ext cx="988623" cy="62777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801F3A9-96B2-4D70-BC41-ED2638560D41}" type="pres">
      <dgm:prSet presAssocID="{82714D5C-721B-439D-8EF6-7E741973DF45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F6305-6FB7-4534-BB72-849C5941A08B}" type="pres">
      <dgm:prSet presAssocID="{82714D5C-721B-439D-8EF6-7E741973DF45}" presName="hierChild4" presStyleCnt="0"/>
      <dgm:spPr/>
    </dgm:pt>
  </dgm:ptLst>
  <dgm:cxnLst>
    <dgm:cxn modelId="{67C7909C-E66F-4BEC-84FC-3C8672786454}" type="presOf" srcId="{0A4703C6-008D-46D4-824C-77833571B93E}" destId="{26B9B37B-6743-4E0C-949F-A29B20BE74F0}" srcOrd="0" destOrd="0" presId="urn:microsoft.com/office/officeart/2005/8/layout/hierarchy1"/>
    <dgm:cxn modelId="{69A5B974-C478-4E0C-A3E8-4C17B151229A}" srcId="{8446412A-5633-420C-AE8F-290A3235BCD9}" destId="{A5153E6C-8E98-4D2B-8338-9CAC096F8AFF}" srcOrd="0" destOrd="0" parTransId="{1E1EDC29-670D-4EA6-904A-DBF5B5F97A5E}" sibTransId="{E0096A2A-D814-4581-AF46-BDAC489ECFF0}"/>
    <dgm:cxn modelId="{C292DF59-E17B-4FBD-B90D-A35880FB8DB1}" type="presOf" srcId="{A3C94B8A-85BA-4BA7-856F-122B2B6FF7B2}" destId="{7BF0F7DB-D73D-4964-B0EA-31D11B2CB9F7}" srcOrd="0" destOrd="0" presId="urn:microsoft.com/office/officeart/2005/8/layout/hierarchy1"/>
    <dgm:cxn modelId="{7ADC057A-9766-4231-BBC0-12B8724D5D40}" srcId="{A5153E6C-8E98-4D2B-8338-9CAC096F8AFF}" destId="{B1513131-AEE3-45EB-A182-DF1E6C0CC325}" srcOrd="2" destOrd="0" parTransId="{84DBAA82-6B65-41AD-8B29-9A6356C9ADF9}" sibTransId="{C00D8199-F762-4AB2-87C1-491C4EE885C2}"/>
    <dgm:cxn modelId="{126938C0-C9DE-4CCC-A77A-5E7C3CF960FF}" type="presOf" srcId="{3C836F0A-F6A8-481A-BF7B-A35321F794A4}" destId="{91B87411-9C98-44BF-9A8D-019EA59F1E47}" srcOrd="0" destOrd="0" presId="urn:microsoft.com/office/officeart/2005/8/layout/hierarchy1"/>
    <dgm:cxn modelId="{2823FC5C-E425-440C-99A4-F6B72679DE15}" srcId="{A5153E6C-8E98-4D2B-8338-9CAC096F8AFF}" destId="{428006C3-A1D8-40E8-B74D-525D4B8DDBAD}" srcOrd="1" destOrd="0" parTransId="{71073729-B006-4813-B0B6-B1582740E1FF}" sibTransId="{77A67121-F1EB-47E7-9868-CC2C6AB30DD9}"/>
    <dgm:cxn modelId="{1FC91BEC-A24E-41F3-B756-A5D6426F3747}" type="presOf" srcId="{65AA602A-C8E7-47FD-90AD-F61A9288C6A0}" destId="{A36F3F07-D7AF-44E3-975A-77C479AC3384}" srcOrd="0" destOrd="0" presId="urn:microsoft.com/office/officeart/2005/8/layout/hierarchy1"/>
    <dgm:cxn modelId="{CFA73E4B-7A10-4216-8449-29F18FD3A099}" type="presOf" srcId="{EC1BD646-794C-482E-A9DB-29FD82E96DDF}" destId="{93153147-5FEA-4440-BC49-D99172DF89F1}" srcOrd="0" destOrd="0" presId="urn:microsoft.com/office/officeart/2005/8/layout/hierarchy1"/>
    <dgm:cxn modelId="{ED13CA29-2C21-4D9B-9679-DF0108C0B0BC}" type="presOf" srcId="{1E1EDC29-670D-4EA6-904A-DBF5B5F97A5E}" destId="{B1C0BBB0-7555-4987-8F6E-7B4E5296E756}" srcOrd="0" destOrd="0" presId="urn:microsoft.com/office/officeart/2005/8/layout/hierarchy1"/>
    <dgm:cxn modelId="{B8D7BB5A-14EF-4130-BC5E-FE6D66D97F34}" type="presOf" srcId="{428006C3-A1D8-40E8-B74D-525D4B8DDBAD}" destId="{73209505-49E0-4075-8CCA-330BB757E1DC}" srcOrd="0" destOrd="0" presId="urn:microsoft.com/office/officeart/2005/8/layout/hierarchy1"/>
    <dgm:cxn modelId="{5253F941-80D8-45D9-B534-B01B8D9BF6AE}" type="presOf" srcId="{503C339D-89CD-4612-9C2D-A21D6FE1266C}" destId="{283AF7BC-A2B0-471C-92B7-067DD43BA907}" srcOrd="0" destOrd="0" presId="urn:microsoft.com/office/officeart/2005/8/layout/hierarchy1"/>
    <dgm:cxn modelId="{D5491A7A-31B3-4887-96EB-7742B18AFBD1}" type="presOf" srcId="{82714D5C-721B-439D-8EF6-7E741973DF45}" destId="{0801F3A9-96B2-4D70-BC41-ED2638560D41}" srcOrd="0" destOrd="0" presId="urn:microsoft.com/office/officeart/2005/8/layout/hierarchy1"/>
    <dgm:cxn modelId="{1D999258-60DA-4CE3-AD07-8A11180D985D}" srcId="{A5153E6C-8E98-4D2B-8338-9CAC096F8AFF}" destId="{503C339D-89CD-4612-9C2D-A21D6FE1266C}" srcOrd="0" destOrd="0" parTransId="{3C836F0A-F6A8-481A-BF7B-A35321F794A4}" sibTransId="{21AE32BE-6DA7-44B3-A18F-A52DAE99CF7C}"/>
    <dgm:cxn modelId="{C3D7188E-C62B-4AE1-8A73-4F5D8D38F0A0}" srcId="{A3C94B8A-85BA-4BA7-856F-122B2B6FF7B2}" destId="{F11C6869-C303-459A-90CB-C62B098A5384}" srcOrd="0" destOrd="0" parTransId="{0A4703C6-008D-46D4-824C-77833571B93E}" sibTransId="{26A945F9-E343-4DFC-9B4B-9309071847E0}"/>
    <dgm:cxn modelId="{C5E57E47-BE86-4516-928C-78F2788DED6F}" type="presOf" srcId="{B1513131-AEE3-45EB-A182-DF1E6C0CC325}" destId="{67E437AE-3757-4652-9F86-164F55011C78}" srcOrd="0" destOrd="0" presId="urn:microsoft.com/office/officeart/2005/8/layout/hierarchy1"/>
    <dgm:cxn modelId="{89169D55-560D-4CA4-9024-8E638277E9E3}" type="presOf" srcId="{8446412A-5633-420C-AE8F-290A3235BCD9}" destId="{EEA22A76-68D6-4379-BEAA-D4BF05C3A226}" srcOrd="0" destOrd="0" presId="urn:microsoft.com/office/officeart/2005/8/layout/hierarchy1"/>
    <dgm:cxn modelId="{C4CF5213-2CD6-460B-85A5-E68062B142FD}" type="presOf" srcId="{71073729-B006-4813-B0B6-B1582740E1FF}" destId="{86CC3E4A-6D18-4C2E-AC56-4074B6C3A52B}" srcOrd="0" destOrd="0" presId="urn:microsoft.com/office/officeart/2005/8/layout/hierarchy1"/>
    <dgm:cxn modelId="{E53678DB-94FF-484E-8F24-DE61EB0D0A1C}" srcId="{65AA602A-C8E7-47FD-90AD-F61A9288C6A0}" destId="{8446412A-5633-420C-AE8F-290A3235BCD9}" srcOrd="0" destOrd="0" parTransId="{99306151-B741-491A-BA8B-C4905A111F8A}" sibTransId="{3087081A-5133-40D1-97F8-DE89DF7E1764}"/>
    <dgm:cxn modelId="{85A087EB-4805-46E5-A467-FB13FA715A7C}" type="presOf" srcId="{F11C6869-C303-459A-90CB-C62B098A5384}" destId="{A4F0E547-7DBC-4A5E-B248-06756DDD754C}" srcOrd="0" destOrd="0" presId="urn:microsoft.com/office/officeart/2005/8/layout/hierarchy1"/>
    <dgm:cxn modelId="{BE70C700-4BD5-4968-81AD-A450B9C08CB4}" srcId="{A3C94B8A-85BA-4BA7-856F-122B2B6FF7B2}" destId="{82714D5C-721B-439D-8EF6-7E741973DF45}" srcOrd="1" destOrd="0" parTransId="{EC1BD646-794C-482E-A9DB-29FD82E96DDF}" sibTransId="{AC658B71-6095-415B-B065-FE0E826F0793}"/>
    <dgm:cxn modelId="{B92869D4-E8E6-4BEA-B483-F2D8C352D98E}" type="presOf" srcId="{A5153E6C-8E98-4D2B-8338-9CAC096F8AFF}" destId="{EFDC50FE-EEC0-4057-8EF6-9CD49043DBBD}" srcOrd="0" destOrd="0" presId="urn:microsoft.com/office/officeart/2005/8/layout/hierarchy1"/>
    <dgm:cxn modelId="{7595520B-A12E-4AA5-8154-1063F3C674FA}" type="presOf" srcId="{F6A00105-31F7-4FB2-8E44-EFDB6AF1C4B2}" destId="{3EBF6F37-466B-4612-B9E1-AB2C0873026A}" srcOrd="0" destOrd="0" presId="urn:microsoft.com/office/officeart/2005/8/layout/hierarchy1"/>
    <dgm:cxn modelId="{4E819EE5-DCEF-4101-A75B-015D3621D1B9}" srcId="{8446412A-5633-420C-AE8F-290A3235BCD9}" destId="{A3C94B8A-85BA-4BA7-856F-122B2B6FF7B2}" srcOrd="1" destOrd="0" parTransId="{F6A00105-31F7-4FB2-8E44-EFDB6AF1C4B2}" sibTransId="{5BC5F078-35ED-4A5D-8330-33133E397E75}"/>
    <dgm:cxn modelId="{BD281F40-7DC2-42F0-8CEA-FB42365B1BC5}" type="presOf" srcId="{84DBAA82-6B65-41AD-8B29-9A6356C9ADF9}" destId="{412C90CF-C703-492B-A26C-F70CF21CB058}" srcOrd="0" destOrd="0" presId="urn:microsoft.com/office/officeart/2005/8/layout/hierarchy1"/>
    <dgm:cxn modelId="{581505A5-BA21-4E3A-870A-3A4D084989C1}" type="presParOf" srcId="{A36F3F07-D7AF-44E3-975A-77C479AC3384}" destId="{A1E497BD-3552-439E-9AC3-0AA594A11C73}" srcOrd="0" destOrd="0" presId="urn:microsoft.com/office/officeart/2005/8/layout/hierarchy1"/>
    <dgm:cxn modelId="{9D95E34A-3B31-47ED-AB11-63F541174542}" type="presParOf" srcId="{A1E497BD-3552-439E-9AC3-0AA594A11C73}" destId="{964F4BC1-4BD2-45B0-BE1A-B041A855105D}" srcOrd="0" destOrd="0" presId="urn:microsoft.com/office/officeart/2005/8/layout/hierarchy1"/>
    <dgm:cxn modelId="{938C639F-85C2-42F5-A5F1-60B105A519BF}" type="presParOf" srcId="{964F4BC1-4BD2-45B0-BE1A-B041A855105D}" destId="{904557C6-F1E9-426F-9D7A-E8DCD9A75939}" srcOrd="0" destOrd="0" presId="urn:microsoft.com/office/officeart/2005/8/layout/hierarchy1"/>
    <dgm:cxn modelId="{E263383C-0A36-4D55-9964-9A2CC62788BD}" type="presParOf" srcId="{964F4BC1-4BD2-45B0-BE1A-B041A855105D}" destId="{EEA22A76-68D6-4379-BEAA-D4BF05C3A226}" srcOrd="1" destOrd="0" presId="urn:microsoft.com/office/officeart/2005/8/layout/hierarchy1"/>
    <dgm:cxn modelId="{F8FE101D-1792-4172-B37B-CEAA53B3CC60}" type="presParOf" srcId="{A1E497BD-3552-439E-9AC3-0AA594A11C73}" destId="{50FAD626-E7AB-475C-895D-E33CDC4A2215}" srcOrd="1" destOrd="0" presId="urn:microsoft.com/office/officeart/2005/8/layout/hierarchy1"/>
    <dgm:cxn modelId="{5023E2E5-1B17-4D83-BC1F-B9C32136DCF7}" type="presParOf" srcId="{50FAD626-E7AB-475C-895D-E33CDC4A2215}" destId="{B1C0BBB0-7555-4987-8F6E-7B4E5296E756}" srcOrd="0" destOrd="0" presId="urn:microsoft.com/office/officeart/2005/8/layout/hierarchy1"/>
    <dgm:cxn modelId="{A7E002D6-DDA6-4201-9F9C-A0B3A2E99B93}" type="presParOf" srcId="{50FAD626-E7AB-475C-895D-E33CDC4A2215}" destId="{19C65929-3034-4C93-BC14-4410EAFAE24D}" srcOrd="1" destOrd="0" presId="urn:microsoft.com/office/officeart/2005/8/layout/hierarchy1"/>
    <dgm:cxn modelId="{01808923-5246-425F-B622-440AE1C9429C}" type="presParOf" srcId="{19C65929-3034-4C93-BC14-4410EAFAE24D}" destId="{825A26A3-7C29-4FB2-A261-565BC69B1100}" srcOrd="0" destOrd="0" presId="urn:microsoft.com/office/officeart/2005/8/layout/hierarchy1"/>
    <dgm:cxn modelId="{F2EFA325-8317-40E4-8A83-FFA8D5E4DC1F}" type="presParOf" srcId="{825A26A3-7C29-4FB2-A261-565BC69B1100}" destId="{5578CB73-0FFB-4567-A153-70B5B0F61FB4}" srcOrd="0" destOrd="0" presId="urn:microsoft.com/office/officeart/2005/8/layout/hierarchy1"/>
    <dgm:cxn modelId="{3D2286FB-E8BD-4750-AA28-EACE0C7635C0}" type="presParOf" srcId="{825A26A3-7C29-4FB2-A261-565BC69B1100}" destId="{EFDC50FE-EEC0-4057-8EF6-9CD49043DBBD}" srcOrd="1" destOrd="0" presId="urn:microsoft.com/office/officeart/2005/8/layout/hierarchy1"/>
    <dgm:cxn modelId="{E5B66837-7071-41A5-98D5-D77EA9751781}" type="presParOf" srcId="{19C65929-3034-4C93-BC14-4410EAFAE24D}" destId="{1A685189-9D88-4EAC-B311-5A742FF0C534}" srcOrd="1" destOrd="0" presId="urn:microsoft.com/office/officeart/2005/8/layout/hierarchy1"/>
    <dgm:cxn modelId="{3DB067DB-FD68-42DA-94C6-E0571E663AE7}" type="presParOf" srcId="{1A685189-9D88-4EAC-B311-5A742FF0C534}" destId="{91B87411-9C98-44BF-9A8D-019EA59F1E47}" srcOrd="0" destOrd="0" presId="urn:microsoft.com/office/officeart/2005/8/layout/hierarchy1"/>
    <dgm:cxn modelId="{3BC66489-D84E-4DE2-AC94-FFE6AFE74C15}" type="presParOf" srcId="{1A685189-9D88-4EAC-B311-5A742FF0C534}" destId="{7D3825D5-CF84-408B-BE4F-4AC91359C28B}" srcOrd="1" destOrd="0" presId="urn:microsoft.com/office/officeart/2005/8/layout/hierarchy1"/>
    <dgm:cxn modelId="{510040EE-9F87-4594-90A6-60D9708EEB61}" type="presParOf" srcId="{7D3825D5-CF84-408B-BE4F-4AC91359C28B}" destId="{39ACEE89-B3A9-4247-A39B-DD3FD54BBDEC}" srcOrd="0" destOrd="0" presId="urn:microsoft.com/office/officeart/2005/8/layout/hierarchy1"/>
    <dgm:cxn modelId="{8B9EA58B-C354-4C27-9491-B2EE12D526B2}" type="presParOf" srcId="{39ACEE89-B3A9-4247-A39B-DD3FD54BBDEC}" destId="{83201064-3EE4-4BD1-94DE-342E7A367C1C}" srcOrd="0" destOrd="0" presId="urn:microsoft.com/office/officeart/2005/8/layout/hierarchy1"/>
    <dgm:cxn modelId="{4DB354E0-F1F9-44FE-B280-99708AB0D9A8}" type="presParOf" srcId="{39ACEE89-B3A9-4247-A39B-DD3FD54BBDEC}" destId="{283AF7BC-A2B0-471C-92B7-067DD43BA907}" srcOrd="1" destOrd="0" presId="urn:microsoft.com/office/officeart/2005/8/layout/hierarchy1"/>
    <dgm:cxn modelId="{D066781B-7DE6-43BD-8D02-740F210465D0}" type="presParOf" srcId="{7D3825D5-CF84-408B-BE4F-4AC91359C28B}" destId="{54FD0D59-86DC-4587-948A-62426030C1E0}" srcOrd="1" destOrd="0" presId="urn:microsoft.com/office/officeart/2005/8/layout/hierarchy1"/>
    <dgm:cxn modelId="{9E079479-B676-4A6A-B259-80D8788B1CD6}" type="presParOf" srcId="{1A685189-9D88-4EAC-B311-5A742FF0C534}" destId="{86CC3E4A-6D18-4C2E-AC56-4074B6C3A52B}" srcOrd="2" destOrd="0" presId="urn:microsoft.com/office/officeart/2005/8/layout/hierarchy1"/>
    <dgm:cxn modelId="{31B71DD5-EAB2-4BE7-A194-B0814936EBBF}" type="presParOf" srcId="{1A685189-9D88-4EAC-B311-5A742FF0C534}" destId="{E260B414-ED89-404A-A19B-23600A0D0F9F}" srcOrd="3" destOrd="0" presId="urn:microsoft.com/office/officeart/2005/8/layout/hierarchy1"/>
    <dgm:cxn modelId="{61504009-E0AA-4D43-A00D-9DB8ABE37EBA}" type="presParOf" srcId="{E260B414-ED89-404A-A19B-23600A0D0F9F}" destId="{3263CBFB-1C84-4EE4-B0A6-66445660EA0B}" srcOrd="0" destOrd="0" presId="urn:microsoft.com/office/officeart/2005/8/layout/hierarchy1"/>
    <dgm:cxn modelId="{BB627E7C-B231-4BB3-9C6D-526E910AF8E4}" type="presParOf" srcId="{3263CBFB-1C84-4EE4-B0A6-66445660EA0B}" destId="{745F2C99-17A6-45BE-B0F9-1978480C5E6F}" srcOrd="0" destOrd="0" presId="urn:microsoft.com/office/officeart/2005/8/layout/hierarchy1"/>
    <dgm:cxn modelId="{17529AD9-CE35-4035-BF22-D939DA10E0A3}" type="presParOf" srcId="{3263CBFB-1C84-4EE4-B0A6-66445660EA0B}" destId="{73209505-49E0-4075-8CCA-330BB757E1DC}" srcOrd="1" destOrd="0" presId="urn:microsoft.com/office/officeart/2005/8/layout/hierarchy1"/>
    <dgm:cxn modelId="{15CBDB21-33FD-46E5-9AF1-836C3BA89C11}" type="presParOf" srcId="{E260B414-ED89-404A-A19B-23600A0D0F9F}" destId="{F3738912-D7E7-41C9-A36E-DB3B7E7ACB1A}" srcOrd="1" destOrd="0" presId="urn:microsoft.com/office/officeart/2005/8/layout/hierarchy1"/>
    <dgm:cxn modelId="{5CA16218-3431-413D-8B56-807C7055D32D}" type="presParOf" srcId="{1A685189-9D88-4EAC-B311-5A742FF0C534}" destId="{412C90CF-C703-492B-A26C-F70CF21CB058}" srcOrd="4" destOrd="0" presId="urn:microsoft.com/office/officeart/2005/8/layout/hierarchy1"/>
    <dgm:cxn modelId="{46978639-BC49-4668-8CEE-B74084419564}" type="presParOf" srcId="{1A685189-9D88-4EAC-B311-5A742FF0C534}" destId="{327B6F5F-040E-46E2-AB13-876BAD4E47F8}" srcOrd="5" destOrd="0" presId="urn:microsoft.com/office/officeart/2005/8/layout/hierarchy1"/>
    <dgm:cxn modelId="{5A8130FA-0508-408F-9AB3-0977AEE07B7F}" type="presParOf" srcId="{327B6F5F-040E-46E2-AB13-876BAD4E47F8}" destId="{E49D7871-96A2-467F-8183-5C19E131CAE9}" srcOrd="0" destOrd="0" presId="urn:microsoft.com/office/officeart/2005/8/layout/hierarchy1"/>
    <dgm:cxn modelId="{EB54CE2B-0615-4544-9099-7B9D6B284B7F}" type="presParOf" srcId="{E49D7871-96A2-467F-8183-5C19E131CAE9}" destId="{AA9F1716-1E66-43EE-A552-70C67730BE75}" srcOrd="0" destOrd="0" presId="urn:microsoft.com/office/officeart/2005/8/layout/hierarchy1"/>
    <dgm:cxn modelId="{8EA09B10-9700-4F7F-AECE-E072B02EE7D3}" type="presParOf" srcId="{E49D7871-96A2-467F-8183-5C19E131CAE9}" destId="{67E437AE-3757-4652-9F86-164F55011C78}" srcOrd="1" destOrd="0" presId="urn:microsoft.com/office/officeart/2005/8/layout/hierarchy1"/>
    <dgm:cxn modelId="{C651B6A1-5D5E-4704-8EA0-143E3C681B71}" type="presParOf" srcId="{327B6F5F-040E-46E2-AB13-876BAD4E47F8}" destId="{4CB8D262-08D6-4BD0-8798-AF54A158DD0F}" srcOrd="1" destOrd="0" presId="urn:microsoft.com/office/officeart/2005/8/layout/hierarchy1"/>
    <dgm:cxn modelId="{0686F6B3-BDBE-4C9F-9E42-3DB6F52865A0}" type="presParOf" srcId="{50FAD626-E7AB-475C-895D-E33CDC4A2215}" destId="{3EBF6F37-466B-4612-B9E1-AB2C0873026A}" srcOrd="2" destOrd="0" presId="urn:microsoft.com/office/officeart/2005/8/layout/hierarchy1"/>
    <dgm:cxn modelId="{5658D17D-BF24-4EDB-A716-AEEA41F8F083}" type="presParOf" srcId="{50FAD626-E7AB-475C-895D-E33CDC4A2215}" destId="{33DE0D27-7567-4264-86C2-E32D80B554B6}" srcOrd="3" destOrd="0" presId="urn:microsoft.com/office/officeart/2005/8/layout/hierarchy1"/>
    <dgm:cxn modelId="{49F9F0FD-70A8-4AB3-8025-FD63475E9DF7}" type="presParOf" srcId="{33DE0D27-7567-4264-86C2-E32D80B554B6}" destId="{C539F51C-3F92-4D6D-8C88-F6ED508ECE32}" srcOrd="0" destOrd="0" presId="urn:microsoft.com/office/officeart/2005/8/layout/hierarchy1"/>
    <dgm:cxn modelId="{053A2CB0-6B24-4AC2-8D72-27AD310B7B53}" type="presParOf" srcId="{C539F51C-3F92-4D6D-8C88-F6ED508ECE32}" destId="{0567CC9E-F8F3-4476-BFFA-DCC9ABB42648}" srcOrd="0" destOrd="0" presId="urn:microsoft.com/office/officeart/2005/8/layout/hierarchy1"/>
    <dgm:cxn modelId="{54C525BC-6B23-44FB-953A-766D8CE63DD3}" type="presParOf" srcId="{C539F51C-3F92-4D6D-8C88-F6ED508ECE32}" destId="{7BF0F7DB-D73D-4964-B0EA-31D11B2CB9F7}" srcOrd="1" destOrd="0" presId="urn:microsoft.com/office/officeart/2005/8/layout/hierarchy1"/>
    <dgm:cxn modelId="{D8FD0C23-D939-4EF1-97D3-1F8930387900}" type="presParOf" srcId="{33DE0D27-7567-4264-86C2-E32D80B554B6}" destId="{10083EDA-74FC-4F54-865D-BFF273D7BC72}" srcOrd="1" destOrd="0" presId="urn:microsoft.com/office/officeart/2005/8/layout/hierarchy1"/>
    <dgm:cxn modelId="{A0659BF8-3938-4A25-A54E-0ABF83E02897}" type="presParOf" srcId="{10083EDA-74FC-4F54-865D-BFF273D7BC72}" destId="{26B9B37B-6743-4E0C-949F-A29B20BE74F0}" srcOrd="0" destOrd="0" presId="urn:microsoft.com/office/officeart/2005/8/layout/hierarchy1"/>
    <dgm:cxn modelId="{2A8B9A47-758F-4E36-8860-748386F390BE}" type="presParOf" srcId="{10083EDA-74FC-4F54-865D-BFF273D7BC72}" destId="{8B3F80C3-1F12-4554-884B-1D51D6EF6EB2}" srcOrd="1" destOrd="0" presId="urn:microsoft.com/office/officeart/2005/8/layout/hierarchy1"/>
    <dgm:cxn modelId="{0E06E190-AE26-4F1A-A21B-BAB54273EFF4}" type="presParOf" srcId="{8B3F80C3-1F12-4554-884B-1D51D6EF6EB2}" destId="{A26A1369-EC40-4617-9D14-422757B04320}" srcOrd="0" destOrd="0" presId="urn:microsoft.com/office/officeart/2005/8/layout/hierarchy1"/>
    <dgm:cxn modelId="{5299E117-696F-4884-A0A8-368B17FEB6DE}" type="presParOf" srcId="{A26A1369-EC40-4617-9D14-422757B04320}" destId="{1F7212F2-C19F-4B1A-80AA-254C98FC2DF1}" srcOrd="0" destOrd="0" presId="urn:microsoft.com/office/officeart/2005/8/layout/hierarchy1"/>
    <dgm:cxn modelId="{19162C54-7F90-459D-9B21-85A50EA3CF6C}" type="presParOf" srcId="{A26A1369-EC40-4617-9D14-422757B04320}" destId="{A4F0E547-7DBC-4A5E-B248-06756DDD754C}" srcOrd="1" destOrd="0" presId="urn:microsoft.com/office/officeart/2005/8/layout/hierarchy1"/>
    <dgm:cxn modelId="{4729F9AD-4F88-4534-BADF-859D6D04A4AF}" type="presParOf" srcId="{8B3F80C3-1F12-4554-884B-1D51D6EF6EB2}" destId="{2343B695-1D56-4393-957E-D8ED234E08AE}" srcOrd="1" destOrd="0" presId="urn:microsoft.com/office/officeart/2005/8/layout/hierarchy1"/>
    <dgm:cxn modelId="{CE3DEEA8-F72C-44B4-9331-4F0631ADE968}" type="presParOf" srcId="{10083EDA-74FC-4F54-865D-BFF273D7BC72}" destId="{93153147-5FEA-4440-BC49-D99172DF89F1}" srcOrd="2" destOrd="0" presId="urn:microsoft.com/office/officeart/2005/8/layout/hierarchy1"/>
    <dgm:cxn modelId="{B636E74B-590C-40ED-9900-CB48E0038B38}" type="presParOf" srcId="{10083EDA-74FC-4F54-865D-BFF273D7BC72}" destId="{E00B4B04-4D64-414E-A997-055D05B7363F}" srcOrd="3" destOrd="0" presId="urn:microsoft.com/office/officeart/2005/8/layout/hierarchy1"/>
    <dgm:cxn modelId="{CB25630B-30A7-4D6C-88A5-A4E13D14E941}" type="presParOf" srcId="{E00B4B04-4D64-414E-A997-055D05B7363F}" destId="{29A42110-71C8-484E-882A-16B1B9BAFDA0}" srcOrd="0" destOrd="0" presId="urn:microsoft.com/office/officeart/2005/8/layout/hierarchy1"/>
    <dgm:cxn modelId="{D52056EF-91B0-4B9E-9C5B-A2484D7D9E95}" type="presParOf" srcId="{29A42110-71C8-484E-882A-16B1B9BAFDA0}" destId="{AACFADEE-F45C-457E-9CD1-9E82F2F838D6}" srcOrd="0" destOrd="0" presId="urn:microsoft.com/office/officeart/2005/8/layout/hierarchy1"/>
    <dgm:cxn modelId="{2FEAAE83-896A-432E-AF29-E7FF399E0560}" type="presParOf" srcId="{29A42110-71C8-484E-882A-16B1B9BAFDA0}" destId="{0801F3A9-96B2-4D70-BC41-ED2638560D41}" srcOrd="1" destOrd="0" presId="urn:microsoft.com/office/officeart/2005/8/layout/hierarchy1"/>
    <dgm:cxn modelId="{A0A1EB25-E98A-4B6E-9866-A00A43E46A40}" type="presParOf" srcId="{E00B4B04-4D64-414E-A997-055D05B7363F}" destId="{249F6305-6FB7-4534-BB72-849C5941A0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53147-5FEA-4440-BC49-D99172DF89F1}">
      <dsp:nvSpPr>
        <dsp:cNvPr id="0" name=""/>
        <dsp:cNvSpPr/>
      </dsp:nvSpPr>
      <dsp:spPr>
        <a:xfrm>
          <a:off x="3788302" y="2089811"/>
          <a:ext cx="484342" cy="230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604159" y="195939"/>
              </a:lnTo>
              <a:lnTo>
                <a:pt x="604159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9B37B-6743-4E0C-949F-A29B20BE74F0}">
      <dsp:nvSpPr>
        <dsp:cNvPr id="0" name=""/>
        <dsp:cNvSpPr/>
      </dsp:nvSpPr>
      <dsp:spPr>
        <a:xfrm>
          <a:off x="3303959" y="2089811"/>
          <a:ext cx="484342" cy="230502"/>
        </a:xfrm>
        <a:custGeom>
          <a:avLst/>
          <a:gdLst/>
          <a:ahLst/>
          <a:cxnLst/>
          <a:rect l="0" t="0" r="0" b="0"/>
          <a:pathLst>
            <a:path>
              <a:moveTo>
                <a:pt x="604159" y="0"/>
              </a:moveTo>
              <a:lnTo>
                <a:pt x="604159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F6F37-466B-4612-B9E1-AB2C0873026A}">
      <dsp:nvSpPr>
        <dsp:cNvPr id="0" name=""/>
        <dsp:cNvSpPr/>
      </dsp:nvSpPr>
      <dsp:spPr>
        <a:xfrm>
          <a:off x="2577446" y="1356032"/>
          <a:ext cx="1210855" cy="230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1510397" y="195939"/>
              </a:lnTo>
              <a:lnTo>
                <a:pt x="1510397" y="287524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C90CF-C703-492B-A26C-F70CF21CB058}">
      <dsp:nvSpPr>
        <dsp:cNvPr id="0" name=""/>
        <dsp:cNvSpPr/>
      </dsp:nvSpPr>
      <dsp:spPr>
        <a:xfrm>
          <a:off x="1366590" y="2089811"/>
          <a:ext cx="968684" cy="230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39"/>
              </a:lnTo>
              <a:lnTo>
                <a:pt x="1208318" y="195939"/>
              </a:lnTo>
              <a:lnTo>
                <a:pt x="1208318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C3E4A-6D18-4C2E-AC56-4074B6C3A52B}">
      <dsp:nvSpPr>
        <dsp:cNvPr id="0" name=""/>
        <dsp:cNvSpPr/>
      </dsp:nvSpPr>
      <dsp:spPr>
        <a:xfrm>
          <a:off x="1320870" y="2089811"/>
          <a:ext cx="91440" cy="230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87411-9C98-44BF-9A8D-019EA59F1E47}">
      <dsp:nvSpPr>
        <dsp:cNvPr id="0" name=""/>
        <dsp:cNvSpPr/>
      </dsp:nvSpPr>
      <dsp:spPr>
        <a:xfrm>
          <a:off x="397906" y="2089811"/>
          <a:ext cx="968684" cy="230502"/>
        </a:xfrm>
        <a:custGeom>
          <a:avLst/>
          <a:gdLst/>
          <a:ahLst/>
          <a:cxnLst/>
          <a:rect l="0" t="0" r="0" b="0"/>
          <a:pathLst>
            <a:path>
              <a:moveTo>
                <a:pt x="1208318" y="0"/>
              </a:moveTo>
              <a:lnTo>
                <a:pt x="1208318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0BBB0-7555-4987-8F6E-7B4E5296E756}">
      <dsp:nvSpPr>
        <dsp:cNvPr id="0" name=""/>
        <dsp:cNvSpPr/>
      </dsp:nvSpPr>
      <dsp:spPr>
        <a:xfrm>
          <a:off x="1366590" y="1356032"/>
          <a:ext cx="1210855" cy="230502"/>
        </a:xfrm>
        <a:custGeom>
          <a:avLst/>
          <a:gdLst/>
          <a:ahLst/>
          <a:cxnLst/>
          <a:rect l="0" t="0" r="0" b="0"/>
          <a:pathLst>
            <a:path>
              <a:moveTo>
                <a:pt x="1510397" y="0"/>
              </a:moveTo>
              <a:lnTo>
                <a:pt x="1510397" y="195939"/>
              </a:lnTo>
              <a:lnTo>
                <a:pt x="0" y="195939"/>
              </a:lnTo>
              <a:lnTo>
                <a:pt x="0" y="287524"/>
              </a:lnTo>
            </a:path>
          </a:pathLst>
        </a:cu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57C6-F1E9-426F-9D7A-E8DCD9A75939}">
      <dsp:nvSpPr>
        <dsp:cNvPr id="0" name=""/>
        <dsp:cNvSpPr/>
      </dsp:nvSpPr>
      <dsp:spPr>
        <a:xfrm>
          <a:off x="2181166" y="852757"/>
          <a:ext cx="792560" cy="503275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22A76-68D6-4379-BEAA-D4BF05C3A226}">
      <dsp:nvSpPr>
        <dsp:cNvPr id="0" name=""/>
        <dsp:cNvSpPr/>
      </dsp:nvSpPr>
      <dsp:spPr>
        <a:xfrm>
          <a:off x="2269228" y="936416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Pembenah Tanah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2283968" y="951156"/>
        <a:ext cx="763080" cy="473795"/>
      </dsp:txXfrm>
    </dsp:sp>
    <dsp:sp modelId="{5578CB73-0FFB-4567-A153-70B5B0F61FB4}">
      <dsp:nvSpPr>
        <dsp:cNvPr id="0" name=""/>
        <dsp:cNvSpPr/>
      </dsp:nvSpPr>
      <dsp:spPr>
        <a:xfrm>
          <a:off x="970310" y="1586535"/>
          <a:ext cx="792560" cy="503275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50FE-EEC0-4057-8EF6-9CD49043DBBD}">
      <dsp:nvSpPr>
        <dsp:cNvPr id="0" name=""/>
        <dsp:cNvSpPr/>
      </dsp:nvSpPr>
      <dsp:spPr>
        <a:xfrm>
          <a:off x="1058373" y="1670194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Alami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1073113" y="1684934"/>
        <a:ext cx="763080" cy="473795"/>
      </dsp:txXfrm>
    </dsp:sp>
    <dsp:sp modelId="{83201064-3EE4-4BD1-94DE-342E7A367C1C}">
      <dsp:nvSpPr>
        <dsp:cNvPr id="0" name=""/>
        <dsp:cNvSpPr/>
      </dsp:nvSpPr>
      <dsp:spPr>
        <a:xfrm>
          <a:off x="1626" y="2320314"/>
          <a:ext cx="792560" cy="50327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AF7BC-A2B0-471C-92B7-067DD43BA907}">
      <dsp:nvSpPr>
        <dsp:cNvPr id="0" name=""/>
        <dsp:cNvSpPr/>
      </dsp:nvSpPr>
      <dsp:spPr>
        <a:xfrm>
          <a:off x="89688" y="2403973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Organik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104428" y="2418713"/>
        <a:ext cx="763080" cy="473795"/>
      </dsp:txXfrm>
    </dsp:sp>
    <dsp:sp modelId="{745F2C99-17A6-45BE-B0F9-1978480C5E6F}">
      <dsp:nvSpPr>
        <dsp:cNvPr id="0" name=""/>
        <dsp:cNvSpPr/>
      </dsp:nvSpPr>
      <dsp:spPr>
        <a:xfrm>
          <a:off x="970310" y="2320314"/>
          <a:ext cx="792560" cy="50327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09505-49E0-4075-8CCA-330BB757E1DC}">
      <dsp:nvSpPr>
        <dsp:cNvPr id="0" name=""/>
        <dsp:cNvSpPr/>
      </dsp:nvSpPr>
      <dsp:spPr>
        <a:xfrm>
          <a:off x="1058373" y="2403973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Hayati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1073113" y="2418713"/>
        <a:ext cx="763080" cy="473795"/>
      </dsp:txXfrm>
    </dsp:sp>
    <dsp:sp modelId="{AA9F1716-1E66-43EE-A552-70C67730BE75}">
      <dsp:nvSpPr>
        <dsp:cNvPr id="0" name=""/>
        <dsp:cNvSpPr/>
      </dsp:nvSpPr>
      <dsp:spPr>
        <a:xfrm>
          <a:off x="1938995" y="2320314"/>
          <a:ext cx="792560" cy="50327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37AE-3757-4652-9F86-164F55011C78}">
      <dsp:nvSpPr>
        <dsp:cNvPr id="0" name=""/>
        <dsp:cNvSpPr/>
      </dsp:nvSpPr>
      <dsp:spPr>
        <a:xfrm>
          <a:off x="2027057" y="2403973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Anorganik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2041797" y="2418713"/>
        <a:ext cx="763080" cy="473795"/>
      </dsp:txXfrm>
    </dsp:sp>
    <dsp:sp modelId="{0567CC9E-F8F3-4476-BFFA-DCC9ABB42648}">
      <dsp:nvSpPr>
        <dsp:cNvPr id="0" name=""/>
        <dsp:cNvSpPr/>
      </dsp:nvSpPr>
      <dsp:spPr>
        <a:xfrm>
          <a:off x="3392022" y="1586535"/>
          <a:ext cx="792560" cy="503275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0F7DB-D73D-4964-B0EA-31D11B2CB9F7}">
      <dsp:nvSpPr>
        <dsp:cNvPr id="0" name=""/>
        <dsp:cNvSpPr/>
      </dsp:nvSpPr>
      <dsp:spPr>
        <a:xfrm>
          <a:off x="3480084" y="1670194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Sintetis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3494824" y="1684934"/>
        <a:ext cx="763080" cy="473795"/>
      </dsp:txXfrm>
    </dsp:sp>
    <dsp:sp modelId="{1F7212F2-C19F-4B1A-80AA-254C98FC2DF1}">
      <dsp:nvSpPr>
        <dsp:cNvPr id="0" name=""/>
        <dsp:cNvSpPr/>
      </dsp:nvSpPr>
      <dsp:spPr>
        <a:xfrm>
          <a:off x="2907679" y="2320314"/>
          <a:ext cx="792560" cy="50327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E547-7DBC-4A5E-B248-06756DDD754C}">
      <dsp:nvSpPr>
        <dsp:cNvPr id="0" name=""/>
        <dsp:cNvSpPr/>
      </dsp:nvSpPr>
      <dsp:spPr>
        <a:xfrm>
          <a:off x="2995742" y="2403973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Organik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3010482" y="2418713"/>
        <a:ext cx="763080" cy="473795"/>
      </dsp:txXfrm>
    </dsp:sp>
    <dsp:sp modelId="{AACFADEE-F45C-457E-9CD1-9E82F2F838D6}">
      <dsp:nvSpPr>
        <dsp:cNvPr id="0" name=""/>
        <dsp:cNvSpPr/>
      </dsp:nvSpPr>
      <dsp:spPr>
        <a:xfrm>
          <a:off x="3876364" y="2320314"/>
          <a:ext cx="792560" cy="50327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F3A9-96B2-4D70-BC41-ED2638560D41}">
      <dsp:nvSpPr>
        <dsp:cNvPr id="0" name=""/>
        <dsp:cNvSpPr/>
      </dsp:nvSpPr>
      <dsp:spPr>
        <a:xfrm>
          <a:off x="3964426" y="2403973"/>
          <a:ext cx="792560" cy="5032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Book Antiqua" panose="02040602050305030304" pitchFamily="18" charset="0"/>
              <a:ea typeface="+mn-ea"/>
              <a:cs typeface="+mn-cs"/>
            </a:rPr>
            <a:t>Anorganik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3979166" y="2418713"/>
        <a:ext cx="763080" cy="47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6E50-BD82-4E67-897F-2127DC34E4C5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221D-436F-4390-BFB4-6D20C312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55655B-22E0-4F5D-A514-9BE0648016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7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9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47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8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3" cy="63976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4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66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3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6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49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937660" y="489623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0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0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33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8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841D870-8283-4DD2-9937-AECF23EF6CE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2021/9/17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A0DCBA0-A312-46AB-8163-AF5776386E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0.jp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audio" Target="../media/audio1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Triyono_sudarmadji@yaoo.com" TargetMode="External"/><Relationship Id="rId5" Type="http://schemas.openxmlformats.org/officeDocument/2006/relationships/hyperlink" Target="mailto:Wahyuniartati@yahoo.com" TargetMode="External"/><Relationship Id="rId4" Type="http://schemas.openxmlformats.org/officeDocument/2006/relationships/image" Target="../media/image25.jpg"/><Relationship Id="rId9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21.jpe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01758" y="-86628"/>
            <a:ext cx="12161861" cy="6558915"/>
            <a:chOff x="446" y="39"/>
            <a:chExt cx="18920" cy="10329"/>
          </a:xfrm>
        </p:grpSpPr>
        <p:pic>
          <p:nvPicPr>
            <p:cNvPr id="15" name="图片 14" descr="228922c0ef5cf2d9445533006c81a2b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" y="39"/>
              <a:ext cx="18920" cy="10329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1239" y="8324"/>
              <a:ext cx="16758" cy="1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720090" y="525272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039528" y="760396"/>
            <a:ext cx="10260531" cy="5323944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solidFill>
            <a:srgbClr val="577B4F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28"/>
          <p:cNvSpPr txBox="1"/>
          <p:nvPr/>
        </p:nvSpPr>
        <p:spPr>
          <a:xfrm>
            <a:off x="5945426" y="2748685"/>
            <a:ext cx="3659135" cy="6538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660" b="1" dirty="0">
              <a:solidFill>
                <a:schemeClr val="bg1"/>
              </a:solidFill>
              <a:latin typeface="字体管家胖丫儿" panose="00020600040101010101" charset="-122"/>
              <a:ea typeface="字体管家胖丫儿" panose="00020600040101010101" charset="-122"/>
              <a:sym typeface="+mn-ea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4975727" y="1664900"/>
            <a:ext cx="6285832" cy="1935287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APLIKASI TEKNOLOGI PEMBUATAN PEMBENAH TANAH DARI LIMBAH PENYULINGAN MINYAK SEREH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 KELURAHAN MUGIREJO SAMARINDA KALIMANTAN TIMUR 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048" y="1947022"/>
            <a:ext cx="3562179" cy="336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3137" y="847789"/>
            <a:ext cx="11174930" cy="128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Bodoni MT" panose="02070603080606020203" pitchFamily="18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7741" y="4217392"/>
            <a:ext cx="481263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Oleh</a:t>
            </a:r>
            <a:endParaRPr lang="en-US" sz="1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buClr>
                <a:srgbClr val="FF0000"/>
              </a:buClr>
            </a:pP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Wahjuni</a:t>
            </a: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Hartati</a:t>
            </a:r>
            <a:endParaRPr lang="en-US" sz="14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Triyono</a:t>
            </a: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Sudarmadji</a:t>
            </a:r>
            <a:endParaRPr lang="en-US" sz="1400" b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M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Oky</a:t>
            </a: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Pratama</a:t>
            </a: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Septiaji</a:t>
            </a: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Putra</a:t>
            </a:r>
          </a:p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Dian </a:t>
            </a:r>
            <a:r>
              <a:rPr lang="en-US" sz="1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Ekayanti</a:t>
            </a:r>
            <a:endParaRPr lang="en-US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Samarinda</a:t>
            </a:r>
            <a:r>
              <a:rPr lang="en-US" sz="1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, 18 September 2021</a:t>
            </a:r>
            <a:endParaRPr lang="en-US" sz="1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0975" y="1135779"/>
            <a:ext cx="739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Kegiatan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Pengabdian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pada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Masyarakat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Fakultas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Kehutanan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UNMUL </a:t>
            </a:r>
            <a:r>
              <a:rPr lang="en-US" sz="16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Tahun</a:t>
            </a:r>
            <a:r>
              <a:rPr lang="en-US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2021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9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273" y="385017"/>
            <a:ext cx="2704700" cy="76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47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5" y="-119698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03" y="694948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PEMBUATAN BOKASHI </a:t>
            </a:r>
          </a:p>
        </p:txBody>
      </p:sp>
      <p:sp>
        <p:nvSpPr>
          <p:cNvPr id="23" name="Oval 22"/>
          <p:cNvSpPr/>
          <p:nvPr/>
        </p:nvSpPr>
        <p:spPr>
          <a:xfrm>
            <a:off x="326670" y="1578233"/>
            <a:ext cx="2204720" cy="175861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0245" y="3492736"/>
            <a:ext cx="2204720" cy="16146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560459" y="2529495"/>
            <a:ext cx="2204720" cy="147050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9057" y="1840262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30778" y="370922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80333" y="2572890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25" y="4247385"/>
            <a:ext cx="1869940" cy="211415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11655" y="5135898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7321" y="1840262"/>
            <a:ext cx="366344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ALAT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Thermometer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Gelas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ukur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ukuran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25 ml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500 ml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Pipa</a:t>
            </a:r>
            <a:r>
              <a:rPr lang="en-US" sz="2000" b="1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paralon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panjang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+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1m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pengaduk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Ember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10 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Ember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100 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Gayung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Karung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goni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Sarung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tangan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komposter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ukuran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20 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Masker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3939" y="5053936"/>
            <a:ext cx="1434953" cy="124968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15689" y="1752515"/>
            <a:ext cx="1434953" cy="124968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94860" y="3156007"/>
            <a:ext cx="1662709" cy="1470506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29536" y="252949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66965" y="4865976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32001" y="3812041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60378" y="2087171"/>
            <a:ext cx="1434953" cy="124968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37621" y="3812041"/>
            <a:ext cx="1434953" cy="124968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84068" y="281423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19580" y="4397179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4" name="Double Wave 33"/>
          <p:cNvSpPr/>
          <p:nvPr/>
        </p:nvSpPr>
        <p:spPr>
          <a:xfrm>
            <a:off x="332246" y="318498"/>
            <a:ext cx="11430351" cy="1366788"/>
          </a:xfrm>
          <a:prstGeom prst="doubleWave">
            <a:avLst/>
          </a:prstGeom>
          <a:solidFill>
            <a:srgbClr val="8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8803" y="471773"/>
            <a:ext cx="1148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PEMBUATAN </a:t>
            </a:r>
          </a:p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POC (PUPUK ORGANIK CAIR) </a:t>
            </a:r>
          </a:p>
        </p:txBody>
      </p:sp>
    </p:spTree>
    <p:extLst>
      <p:ext uri="{BB962C8B-B14F-4D97-AF65-F5344CB8AC3E}">
        <p14:creationId xmlns:p14="http://schemas.microsoft.com/office/powerpoint/2010/main" val="24451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427971" y="139853"/>
            <a:ext cx="11430351" cy="1366788"/>
          </a:xfrm>
          <a:prstGeom prst="doubleWave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00" y="530859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TAHAPAN PEMBUATAN POC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490" y="2497915"/>
            <a:ext cx="1834147" cy="957313"/>
          </a:xfrm>
          <a:prstGeom prst="rect">
            <a:avLst/>
          </a:prstGeom>
          <a:solidFill>
            <a:srgbClr val="92D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PAKAI MASKER DAN SARUNG TANGAN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4380" y="2490444"/>
            <a:ext cx="1917950" cy="9455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SIAPKAN WADAH KOMPOSTER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2670" y="2480819"/>
            <a:ext cx="1834147" cy="9573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TAKAR EM-4/RAGI TEMPATKAN DI EMBER TAMBAHKAN GULA DAN </a:t>
            </a: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ADUK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1481" y="2491587"/>
            <a:ext cx="1846255" cy="957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MASUKKAN CAMPUR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 </a:t>
            </a: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EM4 DAN GULA </a:t>
            </a:r>
          </a:p>
          <a:p>
            <a:pPr lvl="0"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 KOMPOSTER TAMBAHKAN ACB DAN AIR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6340" y="2475381"/>
            <a:ext cx="2039219" cy="9993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CAMPUR</a:t>
            </a:r>
            <a:r>
              <a:rPr kumimoji="0" lang="en-US" sz="9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LIMBAH SEREH DAN PUPUK KANDANG MASUKAN CAMPURAN KE DALAM KARUNG GONI DAN IKAT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4635" y="4788202"/>
            <a:ext cx="1903954" cy="10541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PASTIKAN KARUNG GONI TERENDAM LARUTAN CAMPURAN DAN TUTUP KOMPOSTER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79391" y="4778584"/>
            <a:ext cx="1933116" cy="10536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MASUKKAN DALAM KOMPOSTER YANG TELAH BERISI LARUTAN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2670" y="4782772"/>
            <a:ext cx="1887365" cy="1039806"/>
          </a:xfrm>
          <a:prstGeom prst="rect">
            <a:avLst/>
          </a:prstGeom>
          <a:solidFill>
            <a:srgbClr val="80800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 SUHU CAMPURAN TIAP HARI DG TERM. ADUK JK SUHU &gt; 50°C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4380" y="4765902"/>
            <a:ext cx="1887365" cy="1001995"/>
          </a:xfrm>
          <a:prstGeom prst="rect">
            <a:avLst/>
          </a:prstGeom>
          <a:solidFill>
            <a:srgbClr val="92D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PANEN POC SETELAH (5 – 15 HARI</a:t>
            </a:r>
          </a:p>
        </p:txBody>
      </p:sp>
      <p:cxnSp>
        <p:nvCxnSpPr>
          <p:cNvPr id="25" name="Straight Connector 24"/>
          <p:cNvCxnSpPr>
            <a:stCxn id="3" idx="1"/>
          </p:cNvCxnSpPr>
          <p:nvPr/>
        </p:nvCxnSpPr>
        <p:spPr>
          <a:xfrm>
            <a:off x="2293637" y="3044825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719" y="3043225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66185" y="3022369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8011" y="3030394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34719" y="5247407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95043" y="5265057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36118" y="5273082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17" idx="3"/>
          </p:cNvCxnSpPr>
          <p:nvPr/>
        </p:nvCxnSpPr>
        <p:spPr>
          <a:xfrm flipH="1">
            <a:off x="11312507" y="2975037"/>
            <a:ext cx="53052" cy="2330355"/>
          </a:xfrm>
          <a:prstGeom prst="bentConnector3">
            <a:avLst>
              <a:gd name="adj1" fmla="val -430898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triped Right Arrow 43"/>
          <p:cNvSpPr/>
          <p:nvPr/>
        </p:nvSpPr>
        <p:spPr>
          <a:xfrm>
            <a:off x="1569351" y="1546016"/>
            <a:ext cx="1606545" cy="88783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9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784006" y="3449091"/>
            <a:ext cx="1857434" cy="1751012"/>
          </a:xfrm>
          <a:prstGeom prst="wedgeEllipseCallout">
            <a:avLst>
              <a:gd name="adj1" fmla="val 91157"/>
              <a:gd name="adj2" fmla="val 3375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99"/>
          <p:cNvSpPr>
            <a:spLocks/>
          </p:cNvSpPr>
          <p:nvPr/>
        </p:nvSpPr>
        <p:spPr bwMode="auto">
          <a:xfrm>
            <a:off x="6836834" y="4161002"/>
            <a:ext cx="2042584" cy="2275417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Freeform 103"/>
          <p:cNvSpPr>
            <a:spLocks/>
          </p:cNvSpPr>
          <p:nvPr/>
        </p:nvSpPr>
        <p:spPr bwMode="auto">
          <a:xfrm>
            <a:off x="10037234" y="3152775"/>
            <a:ext cx="429684" cy="393700"/>
          </a:xfrm>
          <a:custGeom>
            <a:avLst/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59" name="Freeform 104"/>
          <p:cNvSpPr>
            <a:spLocks noEditPoints="1"/>
          </p:cNvSpPr>
          <p:nvPr/>
        </p:nvSpPr>
        <p:spPr bwMode="auto">
          <a:xfrm>
            <a:off x="6959600" y="2278593"/>
            <a:ext cx="408517" cy="408516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0" name="Freeform 105"/>
          <p:cNvSpPr>
            <a:spLocks noEditPoints="1"/>
          </p:cNvSpPr>
          <p:nvPr/>
        </p:nvSpPr>
        <p:spPr bwMode="auto">
          <a:xfrm>
            <a:off x="8777818" y="2206625"/>
            <a:ext cx="436033" cy="431800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1" name="Freeform 106"/>
          <p:cNvSpPr>
            <a:spLocks noEditPoints="1"/>
          </p:cNvSpPr>
          <p:nvPr/>
        </p:nvSpPr>
        <p:spPr bwMode="auto">
          <a:xfrm>
            <a:off x="10388601" y="4359275"/>
            <a:ext cx="419100" cy="416984"/>
          </a:xfrm>
          <a:custGeom>
            <a:avLst/>
            <a:gdLst>
              <a:gd name="T0" fmla="*/ 40 w 223"/>
              <a:gd name="T1" fmla="*/ 111 h 222"/>
              <a:gd name="T2" fmla="*/ 23 w 223"/>
              <a:gd name="T3" fmla="*/ 111 h 222"/>
              <a:gd name="T4" fmla="*/ 31 w 223"/>
              <a:gd name="T5" fmla="*/ 42 h 222"/>
              <a:gd name="T6" fmla="*/ 40 w 223"/>
              <a:gd name="T7" fmla="*/ 34 h 222"/>
              <a:gd name="T8" fmla="*/ 23 w 223"/>
              <a:gd name="T9" fmla="*/ 34 h 222"/>
              <a:gd name="T10" fmla="*/ 31 w 223"/>
              <a:gd name="T11" fmla="*/ 197 h 222"/>
              <a:gd name="T12" fmla="*/ 40 w 223"/>
              <a:gd name="T13" fmla="*/ 188 h 222"/>
              <a:gd name="T14" fmla="*/ 23 w 223"/>
              <a:gd name="T15" fmla="*/ 188 h 222"/>
              <a:gd name="T16" fmla="*/ 217 w 223"/>
              <a:gd name="T17" fmla="*/ 77 h 222"/>
              <a:gd name="T18" fmla="*/ 6 w 223"/>
              <a:gd name="T19" fmla="*/ 77 h 222"/>
              <a:gd name="T20" fmla="*/ 0 w 223"/>
              <a:gd name="T21" fmla="*/ 140 h 222"/>
              <a:gd name="T22" fmla="*/ 217 w 223"/>
              <a:gd name="T23" fmla="*/ 145 h 222"/>
              <a:gd name="T24" fmla="*/ 223 w 223"/>
              <a:gd name="T25" fmla="*/ 82 h 222"/>
              <a:gd name="T26" fmla="*/ 212 w 223"/>
              <a:gd name="T27" fmla="*/ 134 h 222"/>
              <a:gd name="T28" fmla="*/ 11 w 223"/>
              <a:gd name="T29" fmla="*/ 134 h 222"/>
              <a:gd name="T30" fmla="*/ 212 w 223"/>
              <a:gd name="T31" fmla="*/ 88 h 222"/>
              <a:gd name="T32" fmla="*/ 217 w 223"/>
              <a:gd name="T33" fmla="*/ 0 h 222"/>
              <a:gd name="T34" fmla="*/ 6 w 223"/>
              <a:gd name="T35" fmla="*/ 0 h 222"/>
              <a:gd name="T36" fmla="*/ 0 w 223"/>
              <a:gd name="T37" fmla="*/ 62 h 222"/>
              <a:gd name="T38" fmla="*/ 217 w 223"/>
              <a:gd name="T39" fmla="*/ 67 h 222"/>
              <a:gd name="T40" fmla="*/ 223 w 223"/>
              <a:gd name="T41" fmla="*/ 5 h 222"/>
              <a:gd name="T42" fmla="*/ 212 w 223"/>
              <a:gd name="T43" fmla="*/ 57 h 222"/>
              <a:gd name="T44" fmla="*/ 11 w 223"/>
              <a:gd name="T45" fmla="*/ 57 h 222"/>
              <a:gd name="T46" fmla="*/ 212 w 223"/>
              <a:gd name="T47" fmla="*/ 10 h 222"/>
              <a:gd name="T48" fmla="*/ 217 w 223"/>
              <a:gd name="T49" fmla="*/ 155 h 222"/>
              <a:gd name="T50" fmla="*/ 6 w 223"/>
              <a:gd name="T51" fmla="*/ 155 h 222"/>
              <a:gd name="T52" fmla="*/ 0 w 223"/>
              <a:gd name="T53" fmla="*/ 217 h 222"/>
              <a:gd name="T54" fmla="*/ 217 w 223"/>
              <a:gd name="T55" fmla="*/ 222 h 222"/>
              <a:gd name="T56" fmla="*/ 223 w 223"/>
              <a:gd name="T57" fmla="*/ 160 h 222"/>
              <a:gd name="T58" fmla="*/ 212 w 223"/>
              <a:gd name="T59" fmla="*/ 212 h 222"/>
              <a:gd name="T60" fmla="*/ 11 w 223"/>
              <a:gd name="T61" fmla="*/ 212 h 222"/>
              <a:gd name="T62" fmla="*/ 212 w 223"/>
              <a:gd name="T63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2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  <a:ea typeface="华文细黑" panose="02010600040101010101" pitchFamily="2" charset="-122"/>
            </a:endParaRPr>
          </a:p>
        </p:txBody>
      </p:sp>
      <p:sp>
        <p:nvSpPr>
          <p:cNvPr id="63" name="Rectangle 108"/>
          <p:cNvSpPr>
            <a:spLocks noChangeArrowheads="1"/>
          </p:cNvSpPr>
          <p:nvPr/>
        </p:nvSpPr>
        <p:spPr bwMode="auto">
          <a:xfrm>
            <a:off x="6532034" y="2841626"/>
            <a:ext cx="1248833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/>
            <a:r>
              <a:rPr lang="zh-CN" altLang="en-US" sz="1333" b="1">
                <a:solidFill>
                  <a:prstClr val="white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333" b="1">
                <a:solidFill>
                  <a:prstClr val="white"/>
                </a:solidFill>
                <a:ea typeface="华文细黑" panose="02010600040101010101" pitchFamily="2" charset="-122"/>
              </a:rPr>
              <a:t>2</a:t>
            </a:r>
            <a:endParaRPr lang="zh-CN" altLang="en-US" sz="1333" b="1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Rectangle 110"/>
          <p:cNvSpPr>
            <a:spLocks noChangeArrowheads="1"/>
          </p:cNvSpPr>
          <p:nvPr/>
        </p:nvSpPr>
        <p:spPr bwMode="auto">
          <a:xfrm>
            <a:off x="8354485" y="2841626"/>
            <a:ext cx="1248833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/>
            <a:r>
              <a:rPr lang="zh-CN" altLang="en-US" sz="1333" b="1">
                <a:solidFill>
                  <a:prstClr val="white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333" b="1">
                <a:solidFill>
                  <a:prstClr val="white"/>
                </a:solidFill>
                <a:ea typeface="华文细黑" panose="02010600040101010101" pitchFamily="2" charset="-122"/>
              </a:rPr>
              <a:t>3</a:t>
            </a:r>
            <a:endParaRPr lang="zh-CN" altLang="en-US" sz="1333" b="1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Rectangle 111"/>
          <p:cNvSpPr>
            <a:spLocks noChangeArrowheads="1"/>
          </p:cNvSpPr>
          <p:nvPr/>
        </p:nvSpPr>
        <p:spPr bwMode="auto">
          <a:xfrm>
            <a:off x="9649885" y="3715809"/>
            <a:ext cx="1248833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/>
            <a:r>
              <a:rPr lang="zh-CN" altLang="en-US" sz="1333" b="1">
                <a:solidFill>
                  <a:prstClr val="white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333" b="1">
                <a:solidFill>
                  <a:prstClr val="white"/>
                </a:solidFill>
                <a:ea typeface="华文细黑" panose="02010600040101010101" pitchFamily="2" charset="-122"/>
              </a:rPr>
              <a:t>4</a:t>
            </a:r>
            <a:endParaRPr lang="zh-CN" altLang="en-US" sz="1333" b="1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Rectangle 112"/>
          <p:cNvSpPr>
            <a:spLocks noChangeArrowheads="1"/>
          </p:cNvSpPr>
          <p:nvPr/>
        </p:nvSpPr>
        <p:spPr bwMode="auto">
          <a:xfrm>
            <a:off x="9984318" y="4884209"/>
            <a:ext cx="1248833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1219170"/>
            <a:r>
              <a:rPr lang="zh-CN" altLang="en-US" sz="1333" b="1" dirty="0">
                <a:solidFill>
                  <a:prstClr val="white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333" b="1" dirty="0">
                <a:solidFill>
                  <a:prstClr val="white"/>
                </a:solidFill>
                <a:ea typeface="华文细黑" panose="02010600040101010101" pitchFamily="2" charset="-122"/>
              </a:rPr>
              <a:t>5</a:t>
            </a:r>
            <a:endParaRPr lang="zh-CN" altLang="en-US" sz="1333" b="1" dirty="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68" name="Rectangle 113"/>
          <p:cNvSpPr>
            <a:spLocks noChangeArrowheads="1"/>
          </p:cNvSpPr>
          <p:nvPr/>
        </p:nvSpPr>
        <p:spPr bwMode="auto">
          <a:xfrm>
            <a:off x="884767" y="1336676"/>
            <a:ext cx="3841751" cy="9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1333" dirty="0" smtClean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WAHJUNI HARTATI</a:t>
            </a:r>
            <a:endParaRPr lang="en-US" altLang="zh-CN" sz="1333" dirty="0">
              <a:solidFill>
                <a:srgbClr val="0099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Laboratorium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Budidaya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Bidang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Keahlian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Ilmu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tanah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dan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Nutrisi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  <a:hlinkClick r:id="rId5"/>
              </a:rPr>
              <a:t>Wahyunihartati@yahoo.com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+62 812-5388-0250 </a:t>
            </a:r>
            <a:endParaRPr lang="zh-CN" altLang="en-US" sz="1067" dirty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</p:txBody>
      </p:sp>
      <p:sp>
        <p:nvSpPr>
          <p:cNvPr id="69" name="Line 114"/>
          <p:cNvSpPr>
            <a:spLocks noChangeShapeType="1"/>
          </p:cNvSpPr>
          <p:nvPr/>
        </p:nvSpPr>
        <p:spPr bwMode="auto">
          <a:xfrm>
            <a:off x="884767" y="2200275"/>
            <a:ext cx="3841751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>
                  <a:lumMod val="65000"/>
                  <a:lumOff val="35000"/>
                </a:prstClr>
              </a:solidFill>
              <a:ea typeface="华文细黑"/>
            </a:endParaRP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882736" y="2387562"/>
            <a:ext cx="3841751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9170"/>
            <a:r>
              <a:rPr lang="en-US" altLang="zh-CN" sz="1333" dirty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TRIYONO SUDARMADJI</a:t>
            </a: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Laboratorium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Konservasi</a:t>
            </a:r>
            <a:r>
              <a:rPr lang="en-US" altLang="zh-CN" sz="1067" dirty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Tanah Air -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Iklim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Bidang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Keahlian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Rehabilitasi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Lahan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Terdegradasi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  <a:hlinkClick r:id="rId6"/>
              </a:rPr>
              <a:t>Triyono_sudarmadji@yahoo.com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+62 822-5155-9366. </a:t>
            </a:r>
            <a:endParaRPr lang="zh-CN" altLang="en-US" sz="1067" dirty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</p:txBody>
      </p:sp>
      <p:sp>
        <p:nvSpPr>
          <p:cNvPr id="71" name="Line 116"/>
          <p:cNvSpPr>
            <a:spLocks noChangeShapeType="1"/>
          </p:cNvSpPr>
          <p:nvPr/>
        </p:nvSpPr>
        <p:spPr bwMode="auto">
          <a:xfrm>
            <a:off x="884767" y="3248025"/>
            <a:ext cx="3841751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>
                  <a:lumMod val="65000"/>
                  <a:lumOff val="35000"/>
                </a:prstClr>
              </a:solidFill>
              <a:ea typeface="华文细黑"/>
            </a:endParaRP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884767" y="3421593"/>
            <a:ext cx="3841751" cy="7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1333" dirty="0" smtClean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MUHAMMAD OKY PRATAMA SEPTIAJI PUTRA</a:t>
            </a:r>
            <a:endParaRPr lang="en-US" altLang="zh-CN" sz="1333" dirty="0">
              <a:solidFill>
                <a:srgbClr val="0099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Laboratorum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Budidaya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.</a:t>
            </a: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Bidang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Ilmu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Tanah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dan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Nutrisi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+62 853-4837-4480 </a:t>
            </a:r>
            <a:endParaRPr lang="zh-CN" altLang="en-US" sz="1067" dirty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884767" y="4469342"/>
            <a:ext cx="3841751" cy="73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1333" dirty="0" smtClean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DIAN EKAYANTI</a:t>
            </a:r>
            <a:endParaRPr lang="en-US" altLang="zh-CN" sz="1333" dirty="0">
              <a:solidFill>
                <a:srgbClr val="0099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Laboratorium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Budidaya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Bidang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Ilmu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Tanah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dan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Nutrisi</a:t>
            </a:r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 </a:t>
            </a:r>
            <a:r>
              <a:rPr lang="en-US" altLang="zh-CN" sz="1067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Hutan</a:t>
            </a:r>
            <a:endParaRPr lang="en-US" altLang="zh-CN" sz="1067" dirty="0" smtClean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  <a:p>
            <a:pPr defTabSz="1219170"/>
            <a:r>
              <a:rPr lang="en-US" altLang="zh-CN" sz="1067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华文细黑" panose="02010600040101010101" pitchFamily="2" charset="-122"/>
              </a:rPr>
              <a:t>+62 895-7041-78668 </a:t>
            </a:r>
            <a:endParaRPr lang="zh-CN" altLang="en-US" sz="1067" dirty="0">
              <a:solidFill>
                <a:prstClr val="black">
                  <a:lumMod val="65000"/>
                  <a:lumOff val="35000"/>
                </a:prstClr>
              </a:solidFill>
              <a:ea typeface="华文细黑" panose="02010600040101010101" pitchFamily="2" charset="-122"/>
            </a:endParaRP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884767" y="5332941"/>
            <a:ext cx="3841751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/>
            <a:endParaRPr lang="zh-CN" altLang="en-US" sz="2400">
              <a:solidFill>
                <a:prstClr val="black">
                  <a:lumMod val="65000"/>
                  <a:lumOff val="35000"/>
                </a:prstClr>
              </a:solidFill>
              <a:ea typeface="华文细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" y="329737"/>
            <a:ext cx="239348" cy="384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431371" y="356660"/>
            <a:ext cx="3704079" cy="65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9170"/>
            <a:r>
              <a:rPr lang="en-US" altLang="zh-CN" sz="2133" dirty="0" smtClean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TERIMA KASIH</a:t>
            </a:r>
          </a:p>
          <a:p>
            <a:pPr defTabSz="1219170"/>
            <a:r>
              <a:rPr lang="en-US" altLang="zh-CN" sz="2133" dirty="0" smtClean="0">
                <a:solidFill>
                  <a:srgbClr val="0099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SEMOGA BERMANFAAT</a:t>
            </a:r>
            <a:endParaRPr lang="en-US" altLang="zh-CN" sz="2133" dirty="0">
              <a:solidFill>
                <a:srgbClr val="0099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Oval Callout 30"/>
          <p:cNvSpPr/>
          <p:nvPr/>
        </p:nvSpPr>
        <p:spPr>
          <a:xfrm rot="20114684">
            <a:off x="5818528" y="1934183"/>
            <a:ext cx="2210757" cy="1914774"/>
          </a:xfrm>
          <a:prstGeom prst="wedgeEllipseCallout">
            <a:avLst>
              <a:gd name="adj1" fmla="val -6355"/>
              <a:gd name="adj2" fmla="val 6565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Oval Callout 3"/>
          <p:cNvSpPr/>
          <p:nvPr/>
        </p:nvSpPr>
        <p:spPr>
          <a:xfrm rot="197160">
            <a:off x="7676305" y="1803905"/>
            <a:ext cx="2140478" cy="2053476"/>
          </a:xfrm>
          <a:prstGeom prst="wedgeEllipseCallout">
            <a:avLst>
              <a:gd name="adj1" fmla="val -26886"/>
              <a:gd name="adj2" fmla="val 67088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 rot="1398075">
            <a:off x="8950187" y="3165148"/>
            <a:ext cx="1887406" cy="1551207"/>
          </a:xfrm>
          <a:prstGeom prst="wedgeEllipseCallout">
            <a:avLst>
              <a:gd name="adj1" fmla="val -33818"/>
              <a:gd name="adj2" fmla="val 66602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2" grpId="0" animBg="1"/>
      <p:bldP spid="68" grpId="0"/>
      <p:bldP spid="70" grpId="0"/>
      <p:bldP spid="72" grpId="0"/>
      <p:bldP spid="74" grpId="0"/>
      <p:bldP spid="30" grpId="0"/>
      <p:bldP spid="31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5" y="-148268"/>
            <a:ext cx="12135485" cy="670496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4074728" y="1118152"/>
            <a:ext cx="6400165" cy="819785"/>
            <a:chOff x="4090" y="2959"/>
            <a:chExt cx="10079" cy="1291"/>
          </a:xfrm>
        </p:grpSpPr>
        <p:grpSp>
          <p:nvGrpSpPr>
            <p:cNvPr id="11" name="组合 10"/>
            <p:cNvGrpSpPr/>
            <p:nvPr/>
          </p:nvGrpSpPr>
          <p:grpSpPr>
            <a:xfrm>
              <a:off x="4090" y="2959"/>
              <a:ext cx="1445" cy="1291"/>
              <a:chOff x="4059" y="2959"/>
              <a:chExt cx="1445" cy="1291"/>
            </a:xfrm>
          </p:grpSpPr>
          <p:pic>
            <p:nvPicPr>
              <p:cNvPr id="5" name="图片 4" descr="7bab18130552dfabfe5c9bc065c449bd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328" y="3289"/>
                <a:ext cx="969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01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559" y="3350"/>
              <a:ext cx="8610" cy="630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Apa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itu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pembenah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tanah ?  </a:t>
              </a:r>
              <a:endParaRPr lang="zh-CN" altLang="zh-CN" sz="2000" b="1" dirty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99568" y="2104633"/>
            <a:ext cx="6069330" cy="956463"/>
            <a:chOff x="4090" y="4101"/>
            <a:chExt cx="9558" cy="1442"/>
          </a:xfrm>
        </p:grpSpPr>
        <p:grpSp>
          <p:nvGrpSpPr>
            <p:cNvPr id="15" name="组合 14"/>
            <p:cNvGrpSpPr/>
            <p:nvPr/>
          </p:nvGrpSpPr>
          <p:grpSpPr>
            <a:xfrm>
              <a:off x="4090" y="4252"/>
              <a:ext cx="1445" cy="1291"/>
              <a:chOff x="4059" y="2959"/>
              <a:chExt cx="1445" cy="1291"/>
            </a:xfrm>
          </p:grpSpPr>
          <p:pic>
            <p:nvPicPr>
              <p:cNvPr id="16" name="图片 15" descr="7bab18130552dfabfe5c9bc065c449bd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76" y="3263"/>
                <a:ext cx="117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02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13" y="4101"/>
              <a:ext cx="8135" cy="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Potensi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limbah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sulingan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minyak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sereh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untuk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pembenah</a:t>
              </a:r>
              <a:r>
                <a:rPr lang="en-US" altLang="zh-CN" sz="2000" b="1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tanah </a:t>
              </a:r>
              <a:endParaRPr lang="zh-CN" altLang="zh-CN" sz="2000" b="1" dirty="0">
                <a:solidFill>
                  <a:srgbClr val="009900"/>
                </a:solidFill>
                <a:latin typeface="Arial Black" panose="020B0A04020102020204" pitchFamily="34" charset="0"/>
                <a:ea typeface="字体管家胖丫儿" panose="0002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07807" y="3204215"/>
            <a:ext cx="6419512" cy="1201420"/>
            <a:chOff x="4090" y="5546"/>
            <a:chExt cx="10595" cy="1892"/>
          </a:xfrm>
        </p:grpSpPr>
        <p:grpSp>
          <p:nvGrpSpPr>
            <p:cNvPr id="18" name="组合 17"/>
            <p:cNvGrpSpPr/>
            <p:nvPr/>
          </p:nvGrpSpPr>
          <p:grpSpPr>
            <a:xfrm>
              <a:off x="4090" y="5546"/>
              <a:ext cx="1445" cy="1291"/>
              <a:chOff x="4059" y="2959"/>
              <a:chExt cx="1445" cy="1291"/>
            </a:xfrm>
          </p:grpSpPr>
          <p:pic>
            <p:nvPicPr>
              <p:cNvPr id="19" name="图片 18" descr="7bab18130552dfabfe5c9bc065c449bd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4250" y="3263"/>
                <a:ext cx="1185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03</a:t>
                </a: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475" y="5839"/>
              <a:ext cx="9210" cy="1599"/>
            </a:xfrm>
            <a:prstGeom prst="rect">
              <a:avLst/>
            </a:prstGeom>
            <a:solidFill>
              <a:srgbClr val="00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Bagaimana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cara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membuat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kompos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kilat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dari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limbah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sulingan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minyak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sereh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? </a:t>
              </a:r>
              <a:endParaRPr lang="zh-CN" altLang="zh-CN" sz="2000" dirty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53668" y="4621532"/>
            <a:ext cx="5473651" cy="1208405"/>
            <a:chOff x="4090" y="6840"/>
            <a:chExt cx="8908" cy="1903"/>
          </a:xfrm>
        </p:grpSpPr>
        <p:grpSp>
          <p:nvGrpSpPr>
            <p:cNvPr id="12" name="组合 11"/>
            <p:cNvGrpSpPr/>
            <p:nvPr/>
          </p:nvGrpSpPr>
          <p:grpSpPr>
            <a:xfrm>
              <a:off x="4090" y="6840"/>
              <a:ext cx="1445" cy="1291"/>
              <a:chOff x="4059" y="2959"/>
              <a:chExt cx="1445" cy="1291"/>
            </a:xfrm>
          </p:grpSpPr>
          <p:pic>
            <p:nvPicPr>
              <p:cNvPr id="13" name="图片 12" descr="7bab18130552dfabfe5c9bc065c449bd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224" y="3263"/>
                <a:ext cx="11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体管家胖丫儿" panose="00020600040101010101" charset="-122"/>
                    <a:ea typeface="字体管家胖丫儿" panose="00020600040101010101" charset="-122"/>
                  </a:rPr>
                  <a:t>04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535" y="7144"/>
              <a:ext cx="7463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Bagaimana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cara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membuat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POC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dari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limbah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sulingan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minyak</a:t>
              </a:r>
              <a:r>
                <a:rPr lang="en-US" altLang="zh-CN" sz="2000" dirty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</a:t>
              </a:r>
              <a:r>
                <a:rPr lang="en-US" altLang="zh-CN" sz="2000" dirty="0" err="1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sereh</a:t>
              </a:r>
              <a:r>
                <a:rPr lang="en-US" altLang="zh-CN" sz="2000" dirty="0" smtClean="0">
                  <a:solidFill>
                    <a:srgbClr val="009900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 ?</a:t>
              </a:r>
              <a:endParaRPr lang="zh-CN" altLang="zh-CN" sz="2000" dirty="0">
                <a:solidFill>
                  <a:srgbClr val="009900"/>
                </a:solidFill>
                <a:latin typeface="字体管家胖丫儿" panose="00020600040101010101" charset="-122"/>
                <a:ea typeface="字体管家胖丫儿" panose="0002060004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53741" y="820346"/>
            <a:ext cx="2496185" cy="2568575"/>
            <a:chOff x="2802" y="-1663"/>
            <a:chExt cx="3931" cy="4045"/>
          </a:xfrm>
        </p:grpSpPr>
        <p:sp>
          <p:nvSpPr>
            <p:cNvPr id="3" name="文本框 2"/>
            <p:cNvSpPr txBox="1"/>
            <p:nvPr/>
          </p:nvSpPr>
          <p:spPr>
            <a:xfrm>
              <a:off x="4379" y="1172"/>
              <a:ext cx="229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体管家胖丫儿" panose="00020600040101010101" charset="-122"/>
                <a:ea typeface="字体管家胖丫儿" panose="00020600040101010101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02" y="-1663"/>
              <a:ext cx="393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0000FF"/>
                  </a:solidFill>
                  <a:latin typeface="Arial Black" panose="020B0A04020102020204" pitchFamily="34" charset="0"/>
                  <a:ea typeface="字体管家胖丫儿" panose="00020600040101010101" charset="-122"/>
                </a:rPr>
                <a:t>POKOK BAHASAN </a:t>
              </a:r>
              <a:endPara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  <a:ea typeface="字体管家胖丫儿" panose="00020600040101010101" charset="-122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272" y="1929686"/>
            <a:ext cx="3562179" cy="336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87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7" y="-154316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350969" y="742309"/>
            <a:ext cx="11430351" cy="1366788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966" y="972768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Apa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itu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pembenah</a:t>
            </a: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tanah ?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56" y="2181192"/>
            <a:ext cx="45816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Pembenah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tanah</a:t>
            </a:r>
            <a:r>
              <a:rPr lang="en-US" sz="2400" b="1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sz="2400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ahan-bahan</a:t>
            </a:r>
            <a:r>
              <a:rPr lang="en-US" sz="24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sintetik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alami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organik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mineral,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berbentuk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padat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cair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yang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mampu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memperbaiki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fisik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kimia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dan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biologi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tanah (</a:t>
            </a:r>
            <a:r>
              <a:rPr lang="en-US" sz="2400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Permentan</a:t>
            </a:r>
            <a:r>
              <a:rPr lang="en-US" sz="2400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70/</a:t>
            </a:r>
            <a:r>
              <a:rPr lang="en-US" sz="2400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Permentan</a:t>
            </a:r>
            <a:r>
              <a:rPr lang="en-US" sz="24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/SR.140/10/2011)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Fungsi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utama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pembenah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tanah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untuk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perbaikan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sifat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fisik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tanah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3989" y="3198167"/>
            <a:ext cx="565895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Amelioran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tanah =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Pembenah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tanah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namun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fungsi</a:t>
            </a:r>
            <a:r>
              <a:rPr lang="en-US" sz="24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utama</a:t>
            </a:r>
            <a:r>
              <a:rPr lang="en-US" sz="24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untuk</a:t>
            </a:r>
            <a:r>
              <a:rPr lang="en-US" sz="24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perbaikan</a:t>
            </a:r>
            <a:r>
              <a:rPr lang="en-US" sz="24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sifat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kimia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tanah </a:t>
            </a:r>
          </a:p>
        </p:txBody>
      </p:sp>
    </p:spTree>
    <p:extLst>
      <p:ext uri="{BB962C8B-B14F-4D97-AF65-F5344CB8AC3E}">
        <p14:creationId xmlns:p14="http://schemas.microsoft.com/office/powerpoint/2010/main" val="1770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6" y="-42579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字体管家胖丫儿" panose="00020600040101010101" charset="-122"/>
              <a:ea typeface="字体管家胖丫儿" panose="00020600040101010101" charset="-122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350969" y="742309"/>
            <a:ext cx="11430351" cy="1366788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966" y="1059393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CONTOH PEMBENAH TANAH DAN AMELIORAN 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51827187"/>
              </p:ext>
            </p:extLst>
          </p:nvPr>
        </p:nvGraphicFramePr>
        <p:xfrm>
          <a:off x="733146" y="1992625"/>
          <a:ext cx="4758613" cy="376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15610" r="1695"/>
          <a:stretch/>
        </p:blipFill>
        <p:spPr>
          <a:xfrm>
            <a:off x="6133971" y="1992625"/>
            <a:ext cx="5005137" cy="428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eform 10"/>
          <p:cNvSpPr/>
          <p:nvPr/>
        </p:nvSpPr>
        <p:spPr>
          <a:xfrm>
            <a:off x="433137" y="3339966"/>
            <a:ext cx="2337403" cy="1848051"/>
          </a:xfrm>
          <a:custGeom>
            <a:avLst/>
            <a:gdLst>
              <a:gd name="connsiteX0" fmla="*/ 2059806 w 2337403"/>
              <a:gd name="connsiteY0" fmla="*/ 38501 h 1848051"/>
              <a:gd name="connsiteX1" fmla="*/ 2059806 w 2337403"/>
              <a:gd name="connsiteY1" fmla="*/ 38501 h 1848051"/>
              <a:gd name="connsiteX2" fmla="*/ 1973179 w 2337403"/>
              <a:gd name="connsiteY2" fmla="*/ 19251 h 1848051"/>
              <a:gd name="connsiteX3" fmla="*/ 1934678 w 2337403"/>
              <a:gd name="connsiteY3" fmla="*/ 9626 h 1848051"/>
              <a:gd name="connsiteX4" fmla="*/ 1886551 w 2337403"/>
              <a:gd name="connsiteY4" fmla="*/ 0 h 1848051"/>
              <a:gd name="connsiteX5" fmla="*/ 1626669 w 2337403"/>
              <a:gd name="connsiteY5" fmla="*/ 9626 h 1848051"/>
              <a:gd name="connsiteX6" fmla="*/ 1568918 w 2337403"/>
              <a:gd name="connsiteY6" fmla="*/ 19251 h 1848051"/>
              <a:gd name="connsiteX7" fmla="*/ 1337911 w 2337403"/>
              <a:gd name="connsiteY7" fmla="*/ 28876 h 1848051"/>
              <a:gd name="connsiteX8" fmla="*/ 1097280 w 2337403"/>
              <a:gd name="connsiteY8" fmla="*/ 48127 h 1848051"/>
              <a:gd name="connsiteX9" fmla="*/ 972151 w 2337403"/>
              <a:gd name="connsiteY9" fmla="*/ 57752 h 1848051"/>
              <a:gd name="connsiteX10" fmla="*/ 856648 w 2337403"/>
              <a:gd name="connsiteY10" fmla="*/ 77002 h 1848051"/>
              <a:gd name="connsiteX11" fmla="*/ 779646 w 2337403"/>
              <a:gd name="connsiteY11" fmla="*/ 96253 h 1848051"/>
              <a:gd name="connsiteX12" fmla="*/ 741145 w 2337403"/>
              <a:gd name="connsiteY12" fmla="*/ 105878 h 1848051"/>
              <a:gd name="connsiteX13" fmla="*/ 712269 w 2337403"/>
              <a:gd name="connsiteY13" fmla="*/ 125129 h 1848051"/>
              <a:gd name="connsiteX14" fmla="*/ 683394 w 2337403"/>
              <a:gd name="connsiteY14" fmla="*/ 134754 h 1848051"/>
              <a:gd name="connsiteX15" fmla="*/ 625642 w 2337403"/>
              <a:gd name="connsiteY15" fmla="*/ 173255 h 1848051"/>
              <a:gd name="connsiteX16" fmla="*/ 596766 w 2337403"/>
              <a:gd name="connsiteY16" fmla="*/ 192506 h 1848051"/>
              <a:gd name="connsiteX17" fmla="*/ 567890 w 2337403"/>
              <a:gd name="connsiteY17" fmla="*/ 202131 h 1848051"/>
              <a:gd name="connsiteX18" fmla="*/ 510139 w 2337403"/>
              <a:gd name="connsiteY18" fmla="*/ 250257 h 1848051"/>
              <a:gd name="connsiteX19" fmla="*/ 394636 w 2337403"/>
              <a:gd name="connsiteY19" fmla="*/ 346510 h 1848051"/>
              <a:gd name="connsiteX20" fmla="*/ 375385 w 2337403"/>
              <a:gd name="connsiteY20" fmla="*/ 375386 h 1848051"/>
              <a:gd name="connsiteX21" fmla="*/ 346509 w 2337403"/>
              <a:gd name="connsiteY21" fmla="*/ 394636 h 1848051"/>
              <a:gd name="connsiteX22" fmla="*/ 317634 w 2337403"/>
              <a:gd name="connsiteY22" fmla="*/ 423512 h 1848051"/>
              <a:gd name="connsiteX23" fmla="*/ 279132 w 2337403"/>
              <a:gd name="connsiteY23" fmla="*/ 481263 h 1848051"/>
              <a:gd name="connsiteX24" fmla="*/ 211756 w 2337403"/>
              <a:gd name="connsiteY24" fmla="*/ 558266 h 1848051"/>
              <a:gd name="connsiteX25" fmla="*/ 192505 w 2337403"/>
              <a:gd name="connsiteY25" fmla="*/ 616017 h 1848051"/>
              <a:gd name="connsiteX26" fmla="*/ 154004 w 2337403"/>
              <a:gd name="connsiteY26" fmla="*/ 673769 h 1848051"/>
              <a:gd name="connsiteX27" fmla="*/ 125128 w 2337403"/>
              <a:gd name="connsiteY27" fmla="*/ 760396 h 1848051"/>
              <a:gd name="connsiteX28" fmla="*/ 115503 w 2337403"/>
              <a:gd name="connsiteY28" fmla="*/ 789272 h 1848051"/>
              <a:gd name="connsiteX29" fmla="*/ 105878 w 2337403"/>
              <a:gd name="connsiteY29" fmla="*/ 827773 h 1848051"/>
              <a:gd name="connsiteX30" fmla="*/ 86627 w 2337403"/>
              <a:gd name="connsiteY30" fmla="*/ 856649 h 1848051"/>
              <a:gd name="connsiteX31" fmla="*/ 67377 w 2337403"/>
              <a:gd name="connsiteY31" fmla="*/ 914400 h 1848051"/>
              <a:gd name="connsiteX32" fmla="*/ 57751 w 2337403"/>
              <a:gd name="connsiteY32" fmla="*/ 943276 h 1848051"/>
              <a:gd name="connsiteX33" fmla="*/ 38501 w 2337403"/>
              <a:gd name="connsiteY33" fmla="*/ 1010653 h 1848051"/>
              <a:gd name="connsiteX34" fmla="*/ 28876 w 2337403"/>
              <a:gd name="connsiteY34" fmla="*/ 1049154 h 1848051"/>
              <a:gd name="connsiteX35" fmla="*/ 19250 w 2337403"/>
              <a:gd name="connsiteY35" fmla="*/ 1078030 h 1848051"/>
              <a:gd name="connsiteX36" fmla="*/ 0 w 2337403"/>
              <a:gd name="connsiteY36" fmla="*/ 1155032 h 1848051"/>
              <a:gd name="connsiteX37" fmla="*/ 9625 w 2337403"/>
              <a:gd name="connsiteY37" fmla="*/ 1347537 h 1848051"/>
              <a:gd name="connsiteX38" fmla="*/ 38501 w 2337403"/>
              <a:gd name="connsiteY38" fmla="*/ 1443790 h 1848051"/>
              <a:gd name="connsiteX39" fmla="*/ 67377 w 2337403"/>
              <a:gd name="connsiteY39" fmla="*/ 1501541 h 1848051"/>
              <a:gd name="connsiteX40" fmla="*/ 125128 w 2337403"/>
              <a:gd name="connsiteY40" fmla="*/ 1559293 h 1848051"/>
              <a:gd name="connsiteX41" fmla="*/ 134754 w 2337403"/>
              <a:gd name="connsiteY41" fmla="*/ 1588169 h 1848051"/>
              <a:gd name="connsiteX42" fmla="*/ 192505 w 2337403"/>
              <a:gd name="connsiteY42" fmla="*/ 1645920 h 1848051"/>
              <a:gd name="connsiteX43" fmla="*/ 259882 w 2337403"/>
              <a:gd name="connsiteY43" fmla="*/ 1713297 h 1848051"/>
              <a:gd name="connsiteX44" fmla="*/ 327259 w 2337403"/>
              <a:gd name="connsiteY44" fmla="*/ 1771049 h 1848051"/>
              <a:gd name="connsiteX45" fmla="*/ 413886 w 2337403"/>
              <a:gd name="connsiteY45" fmla="*/ 1799925 h 1848051"/>
              <a:gd name="connsiteX46" fmla="*/ 596766 w 2337403"/>
              <a:gd name="connsiteY46" fmla="*/ 1848051 h 1848051"/>
              <a:gd name="connsiteX47" fmla="*/ 1116530 w 2337403"/>
              <a:gd name="connsiteY47" fmla="*/ 1838426 h 1848051"/>
              <a:gd name="connsiteX48" fmla="*/ 1145406 w 2337403"/>
              <a:gd name="connsiteY48" fmla="*/ 1809550 h 1848051"/>
              <a:gd name="connsiteX49" fmla="*/ 1203158 w 2337403"/>
              <a:gd name="connsiteY49" fmla="*/ 1780674 h 1848051"/>
              <a:gd name="connsiteX50" fmla="*/ 1241659 w 2337403"/>
              <a:gd name="connsiteY50" fmla="*/ 1694047 h 1848051"/>
              <a:gd name="connsiteX51" fmla="*/ 1251284 w 2337403"/>
              <a:gd name="connsiteY51" fmla="*/ 1655546 h 1848051"/>
              <a:gd name="connsiteX52" fmla="*/ 1270535 w 2337403"/>
              <a:gd name="connsiteY52" fmla="*/ 1549668 h 1848051"/>
              <a:gd name="connsiteX53" fmla="*/ 1260909 w 2337403"/>
              <a:gd name="connsiteY53" fmla="*/ 1270535 h 1848051"/>
              <a:gd name="connsiteX54" fmla="*/ 1251284 w 2337403"/>
              <a:gd name="connsiteY54" fmla="*/ 1241659 h 1848051"/>
              <a:gd name="connsiteX55" fmla="*/ 1241659 w 2337403"/>
              <a:gd name="connsiteY55" fmla="*/ 1193533 h 1848051"/>
              <a:gd name="connsiteX56" fmla="*/ 1251284 w 2337403"/>
              <a:gd name="connsiteY56" fmla="*/ 1097280 h 1848051"/>
              <a:gd name="connsiteX57" fmla="*/ 1270535 w 2337403"/>
              <a:gd name="connsiteY57" fmla="*/ 1039529 h 1848051"/>
              <a:gd name="connsiteX58" fmla="*/ 1280160 w 2337403"/>
              <a:gd name="connsiteY58" fmla="*/ 1010653 h 1848051"/>
              <a:gd name="connsiteX59" fmla="*/ 1328286 w 2337403"/>
              <a:gd name="connsiteY59" fmla="*/ 952901 h 1848051"/>
              <a:gd name="connsiteX60" fmla="*/ 1386038 w 2337403"/>
              <a:gd name="connsiteY60" fmla="*/ 924026 h 1848051"/>
              <a:gd name="connsiteX61" fmla="*/ 1453415 w 2337403"/>
              <a:gd name="connsiteY61" fmla="*/ 895150 h 1848051"/>
              <a:gd name="connsiteX62" fmla="*/ 2213810 w 2337403"/>
              <a:gd name="connsiteY62" fmla="*/ 885525 h 1848051"/>
              <a:gd name="connsiteX63" fmla="*/ 2271562 w 2337403"/>
              <a:gd name="connsiteY63" fmla="*/ 847023 h 1848051"/>
              <a:gd name="connsiteX64" fmla="*/ 2319688 w 2337403"/>
              <a:gd name="connsiteY64" fmla="*/ 798897 h 1848051"/>
              <a:gd name="connsiteX65" fmla="*/ 2319688 w 2337403"/>
              <a:gd name="connsiteY65" fmla="*/ 490889 h 1848051"/>
              <a:gd name="connsiteX66" fmla="*/ 2300438 w 2337403"/>
              <a:gd name="connsiteY66" fmla="*/ 394636 h 1848051"/>
              <a:gd name="connsiteX67" fmla="*/ 2290812 w 2337403"/>
              <a:gd name="connsiteY67" fmla="*/ 365760 h 1848051"/>
              <a:gd name="connsiteX68" fmla="*/ 2271562 w 2337403"/>
              <a:gd name="connsiteY68" fmla="*/ 336885 h 1848051"/>
              <a:gd name="connsiteX69" fmla="*/ 2252311 w 2337403"/>
              <a:gd name="connsiteY69" fmla="*/ 269508 h 1848051"/>
              <a:gd name="connsiteX70" fmla="*/ 2233061 w 2337403"/>
              <a:gd name="connsiteY70" fmla="*/ 240632 h 1848051"/>
              <a:gd name="connsiteX71" fmla="*/ 2213810 w 2337403"/>
              <a:gd name="connsiteY71" fmla="*/ 182880 h 1848051"/>
              <a:gd name="connsiteX72" fmla="*/ 2204185 w 2337403"/>
              <a:gd name="connsiteY72" fmla="*/ 154005 h 1848051"/>
              <a:gd name="connsiteX73" fmla="*/ 2175309 w 2337403"/>
              <a:gd name="connsiteY73" fmla="*/ 134754 h 1848051"/>
              <a:gd name="connsiteX74" fmla="*/ 2127183 w 2337403"/>
              <a:gd name="connsiteY74" fmla="*/ 86628 h 1848051"/>
              <a:gd name="connsiteX75" fmla="*/ 2059806 w 2337403"/>
              <a:gd name="connsiteY75" fmla="*/ 38501 h 184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337403" h="1848051">
                <a:moveTo>
                  <a:pt x="2059806" y="38501"/>
                </a:moveTo>
                <a:lnTo>
                  <a:pt x="2059806" y="38501"/>
                </a:lnTo>
                <a:lnTo>
                  <a:pt x="1973179" y="19251"/>
                </a:lnTo>
                <a:cubicBezTo>
                  <a:pt x="1960289" y="16276"/>
                  <a:pt x="1947592" y="12496"/>
                  <a:pt x="1934678" y="9626"/>
                </a:cubicBezTo>
                <a:cubicBezTo>
                  <a:pt x="1918708" y="6077"/>
                  <a:pt x="1902593" y="3209"/>
                  <a:pt x="1886551" y="0"/>
                </a:cubicBezTo>
                <a:cubicBezTo>
                  <a:pt x="1799924" y="3209"/>
                  <a:pt x="1713197" y="4382"/>
                  <a:pt x="1626669" y="9626"/>
                </a:cubicBezTo>
                <a:cubicBezTo>
                  <a:pt x="1607189" y="10807"/>
                  <a:pt x="1588391" y="17953"/>
                  <a:pt x="1568918" y="19251"/>
                </a:cubicBezTo>
                <a:cubicBezTo>
                  <a:pt x="1492020" y="24377"/>
                  <a:pt x="1414913" y="25668"/>
                  <a:pt x="1337911" y="28876"/>
                </a:cubicBezTo>
                <a:cubicBezTo>
                  <a:pt x="1222739" y="51910"/>
                  <a:pt x="1322012" y="34507"/>
                  <a:pt x="1097280" y="48127"/>
                </a:cubicBezTo>
                <a:cubicBezTo>
                  <a:pt x="1055524" y="50658"/>
                  <a:pt x="1013861" y="54544"/>
                  <a:pt x="972151" y="57752"/>
                </a:cubicBezTo>
                <a:cubicBezTo>
                  <a:pt x="862453" y="85176"/>
                  <a:pt x="1036924" y="43200"/>
                  <a:pt x="856648" y="77002"/>
                </a:cubicBezTo>
                <a:cubicBezTo>
                  <a:pt x="830644" y="81878"/>
                  <a:pt x="805313" y="89836"/>
                  <a:pt x="779646" y="96253"/>
                </a:cubicBezTo>
                <a:lnTo>
                  <a:pt x="741145" y="105878"/>
                </a:lnTo>
                <a:cubicBezTo>
                  <a:pt x="731520" y="112295"/>
                  <a:pt x="722616" y="119955"/>
                  <a:pt x="712269" y="125129"/>
                </a:cubicBezTo>
                <a:cubicBezTo>
                  <a:pt x="703194" y="129666"/>
                  <a:pt x="692263" y="129827"/>
                  <a:pt x="683394" y="134754"/>
                </a:cubicBezTo>
                <a:cubicBezTo>
                  <a:pt x="663169" y="145990"/>
                  <a:pt x="644893" y="160421"/>
                  <a:pt x="625642" y="173255"/>
                </a:cubicBezTo>
                <a:cubicBezTo>
                  <a:pt x="616017" y="179672"/>
                  <a:pt x="607741" y="188848"/>
                  <a:pt x="596766" y="192506"/>
                </a:cubicBezTo>
                <a:lnTo>
                  <a:pt x="567890" y="202131"/>
                </a:lnTo>
                <a:cubicBezTo>
                  <a:pt x="464705" y="270921"/>
                  <a:pt x="621310" y="163791"/>
                  <a:pt x="510139" y="250257"/>
                </a:cubicBezTo>
                <a:cubicBezTo>
                  <a:pt x="460965" y="288503"/>
                  <a:pt x="431998" y="290467"/>
                  <a:pt x="394636" y="346510"/>
                </a:cubicBezTo>
                <a:cubicBezTo>
                  <a:pt x="388219" y="356135"/>
                  <a:pt x="383565" y="367206"/>
                  <a:pt x="375385" y="375386"/>
                </a:cubicBezTo>
                <a:cubicBezTo>
                  <a:pt x="367205" y="383566"/>
                  <a:pt x="355396" y="387230"/>
                  <a:pt x="346509" y="394636"/>
                </a:cubicBezTo>
                <a:cubicBezTo>
                  <a:pt x="336052" y="403350"/>
                  <a:pt x="327259" y="413887"/>
                  <a:pt x="317634" y="423512"/>
                </a:cubicBezTo>
                <a:cubicBezTo>
                  <a:pt x="299224" y="478739"/>
                  <a:pt x="321192" y="427186"/>
                  <a:pt x="279132" y="481263"/>
                </a:cubicBezTo>
                <a:cubicBezTo>
                  <a:pt x="218663" y="559008"/>
                  <a:pt x="267657" y="520997"/>
                  <a:pt x="211756" y="558266"/>
                </a:cubicBezTo>
                <a:cubicBezTo>
                  <a:pt x="205339" y="577516"/>
                  <a:pt x="203761" y="599133"/>
                  <a:pt x="192505" y="616017"/>
                </a:cubicBezTo>
                <a:lnTo>
                  <a:pt x="154004" y="673769"/>
                </a:lnTo>
                <a:lnTo>
                  <a:pt x="125128" y="760396"/>
                </a:lnTo>
                <a:cubicBezTo>
                  <a:pt x="121920" y="770021"/>
                  <a:pt x="117964" y="779429"/>
                  <a:pt x="115503" y="789272"/>
                </a:cubicBezTo>
                <a:cubicBezTo>
                  <a:pt x="112295" y="802106"/>
                  <a:pt x="111089" y="815614"/>
                  <a:pt x="105878" y="827773"/>
                </a:cubicBezTo>
                <a:cubicBezTo>
                  <a:pt x="101321" y="838406"/>
                  <a:pt x="93044" y="847024"/>
                  <a:pt x="86627" y="856649"/>
                </a:cubicBezTo>
                <a:lnTo>
                  <a:pt x="67377" y="914400"/>
                </a:lnTo>
                <a:cubicBezTo>
                  <a:pt x="64168" y="924025"/>
                  <a:pt x="60538" y="933520"/>
                  <a:pt x="57751" y="943276"/>
                </a:cubicBezTo>
                <a:cubicBezTo>
                  <a:pt x="51334" y="965735"/>
                  <a:pt x="44647" y="988118"/>
                  <a:pt x="38501" y="1010653"/>
                </a:cubicBezTo>
                <a:cubicBezTo>
                  <a:pt x="35020" y="1023416"/>
                  <a:pt x="32510" y="1036434"/>
                  <a:pt x="28876" y="1049154"/>
                </a:cubicBezTo>
                <a:cubicBezTo>
                  <a:pt x="26089" y="1058910"/>
                  <a:pt x="21920" y="1068241"/>
                  <a:pt x="19250" y="1078030"/>
                </a:cubicBezTo>
                <a:cubicBezTo>
                  <a:pt x="12289" y="1103555"/>
                  <a:pt x="0" y="1155032"/>
                  <a:pt x="0" y="1155032"/>
                </a:cubicBezTo>
                <a:cubicBezTo>
                  <a:pt x="3208" y="1219200"/>
                  <a:pt x="4290" y="1283510"/>
                  <a:pt x="9625" y="1347537"/>
                </a:cubicBezTo>
                <a:cubicBezTo>
                  <a:pt x="11241" y="1366935"/>
                  <a:pt x="34901" y="1432989"/>
                  <a:pt x="38501" y="1443790"/>
                </a:cubicBezTo>
                <a:cubicBezTo>
                  <a:pt x="47421" y="1470551"/>
                  <a:pt x="47472" y="1479148"/>
                  <a:pt x="67377" y="1501541"/>
                </a:cubicBezTo>
                <a:cubicBezTo>
                  <a:pt x="85464" y="1521889"/>
                  <a:pt x="125128" y="1559293"/>
                  <a:pt x="125128" y="1559293"/>
                </a:cubicBezTo>
                <a:cubicBezTo>
                  <a:pt x="128337" y="1568918"/>
                  <a:pt x="128525" y="1580160"/>
                  <a:pt x="134754" y="1588169"/>
                </a:cubicBezTo>
                <a:cubicBezTo>
                  <a:pt x="151468" y="1609658"/>
                  <a:pt x="192505" y="1645920"/>
                  <a:pt x="192505" y="1645920"/>
                </a:cubicBezTo>
                <a:cubicBezTo>
                  <a:pt x="214284" y="1711259"/>
                  <a:pt x="182656" y="1636071"/>
                  <a:pt x="259882" y="1713297"/>
                </a:cubicBezTo>
                <a:cubicBezTo>
                  <a:pt x="279146" y="1732561"/>
                  <a:pt x="302564" y="1758702"/>
                  <a:pt x="327259" y="1771049"/>
                </a:cubicBezTo>
                <a:cubicBezTo>
                  <a:pt x="346481" y="1780660"/>
                  <a:pt x="389838" y="1790306"/>
                  <a:pt x="413886" y="1799925"/>
                </a:cubicBezTo>
                <a:cubicBezTo>
                  <a:pt x="537114" y="1849216"/>
                  <a:pt x="475794" y="1834610"/>
                  <a:pt x="596766" y="1848051"/>
                </a:cubicBezTo>
                <a:cubicBezTo>
                  <a:pt x="770021" y="1844843"/>
                  <a:pt x="943671" y="1850556"/>
                  <a:pt x="1116530" y="1838426"/>
                </a:cubicBezTo>
                <a:cubicBezTo>
                  <a:pt x="1130109" y="1837473"/>
                  <a:pt x="1134949" y="1818264"/>
                  <a:pt x="1145406" y="1809550"/>
                </a:cubicBezTo>
                <a:cubicBezTo>
                  <a:pt x="1170285" y="1788817"/>
                  <a:pt x="1174216" y="1790321"/>
                  <a:pt x="1203158" y="1780674"/>
                </a:cubicBezTo>
                <a:cubicBezTo>
                  <a:pt x="1226066" y="1711948"/>
                  <a:pt x="1211152" y="1739806"/>
                  <a:pt x="1241659" y="1694047"/>
                </a:cubicBezTo>
                <a:cubicBezTo>
                  <a:pt x="1244867" y="1681213"/>
                  <a:pt x="1248414" y="1668460"/>
                  <a:pt x="1251284" y="1655546"/>
                </a:cubicBezTo>
                <a:cubicBezTo>
                  <a:pt x="1260250" y="1615199"/>
                  <a:pt x="1263571" y="1591447"/>
                  <a:pt x="1270535" y="1549668"/>
                </a:cubicBezTo>
                <a:cubicBezTo>
                  <a:pt x="1267326" y="1456624"/>
                  <a:pt x="1266717" y="1363453"/>
                  <a:pt x="1260909" y="1270535"/>
                </a:cubicBezTo>
                <a:cubicBezTo>
                  <a:pt x="1260276" y="1260409"/>
                  <a:pt x="1253745" y="1251502"/>
                  <a:pt x="1251284" y="1241659"/>
                </a:cubicBezTo>
                <a:cubicBezTo>
                  <a:pt x="1247316" y="1225788"/>
                  <a:pt x="1244867" y="1209575"/>
                  <a:pt x="1241659" y="1193533"/>
                </a:cubicBezTo>
                <a:cubicBezTo>
                  <a:pt x="1244867" y="1161449"/>
                  <a:pt x="1245342" y="1128972"/>
                  <a:pt x="1251284" y="1097280"/>
                </a:cubicBezTo>
                <a:cubicBezTo>
                  <a:pt x="1255024" y="1077336"/>
                  <a:pt x="1264118" y="1058779"/>
                  <a:pt x="1270535" y="1039529"/>
                </a:cubicBezTo>
                <a:cubicBezTo>
                  <a:pt x="1273743" y="1029904"/>
                  <a:pt x="1274532" y="1019095"/>
                  <a:pt x="1280160" y="1010653"/>
                </a:cubicBezTo>
                <a:cubicBezTo>
                  <a:pt x="1299088" y="982260"/>
                  <a:pt x="1300494" y="976061"/>
                  <a:pt x="1328286" y="952901"/>
                </a:cubicBezTo>
                <a:cubicBezTo>
                  <a:pt x="1353164" y="932170"/>
                  <a:pt x="1357098" y="933672"/>
                  <a:pt x="1386038" y="924026"/>
                </a:cubicBezTo>
                <a:cubicBezTo>
                  <a:pt x="1410635" y="907628"/>
                  <a:pt x="1421171" y="895927"/>
                  <a:pt x="1453415" y="895150"/>
                </a:cubicBezTo>
                <a:cubicBezTo>
                  <a:pt x="1706827" y="889044"/>
                  <a:pt x="1960345" y="888733"/>
                  <a:pt x="2213810" y="885525"/>
                </a:cubicBezTo>
                <a:cubicBezTo>
                  <a:pt x="2233061" y="872691"/>
                  <a:pt x="2258728" y="866274"/>
                  <a:pt x="2271562" y="847023"/>
                </a:cubicBezTo>
                <a:cubicBezTo>
                  <a:pt x="2297229" y="808523"/>
                  <a:pt x="2281187" y="824565"/>
                  <a:pt x="2319688" y="798897"/>
                </a:cubicBezTo>
                <a:cubicBezTo>
                  <a:pt x="2350340" y="676300"/>
                  <a:pt x="2335075" y="752462"/>
                  <a:pt x="2319688" y="490889"/>
                </a:cubicBezTo>
                <a:cubicBezTo>
                  <a:pt x="2318287" y="467080"/>
                  <a:pt x="2307747" y="420218"/>
                  <a:pt x="2300438" y="394636"/>
                </a:cubicBezTo>
                <a:cubicBezTo>
                  <a:pt x="2297651" y="384880"/>
                  <a:pt x="2295350" y="374835"/>
                  <a:pt x="2290812" y="365760"/>
                </a:cubicBezTo>
                <a:cubicBezTo>
                  <a:pt x="2285639" y="355413"/>
                  <a:pt x="2277979" y="346510"/>
                  <a:pt x="2271562" y="336885"/>
                </a:cubicBezTo>
                <a:cubicBezTo>
                  <a:pt x="2268476" y="324540"/>
                  <a:pt x="2259219" y="283323"/>
                  <a:pt x="2252311" y="269508"/>
                </a:cubicBezTo>
                <a:cubicBezTo>
                  <a:pt x="2247138" y="259161"/>
                  <a:pt x="2237759" y="251203"/>
                  <a:pt x="2233061" y="240632"/>
                </a:cubicBezTo>
                <a:cubicBezTo>
                  <a:pt x="2224820" y="222089"/>
                  <a:pt x="2220227" y="202131"/>
                  <a:pt x="2213810" y="182880"/>
                </a:cubicBezTo>
                <a:cubicBezTo>
                  <a:pt x="2210602" y="173255"/>
                  <a:pt x="2212627" y="159633"/>
                  <a:pt x="2204185" y="154005"/>
                </a:cubicBezTo>
                <a:lnTo>
                  <a:pt x="2175309" y="134754"/>
                </a:lnTo>
                <a:cubicBezTo>
                  <a:pt x="2157747" y="108410"/>
                  <a:pt x="2157580" y="100138"/>
                  <a:pt x="2127183" y="86628"/>
                </a:cubicBezTo>
                <a:cubicBezTo>
                  <a:pt x="2108640" y="78387"/>
                  <a:pt x="2069431" y="67377"/>
                  <a:pt x="2059806" y="3850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188718" y="5277134"/>
            <a:ext cx="567891" cy="3657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770" y="5732011"/>
            <a:ext cx="1289785" cy="6830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 Black" panose="020B0A04020102020204" pitchFamily="34" charset="0"/>
              </a:rPr>
              <a:t>LIMBAH SULINGAN MINYAK SEREH</a:t>
            </a:r>
            <a:endParaRPr lang="en-US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524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" y="-93476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196966" y="289374"/>
            <a:ext cx="11430351" cy="1366788"/>
          </a:xfrm>
          <a:prstGeom prst="doubleWav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970" y="492138"/>
            <a:ext cx="11430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Potensi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limbah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sulingan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minyak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sereh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untuk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pembenah</a:t>
            </a:r>
            <a:r>
              <a:rPr lang="en-US" altLang="zh-CN" sz="3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字体管家胖丫儿" panose="00020600040101010101" charset="-122"/>
              </a:rPr>
              <a:t> tanah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546" y="1895070"/>
            <a:ext cx="2839451" cy="4185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multifungsi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bumbu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dapur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kosmetik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pembersih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Aromanya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diminati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orang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pewangi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bumbu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dapur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dibudidayakan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menuntut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kesuburan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tanah yang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Utamanya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tanah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tergenang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panen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disuling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atsiri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11761" y="3634392"/>
            <a:ext cx="570120" cy="567890"/>
          </a:xfrm>
          <a:prstGeom prst="rightArrow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8645" y="1895069"/>
            <a:ext cx="1162424" cy="41857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limbah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endParaRPr lang="en-U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esar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5337" y="1895069"/>
            <a:ext cx="1463407" cy="418576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Antisipasi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imbunan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imbah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imbah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ermanfaat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Mengemba-likan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semula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45274" y="3189648"/>
            <a:ext cx="2189975" cy="1524747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penanganan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56797" y="1912719"/>
            <a:ext cx="1463407" cy="41857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pembenah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tanah /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amelioran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Bokashi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POC)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412058" y="3643100"/>
            <a:ext cx="570120" cy="567890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55983" y="3189648"/>
            <a:ext cx="1823282" cy="1524747"/>
          </a:xfrm>
          <a:prstGeom prst="flowChartConnector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9" y="1997001"/>
            <a:ext cx="1564640" cy="1930834"/>
          </a:xfrm>
          <a:prstGeom prst="rect">
            <a:avLst/>
          </a:prstGeom>
        </p:spPr>
      </p:pic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3" y="-119698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320489" y="317589"/>
            <a:ext cx="11430351" cy="1366788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03" y="572829"/>
            <a:ext cx="11430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PEMBUATAN BOKASHI DENGAN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BIOAKTIVATOR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EM-4 DAN RAGI TAPE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6" y="4495909"/>
            <a:ext cx="2090713" cy="137832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6670" y="1578233"/>
            <a:ext cx="2204720" cy="175861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0245" y="3492736"/>
            <a:ext cx="2204720" cy="161469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66737" y="2432671"/>
            <a:ext cx="2204720" cy="147050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9057" y="1840262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1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30778" y="370922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80333" y="2572890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57303" y="4431903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7303" y="1997001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5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/>
          <a:stretch/>
        </p:blipFill>
        <p:spPr>
          <a:xfrm>
            <a:off x="6375823" y="2088396"/>
            <a:ext cx="1530583" cy="172082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481868" y="285686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5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81" y="4085145"/>
            <a:ext cx="1869940" cy="211415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897274" y="4997110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3724" y="1840262"/>
            <a:ext cx="366344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BAHAN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Limbah</a:t>
            </a:r>
            <a:r>
              <a:rPr lang="en-US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sulingan</a:t>
            </a:r>
            <a:r>
              <a:rPr lang="en-US" sz="2000" b="1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sereh</a:t>
            </a:r>
            <a:r>
              <a:rPr lang="en-US" sz="20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–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5kg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Pupuk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kandang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–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2,5kg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Dedak</a:t>
            </a:r>
            <a:r>
              <a:rPr lang="en-US" sz="200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2,5kg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Gula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pasir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–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20 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sendok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makan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b="1" noProof="0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Aktivator</a:t>
            </a:r>
            <a:r>
              <a:rPr lang="en-US" sz="2000" noProof="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(</a:t>
            </a:r>
            <a:r>
              <a:rPr lang="en-US" sz="2000" noProof="0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larutan</a:t>
            </a:r>
            <a:r>
              <a:rPr lang="en-US" sz="2000" noProof="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EM-4, </a:t>
            </a:r>
            <a:r>
              <a:rPr lang="en-US" sz="2000" noProof="0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ragi</a:t>
            </a:r>
            <a:r>
              <a:rPr lang="en-US" sz="2000" noProof="0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tape) – </a:t>
            </a:r>
            <a:r>
              <a:rPr lang="en-US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30ml </a:t>
            </a:r>
            <a:r>
              <a:rPr lang="en-US" sz="2000" b="1" noProof="0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000" b="1" noProof="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noProof="0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ragi</a:t>
            </a:r>
            <a:r>
              <a:rPr lang="en-US" sz="2000" b="1" noProof="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tape </a:t>
            </a:r>
            <a:r>
              <a:rPr lang="en-US" sz="2000" b="1" noProof="0" dirty="0" err="1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sebanyak</a:t>
            </a:r>
            <a:r>
              <a:rPr lang="en-US" sz="2000" b="1" noProof="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 </a:t>
            </a:r>
            <a:r>
              <a:rPr lang="en-US" sz="2000" b="1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keping</a:t>
            </a:r>
            <a:r>
              <a:rPr lang="en-US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lang="en-US" sz="2000" b="1" noProof="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5 g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Air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secukupnya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0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5" y="-119698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320489" y="317589"/>
            <a:ext cx="11430351" cy="1366788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03" y="694948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PEMBUATAN BOKASHI </a:t>
            </a:r>
          </a:p>
        </p:txBody>
      </p:sp>
      <p:sp>
        <p:nvSpPr>
          <p:cNvPr id="23" name="Oval 22"/>
          <p:cNvSpPr/>
          <p:nvPr/>
        </p:nvSpPr>
        <p:spPr>
          <a:xfrm>
            <a:off x="326670" y="1578233"/>
            <a:ext cx="2204720" cy="175861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0245" y="3492736"/>
            <a:ext cx="2204720" cy="161469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0459" y="2529495"/>
            <a:ext cx="2204720" cy="147050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79057" y="1840262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1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30778" y="370922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80333" y="2572890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25" y="4247385"/>
            <a:ext cx="1869940" cy="211415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11655" y="5135898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4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67321" y="1840262"/>
            <a:ext cx="366344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ALAT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Thermometer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Gelas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ukur</a:t>
            </a:r>
            <a:endParaRPr lang="en-US" sz="2000" b="1" dirty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Timbangan</a:t>
            </a:r>
            <a:endParaRPr lang="en-US" sz="20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Ember </a:t>
            </a:r>
            <a:r>
              <a:rPr lang="en-US" sz="2000" b="1" dirty="0" err="1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r>
              <a:rPr lang="en-US" sz="2000" b="1" dirty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Ember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100 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Gayung</a:t>
            </a:r>
            <a:endParaRPr lang="en-US" sz="20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Sekop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/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sendok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tanah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Karung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goni</a:t>
            </a:r>
            <a:endParaRPr lang="en-US" sz="20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Sarung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tangan</a:t>
            </a:r>
            <a:r>
              <a:rPr lang="en-US" sz="2000" b="1" dirty="0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plastik</a:t>
            </a:r>
            <a:endParaRPr lang="en-US" sz="20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28242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Terpal</a:t>
            </a:r>
            <a:endParaRPr lang="en-US" sz="2000" b="1" dirty="0" smtClean="0">
              <a:solidFill>
                <a:srgbClr val="28242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Sepatu boot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Masker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3939" y="5053936"/>
            <a:ext cx="1434953" cy="124968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5689" y="1752515"/>
            <a:ext cx="1434953" cy="124968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94860" y="3156007"/>
            <a:ext cx="1662709" cy="1470506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29536" y="252949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66965" y="4865976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32001" y="3812041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60378" y="2087171"/>
            <a:ext cx="1434953" cy="124968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37621" y="3812041"/>
            <a:ext cx="1434953" cy="1249680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84068" y="281423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19580" y="4397179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10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0217" y="5097047"/>
            <a:ext cx="1608375" cy="13111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063420" y="5646859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5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7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427971" y="139853"/>
            <a:ext cx="11430351" cy="1366788"/>
          </a:xfrm>
          <a:prstGeom prst="double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600" y="530859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TAHAPAN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PEMBUATAN BOKASHI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490" y="2497915"/>
            <a:ext cx="1834147" cy="957313"/>
          </a:xfrm>
          <a:prstGeom prst="rect">
            <a:avLst/>
          </a:prstGeom>
          <a:solidFill>
            <a:srgbClr val="92D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PAKAI MASKER DAN SARUNG TANGAN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4380" y="2490444"/>
            <a:ext cx="1917950" cy="9455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SIAPKAN TEMPAT BERATAP, ALASI DENGAN TERPAL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2670" y="2480819"/>
            <a:ext cx="1834147" cy="95731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TIMBANG SEMUA BAHAN SESUAI KEBUTUHAN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1481" y="2491587"/>
            <a:ext cx="1846255" cy="95731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TAKAR EM-4/RAGI TEMPATKAN DI EMBER TAMBAHKAN GULA DAN AIR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GAYUNG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6340" y="2475381"/>
            <a:ext cx="2039219" cy="9993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CAMPUR SEMUA BAHAN TAMBAHKAN DENGAN LAR CAMP EM4 DAN GULA </a:t>
            </a:r>
          </a:p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ADUK DENGAN SKOP SAMBIL TAMBAHKAN AIR HINGGA KANDUNGAN AIR 30-40%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4635" y="4788202"/>
            <a:ext cx="1903954" cy="10541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KADAR AIR DG CARA KEPAL CAMPURAN 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79391" y="4778584"/>
            <a:ext cx="1933116" cy="10536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STLH KADAR AIR CUKUP TUTUP CAMPURAN DG KARUNG GONI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22670" y="4782772"/>
            <a:ext cx="1887365" cy="1039806"/>
          </a:xfrm>
          <a:prstGeom prst="rect">
            <a:avLst/>
          </a:prstGeom>
          <a:solidFill>
            <a:srgbClr val="80800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 SUHU CAMPURAN TIAP HARI DG TERM. ADUK JK SUHU &gt; 50°C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4380" y="4765902"/>
            <a:ext cx="1887365" cy="1001995"/>
          </a:xfrm>
          <a:prstGeom prst="rect">
            <a:avLst/>
          </a:prstGeom>
          <a:solidFill>
            <a:srgbClr val="92D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PANEN BOKASHI SETELAH LAPUK SEMPURNA (5 – 15 HARI)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>
            <a:stCxn id="3" idx="1"/>
          </p:cNvCxnSpPr>
          <p:nvPr/>
        </p:nvCxnSpPr>
        <p:spPr>
          <a:xfrm>
            <a:off x="2293637" y="3044825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34719" y="3043225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66185" y="3022369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8011" y="3030394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34719" y="5247407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95043" y="5265057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36118" y="5273082"/>
            <a:ext cx="38466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17" idx="3"/>
          </p:cNvCxnSpPr>
          <p:nvPr/>
        </p:nvCxnSpPr>
        <p:spPr>
          <a:xfrm flipH="1">
            <a:off x="11312507" y="2975037"/>
            <a:ext cx="53052" cy="2330355"/>
          </a:xfrm>
          <a:prstGeom prst="bentConnector3">
            <a:avLst>
              <a:gd name="adj1" fmla="val -430898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triped Right Arrow 43"/>
          <p:cNvSpPr/>
          <p:nvPr/>
        </p:nvSpPr>
        <p:spPr>
          <a:xfrm>
            <a:off x="1569351" y="1546016"/>
            <a:ext cx="1606545" cy="88783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0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9" y="1997001"/>
            <a:ext cx="1564640" cy="1930834"/>
          </a:xfrm>
          <a:prstGeom prst="rect">
            <a:avLst/>
          </a:prstGeom>
        </p:spPr>
      </p:pic>
      <p:pic>
        <p:nvPicPr>
          <p:cNvPr id="6" name="图片 5" descr="228922c0ef5cf2d9445533006c81a2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9" y="0"/>
            <a:ext cx="12135485" cy="6704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93637" y="2660650"/>
            <a:ext cx="1459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体管家胖丫儿" panose="00020600040101010101" charset="-122"/>
              <a:ea typeface="字体管家胖丫儿" panose="00020600040101010101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803" y="694948"/>
            <a:ext cx="11430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PEMBUATAN BOKASHI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7" y="3628812"/>
            <a:ext cx="2090713" cy="137832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26670" y="1578233"/>
            <a:ext cx="2204720" cy="175861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79057" y="1840262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61100" y="3685508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71390" y="2081622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4"/>
          <a:stretch/>
        </p:blipFill>
        <p:spPr>
          <a:xfrm>
            <a:off x="6375823" y="2088396"/>
            <a:ext cx="1530583" cy="172082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481868" y="2856865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3" y="4061428"/>
            <a:ext cx="1869940" cy="211415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300531" y="5007134"/>
            <a:ext cx="487680" cy="37592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724" y="1840262"/>
            <a:ext cx="36634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BAHAN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Limbah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sulingan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sereh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kg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Gula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pasir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sendok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makan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Aktivator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larutan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EM-4,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ragi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tape) – 300 ml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15 l air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tambahan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atau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ragi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tape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Air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8242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secukupnya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28242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332246" y="318498"/>
            <a:ext cx="11430351" cy="1366788"/>
          </a:xfrm>
          <a:prstGeom prst="doubleWave">
            <a:avLst/>
          </a:prstGeom>
          <a:solidFill>
            <a:srgbClr val="808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803" y="471773"/>
            <a:ext cx="11488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PEMBUATAN </a:t>
            </a:r>
          </a:p>
          <a:p>
            <a:pPr lvl="0" algn="ctr"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POC (PUPUK ORGANIK CAIR) </a:t>
            </a:r>
          </a:p>
        </p:txBody>
      </p:sp>
    </p:spTree>
    <p:extLst>
      <p:ext uri="{BB962C8B-B14F-4D97-AF65-F5344CB8AC3E}">
        <p14:creationId xmlns:p14="http://schemas.microsoft.com/office/powerpoint/2010/main" val="760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me">
  <a:themeElements>
    <a:clrScheme name="绿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00"/>
      </a:accent1>
      <a:accent2>
        <a:srgbClr val="7BC043"/>
      </a:accent2>
      <a:accent3>
        <a:srgbClr val="009900"/>
      </a:accent3>
      <a:accent4>
        <a:srgbClr val="7BC043"/>
      </a:accent4>
      <a:accent5>
        <a:srgbClr val="009900"/>
      </a:accent5>
      <a:accent6>
        <a:srgbClr val="7BC043"/>
      </a:accent6>
      <a:hlink>
        <a:srgbClr val="0563C1"/>
      </a:hlink>
      <a:folHlink>
        <a:srgbClr val="954F72"/>
      </a:folHlink>
    </a:clrScheme>
    <a:fontScheme name="模板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728</Words>
  <Application>Microsoft Office PowerPoint</Application>
  <PresentationFormat>Widescreen</PresentationFormat>
  <Paragraphs>177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Arial</vt:lpstr>
      <vt:lpstr>Arial Black</vt:lpstr>
      <vt:lpstr>Arial Narrow</vt:lpstr>
      <vt:lpstr>Bodoni MT</vt:lpstr>
      <vt:lpstr>Book Antiqua</vt:lpstr>
      <vt:lpstr>Calibri</vt:lpstr>
      <vt:lpstr>Calibri Light</vt:lpstr>
      <vt:lpstr>等线</vt:lpstr>
      <vt:lpstr>华文细黑</vt:lpstr>
      <vt:lpstr>字体管家胖丫儿</vt:lpstr>
      <vt:lpstr>第一PPT，www.1ppt.com</vt:lpstr>
      <vt:lpstr>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of Forestry Mulawarman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Wahyuni</dc:creator>
  <cp:lastModifiedBy>Wahyuni</cp:lastModifiedBy>
  <cp:revision>70</cp:revision>
  <dcterms:created xsi:type="dcterms:W3CDTF">2021-09-16T00:12:25Z</dcterms:created>
  <dcterms:modified xsi:type="dcterms:W3CDTF">2021-09-17T11:14:56Z</dcterms:modified>
</cp:coreProperties>
</file>