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91222A7-1C64-4B59-BD85-1F757835F45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254DFC-C05E-4D8E-8E07-381B45DE19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effectLst/>
              </a:rPr>
              <a:t>SEGMENTASI, TARGETING DAN POSITIONING</a:t>
            </a:r>
            <a:endParaRPr lang="en-US" sz="40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b="1" dirty="0" err="1" smtClean="0"/>
              <a:t>Asnawati</a:t>
            </a:r>
            <a:r>
              <a:rPr lang="en-US" sz="3600" b="1" dirty="0" smtClean="0"/>
              <a:t>, SE., MM</a:t>
            </a:r>
            <a:br>
              <a:rPr lang="en-US" sz="3600" b="1" dirty="0" smtClean="0"/>
            </a:br>
            <a:r>
              <a:rPr lang="en-US" sz="2800" b="1" dirty="0" err="1" smtClean="0"/>
              <a:t>Fakultas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Ekonomi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Bisnis</a:t>
            </a:r>
            <a:r>
              <a:rPr lang="en-US" sz="2800" b="1" dirty="0" smtClean="0"/>
              <a:t> </a:t>
            </a:r>
          </a:p>
          <a:p>
            <a:r>
              <a:rPr lang="en-US" sz="2800" b="1" dirty="0" err="1" smtClean="0"/>
              <a:t>Universitas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Mulawarman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591458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Proses </a:t>
            </a:r>
            <a:r>
              <a:rPr lang="en-US" dirty="0" err="1" smtClean="0"/>
              <a:t>mengevaluasi</a:t>
            </a:r>
            <a:r>
              <a:rPr lang="en-US" dirty="0" smtClean="0"/>
              <a:t>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tarik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dimasuki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b="1" dirty="0" err="1" smtClean="0"/>
              <a:t>Mengevaluasi</a:t>
            </a:r>
            <a:r>
              <a:rPr lang="en-US" b="1" dirty="0" smtClean="0"/>
              <a:t> </a:t>
            </a:r>
            <a:r>
              <a:rPr lang="en-US" b="1" dirty="0" err="1" smtClean="0"/>
              <a:t>segmen</a:t>
            </a:r>
            <a:r>
              <a:rPr lang="en-US" b="1" dirty="0" smtClean="0"/>
              <a:t> </a:t>
            </a:r>
            <a:r>
              <a:rPr lang="en-US" b="1" dirty="0" err="1" smtClean="0"/>
              <a:t>pasar</a:t>
            </a:r>
            <a:r>
              <a:rPr lang="en-US" b="1" dirty="0" smtClean="0"/>
              <a:t> 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err="1" smtClean="0"/>
              <a:t>Ukuran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pertumbuhan</a:t>
            </a:r>
            <a:r>
              <a:rPr lang="en-US" b="1" dirty="0" smtClean="0"/>
              <a:t> </a:t>
            </a:r>
            <a:r>
              <a:rPr lang="en-US" b="1" dirty="0" err="1" smtClean="0"/>
              <a:t>segmen</a:t>
            </a:r>
            <a:r>
              <a:rPr lang="en-US" b="1" dirty="0" smtClean="0"/>
              <a:t> : </a:t>
            </a:r>
            <a:r>
              <a:rPr lang="en-US" dirty="0" err="1" smtClean="0"/>
              <a:t>ukuran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pertumbuhan</a:t>
            </a:r>
            <a:r>
              <a:rPr lang="en-US" dirty="0" smtClean="0"/>
              <a:t> yang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tarik</a:t>
            </a:r>
            <a:r>
              <a:rPr lang="en-US" dirty="0" smtClean="0"/>
              <a:t> yang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b="1" dirty="0" err="1" smtClean="0"/>
              <a:t>Daya</a:t>
            </a:r>
            <a:r>
              <a:rPr lang="en-US" b="1" dirty="0" smtClean="0"/>
              <a:t> </a:t>
            </a:r>
            <a:r>
              <a:rPr lang="en-US" b="1" dirty="0" err="1" smtClean="0"/>
              <a:t>tarik</a:t>
            </a:r>
            <a:r>
              <a:rPr lang="en-US" b="1" dirty="0" smtClean="0"/>
              <a:t> </a:t>
            </a:r>
            <a:r>
              <a:rPr lang="en-US" b="1" dirty="0" err="1" smtClean="0"/>
              <a:t>struktural</a:t>
            </a:r>
            <a:r>
              <a:rPr lang="en-US" b="1" dirty="0" smtClean="0"/>
              <a:t> </a:t>
            </a:r>
            <a:r>
              <a:rPr lang="en-US" b="1" dirty="0" err="1" smtClean="0"/>
              <a:t>segmen</a:t>
            </a:r>
            <a:r>
              <a:rPr lang="en-US" b="1" dirty="0" smtClean="0"/>
              <a:t> : </a:t>
            </a:r>
            <a:r>
              <a:rPr lang="en-US" dirty="0" err="1" smtClean="0"/>
              <a:t>tercermin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dilayani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pesaing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effectLst/>
              </a:rPr>
              <a:t>PENETAPAN TARGET PASAR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7124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en-US" b="1" dirty="0" err="1" smtClean="0"/>
              <a:t>Tujuan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sumber</a:t>
            </a:r>
            <a:r>
              <a:rPr lang="en-US" b="1" dirty="0" smtClean="0"/>
              <a:t> </a:t>
            </a:r>
            <a:r>
              <a:rPr lang="en-US" b="1" dirty="0" err="1" smtClean="0"/>
              <a:t>daya</a:t>
            </a:r>
            <a:r>
              <a:rPr lang="en-US" b="1" dirty="0" smtClean="0"/>
              <a:t> </a:t>
            </a:r>
            <a:r>
              <a:rPr lang="en-US" b="1" dirty="0" err="1" smtClean="0"/>
              <a:t>perusahaan</a:t>
            </a:r>
            <a:r>
              <a:rPr lang="en-US" b="1" dirty="0" smtClean="0"/>
              <a:t> :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dimiliki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pemasar</a:t>
            </a:r>
            <a:r>
              <a:rPr lang="en-US" dirty="0" smtClean="0"/>
              <a:t> </a:t>
            </a:r>
          </a:p>
          <a:p>
            <a:pPr marL="624078" indent="-514350">
              <a:buFont typeface="+mj-lt"/>
              <a:buAutoNum type="arabicPeriod" startAt="3"/>
            </a:pPr>
            <a:endParaRPr lang="en-US" b="1" dirty="0"/>
          </a:p>
          <a:p>
            <a:pPr marL="109728" indent="0">
              <a:buNone/>
            </a:pPr>
            <a:r>
              <a:rPr lang="en-US" dirty="0" err="1" smtClean="0"/>
              <a:t>Ketiga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dibandingkan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segmen2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terbentuk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diketahui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paling </a:t>
            </a:r>
            <a:r>
              <a:rPr lang="en-US" dirty="0" err="1" smtClean="0"/>
              <a:t>menarik</a:t>
            </a:r>
            <a:r>
              <a:rPr lang="en-US" dirty="0" smtClean="0"/>
              <a:t>,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menarik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menarik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PENETAPAN TARGET PASAR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1174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b="1" dirty="0" err="1" smtClean="0"/>
              <a:t>Memilih</a:t>
            </a:r>
            <a:r>
              <a:rPr lang="en-US" b="1" dirty="0" smtClean="0"/>
              <a:t> </a:t>
            </a:r>
            <a:r>
              <a:rPr lang="en-US" b="1" dirty="0" err="1" smtClean="0"/>
              <a:t>strategi</a:t>
            </a:r>
            <a:r>
              <a:rPr lang="en-US" b="1" dirty="0" smtClean="0"/>
              <a:t> </a:t>
            </a:r>
            <a:r>
              <a:rPr lang="en-US" b="1" dirty="0" err="1" smtClean="0"/>
              <a:t>melingkup</a:t>
            </a:r>
            <a:r>
              <a:rPr lang="en-US" b="1" dirty="0" smtClean="0"/>
              <a:t> </a:t>
            </a:r>
            <a:r>
              <a:rPr lang="en-US" b="1" dirty="0" err="1" smtClean="0"/>
              <a:t>pasar</a:t>
            </a:r>
            <a:r>
              <a:rPr lang="en-US" b="1" dirty="0" smtClean="0"/>
              <a:t> 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err="1" smtClean="0"/>
              <a:t>Pemasaran</a:t>
            </a:r>
            <a:r>
              <a:rPr lang="en-US" b="1" dirty="0" smtClean="0"/>
              <a:t> </a:t>
            </a:r>
            <a:r>
              <a:rPr lang="en-US" b="1" dirty="0" err="1" smtClean="0"/>
              <a:t>tanpa</a:t>
            </a:r>
            <a:r>
              <a:rPr lang="en-US" b="1" dirty="0" smtClean="0"/>
              <a:t> </a:t>
            </a:r>
            <a:r>
              <a:rPr lang="en-US" b="1" dirty="0" err="1" smtClean="0"/>
              <a:t>diferensiasi</a:t>
            </a:r>
            <a:r>
              <a:rPr lang="en-US" b="1" dirty="0" smtClean="0"/>
              <a:t> , </a:t>
            </a:r>
            <a:r>
              <a:rPr lang="en-US" dirty="0" err="1" smtClean="0"/>
              <a:t>strategi</a:t>
            </a:r>
            <a:r>
              <a:rPr lang="en-US" dirty="0" smtClean="0"/>
              <a:t> </a:t>
            </a:r>
            <a:r>
              <a:rPr lang="en-US" dirty="0" err="1" smtClean="0"/>
              <a:t>cakupan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memutuskan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mengabaikan</a:t>
            </a:r>
            <a:r>
              <a:rPr lang="en-US" dirty="0" smtClean="0"/>
              <a:t> </a:t>
            </a:r>
            <a:r>
              <a:rPr lang="en-US" dirty="0" err="1" smtClean="0"/>
              <a:t>perbedaan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menawarkan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kpd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b="1" dirty="0" err="1" smtClean="0"/>
              <a:t>Pemasaran</a:t>
            </a:r>
            <a:r>
              <a:rPr lang="en-US" b="1" dirty="0" smtClean="0"/>
              <a:t> </a:t>
            </a:r>
            <a:r>
              <a:rPr lang="en-US" b="1" dirty="0" err="1" smtClean="0"/>
              <a:t>Terkonsentrasi</a:t>
            </a:r>
            <a:r>
              <a:rPr lang="en-US" b="1" dirty="0" smtClean="0"/>
              <a:t>,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memutuskan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pangsa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PENETAPAN TARGET PASAR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68949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en-US" b="1" dirty="0" err="1" smtClean="0"/>
              <a:t>Pemasaran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diferensiasi</a:t>
            </a:r>
            <a:r>
              <a:rPr lang="en-US" b="1" dirty="0" smtClean="0"/>
              <a:t>,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memutuskan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mengelompokan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merancang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masing2 </a:t>
            </a:r>
            <a:r>
              <a:rPr lang="en-US" dirty="0" err="1" smtClean="0"/>
              <a:t>segmen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PENETAPAN TARGET PASAR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823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6162"/>
            <a:ext cx="8229600" cy="395591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effectLst/>
              </a:rPr>
              <a:t>Strategi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 smtClean="0">
                <a:effectLst/>
              </a:rPr>
              <a:t>Melingkup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 smtClean="0">
                <a:effectLst/>
              </a:rPr>
              <a:t>Pasar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7162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err="1" smtClean="0"/>
              <a:t>Pembeda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pemosisian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di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mengenalkan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pembeda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err="1" smtClean="0"/>
              <a:t>Pemosisian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mengatur</a:t>
            </a:r>
            <a:r>
              <a:rPr lang="en-US" dirty="0" smtClean="0"/>
              <a:t> agar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menduduki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relatif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pesaing</a:t>
            </a:r>
            <a:r>
              <a:rPr lang="en-US" dirty="0" smtClean="0"/>
              <a:t> di </a:t>
            </a:r>
            <a:r>
              <a:rPr lang="en-US" dirty="0" err="1" smtClean="0"/>
              <a:t>benak</a:t>
            </a:r>
            <a:r>
              <a:rPr lang="en-US" dirty="0" smtClean="0"/>
              <a:t> </a:t>
            </a:r>
            <a:r>
              <a:rPr lang="en-US" dirty="0" err="1" smtClean="0"/>
              <a:t>konsumensasaran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effectLst/>
              </a:rPr>
              <a:t>PEMBEDA DAN PEMOSISIAN PASAR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783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b="1" i="1" dirty="0" err="1" smtClean="0"/>
              <a:t>Menganalisis</a:t>
            </a:r>
            <a:r>
              <a:rPr lang="en-US" b="1" i="1" dirty="0" smtClean="0"/>
              <a:t> </a:t>
            </a:r>
            <a:r>
              <a:rPr lang="en-US" b="1" i="1" dirty="0" err="1" smtClean="0"/>
              <a:t>posisi</a:t>
            </a:r>
            <a:r>
              <a:rPr lang="en-US" b="1" i="1" dirty="0" smtClean="0"/>
              <a:t> </a:t>
            </a:r>
            <a:r>
              <a:rPr lang="en-US" b="1" i="1" dirty="0" err="1" smtClean="0"/>
              <a:t>pesaing</a:t>
            </a:r>
            <a:r>
              <a:rPr lang="en-US" b="1" i="1" dirty="0" smtClean="0"/>
              <a:t>, </a:t>
            </a:r>
            <a:r>
              <a:rPr lang="en-US" dirty="0" err="1" smtClean="0"/>
              <a:t>Pemasar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mempersiapkan</a:t>
            </a:r>
            <a:r>
              <a:rPr lang="en-US" dirty="0" smtClean="0"/>
              <a:t> </a:t>
            </a:r>
            <a:r>
              <a:rPr lang="en-US" dirty="0" err="1" smtClean="0"/>
              <a:t>peta</a:t>
            </a:r>
            <a:r>
              <a:rPr lang="en-US" dirty="0" smtClean="0"/>
              <a:t> </a:t>
            </a:r>
            <a:r>
              <a:rPr lang="en-US" dirty="0" err="1" smtClean="0"/>
              <a:t>pemosisian</a:t>
            </a:r>
            <a:r>
              <a:rPr lang="en-US" dirty="0" smtClean="0"/>
              <a:t> </a:t>
            </a:r>
            <a:r>
              <a:rPr lang="en-US" dirty="0" err="1" smtClean="0"/>
              <a:t>perseptual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memperlihatkan</a:t>
            </a:r>
            <a:r>
              <a:rPr lang="en-US" dirty="0" smtClean="0"/>
              <a:t> </a:t>
            </a:r>
            <a:r>
              <a:rPr lang="en-US" dirty="0" err="1" smtClean="0"/>
              <a:t>persepsi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merek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dibandingkan</a:t>
            </a:r>
            <a:r>
              <a:rPr lang="en-US" dirty="0" smtClean="0"/>
              <a:t> </a:t>
            </a:r>
            <a:r>
              <a:rPr lang="en-US" dirty="0" err="1" smtClean="0"/>
              <a:t>merek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pesaing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b="1" i="1" dirty="0" err="1" smtClean="0"/>
              <a:t>Menawarkan</a:t>
            </a:r>
            <a:r>
              <a:rPr lang="en-US" b="1" i="1" dirty="0" smtClean="0"/>
              <a:t> </a:t>
            </a:r>
            <a:r>
              <a:rPr lang="en-US" b="1" i="1" dirty="0" err="1" smtClean="0"/>
              <a:t>produk</a:t>
            </a:r>
            <a:r>
              <a:rPr lang="en-US" b="1" i="1" dirty="0" smtClean="0"/>
              <a:t> yang </a:t>
            </a:r>
            <a:r>
              <a:rPr lang="en-US" b="1" i="1" dirty="0" err="1" smtClean="0"/>
              <a:t>memiliki</a:t>
            </a:r>
            <a:r>
              <a:rPr lang="en-US" b="1" i="1" dirty="0" smtClean="0"/>
              <a:t> </a:t>
            </a:r>
            <a:r>
              <a:rPr lang="en-US" b="1" i="1" dirty="0" err="1" smtClean="0"/>
              <a:t>keunggulan</a:t>
            </a:r>
            <a:r>
              <a:rPr lang="en-US" b="1" i="1" dirty="0" smtClean="0"/>
              <a:t> </a:t>
            </a:r>
            <a:r>
              <a:rPr lang="en-US" b="1" i="1" dirty="0" err="1" smtClean="0"/>
              <a:t>kompetitif</a:t>
            </a:r>
            <a:r>
              <a:rPr lang="en-US" b="1" i="1" dirty="0" smtClean="0"/>
              <a:t>, </a:t>
            </a:r>
            <a:r>
              <a:rPr lang="en-US" dirty="0" err="1" smtClean="0"/>
              <a:t>pemasar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mengapa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yang </a:t>
            </a:r>
            <a:r>
              <a:rPr lang="en-US" dirty="0" err="1" smtClean="0"/>
              <a:t>ditawarkan</a:t>
            </a:r>
            <a:r>
              <a:rPr lang="en-US" dirty="0" smtClean="0"/>
              <a:t> </a:t>
            </a:r>
            <a:r>
              <a:rPr lang="en-US" dirty="0" err="1" smtClean="0"/>
              <a:t>dibanding</a:t>
            </a:r>
            <a:r>
              <a:rPr lang="en-US" dirty="0" smtClean="0"/>
              <a:t> dg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pesaing</a:t>
            </a:r>
            <a:endParaRPr lang="en-US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PEMBEDA DAN PEMOSISIAN PASAR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61124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en-US" b="1" i="1" dirty="0" err="1" smtClean="0"/>
              <a:t>Menyesuaikan</a:t>
            </a:r>
            <a:r>
              <a:rPr lang="en-US" b="1" i="1" dirty="0" smtClean="0"/>
              <a:t> </a:t>
            </a:r>
            <a:r>
              <a:rPr lang="en-US" b="1" i="1" dirty="0" err="1" smtClean="0"/>
              <a:t>elemen</a:t>
            </a:r>
            <a:r>
              <a:rPr lang="en-US" b="1" i="1" dirty="0" smtClean="0"/>
              <a:t> </a:t>
            </a:r>
            <a:r>
              <a:rPr lang="en-US" b="1" i="1" dirty="0" err="1" smtClean="0"/>
              <a:t>bauran</a:t>
            </a:r>
            <a:r>
              <a:rPr lang="en-US" b="1" i="1" dirty="0" smtClean="0"/>
              <a:t> </a:t>
            </a:r>
            <a:r>
              <a:rPr lang="en-US" b="1" i="1" dirty="0" err="1" smtClean="0"/>
              <a:t>pemasaran</a:t>
            </a:r>
            <a:r>
              <a:rPr lang="en-US" b="1" i="1" dirty="0" smtClean="0"/>
              <a:t> </a:t>
            </a:r>
            <a:r>
              <a:rPr lang="en-US" b="1" i="1" dirty="0" err="1" smtClean="0"/>
              <a:t>dengan</a:t>
            </a:r>
            <a:r>
              <a:rPr lang="en-US" b="1" i="1" dirty="0" smtClean="0"/>
              <a:t> </a:t>
            </a:r>
            <a:r>
              <a:rPr lang="en-US" b="1" i="1" dirty="0" err="1" smtClean="0"/>
              <a:t>pasar</a:t>
            </a:r>
            <a:r>
              <a:rPr lang="en-US" b="1" i="1" dirty="0" smtClean="0"/>
              <a:t> yang </a:t>
            </a:r>
            <a:r>
              <a:rPr lang="en-US" b="1" i="1" dirty="0" err="1" smtClean="0"/>
              <a:t>dituju</a:t>
            </a:r>
            <a:r>
              <a:rPr lang="en-US" b="1" i="1" dirty="0" smtClean="0"/>
              <a:t>, </a:t>
            </a:r>
            <a:r>
              <a:rPr lang="en-US" dirty="0" err="1" smtClean="0"/>
              <a:t>kesemua</a:t>
            </a:r>
            <a:r>
              <a:rPr lang="en-US" dirty="0" smtClean="0"/>
              <a:t> </a:t>
            </a:r>
            <a:r>
              <a:rPr lang="en-US" dirty="0" err="1" smtClean="0"/>
              <a:t>elemen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integratif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mengkomunikasikan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endParaRPr lang="en-US" dirty="0" smtClean="0"/>
          </a:p>
          <a:p>
            <a:pPr marL="624078" indent="-514350">
              <a:buFont typeface="+mj-lt"/>
              <a:buAutoNum type="arabicPeriod" startAt="3"/>
            </a:pPr>
            <a:r>
              <a:rPr lang="en-US" b="1" i="1" dirty="0" err="1" smtClean="0"/>
              <a:t>Mengevaluasi</a:t>
            </a:r>
            <a:r>
              <a:rPr lang="en-US" b="1" i="1" dirty="0" smtClean="0"/>
              <a:t> </a:t>
            </a:r>
            <a:r>
              <a:rPr lang="en-US" b="1" i="1" dirty="0" err="1" smtClean="0"/>
              <a:t>respon</a:t>
            </a:r>
            <a:r>
              <a:rPr lang="en-US" b="1" i="1" dirty="0" smtClean="0"/>
              <a:t> </a:t>
            </a:r>
            <a:r>
              <a:rPr lang="en-US" b="1" i="1" dirty="0" err="1" smtClean="0"/>
              <a:t>pasar</a:t>
            </a:r>
            <a:r>
              <a:rPr lang="en-US" b="1" i="1" dirty="0" smtClean="0"/>
              <a:t> </a:t>
            </a:r>
            <a:r>
              <a:rPr lang="en-US" b="1" i="1" dirty="0" err="1" smtClean="0"/>
              <a:t>sasaran</a:t>
            </a:r>
            <a:r>
              <a:rPr lang="en-US" b="1" i="1" dirty="0" smtClean="0"/>
              <a:t> </a:t>
            </a:r>
            <a:r>
              <a:rPr lang="en-US" b="1" i="1" dirty="0" err="1" smtClean="0"/>
              <a:t>dan</a:t>
            </a:r>
            <a:r>
              <a:rPr lang="en-US" b="1" i="1" dirty="0" smtClean="0"/>
              <a:t> </a:t>
            </a:r>
            <a:r>
              <a:rPr lang="en-US" b="1" i="1" dirty="0" err="1" smtClean="0"/>
              <a:t>memodifikasi</a:t>
            </a:r>
            <a:r>
              <a:rPr lang="en-US" b="1" i="1" dirty="0" smtClean="0"/>
              <a:t> </a:t>
            </a:r>
            <a:r>
              <a:rPr lang="en-US" b="1" i="1" dirty="0" err="1" smtClean="0"/>
              <a:t>strategi</a:t>
            </a:r>
            <a:r>
              <a:rPr lang="en-US" b="1" i="1" dirty="0" smtClean="0"/>
              <a:t> </a:t>
            </a:r>
            <a:r>
              <a:rPr lang="en-US" b="1" i="1" dirty="0" err="1" smtClean="0"/>
              <a:t>jika</a:t>
            </a:r>
            <a:r>
              <a:rPr lang="en-US" b="1" i="1" dirty="0" smtClean="0"/>
              <a:t> </a:t>
            </a:r>
            <a:r>
              <a:rPr lang="en-US" b="1" i="1" dirty="0" err="1" smtClean="0"/>
              <a:t>diperlukan</a:t>
            </a:r>
            <a:r>
              <a:rPr lang="en-US" b="1" i="1" dirty="0" smtClean="0"/>
              <a:t>, </a:t>
            </a:r>
            <a:r>
              <a:rPr lang="en-US" dirty="0" err="1" smtClean="0"/>
              <a:t>pemasar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memantau</a:t>
            </a:r>
            <a:r>
              <a:rPr lang="en-US" dirty="0" smtClean="0"/>
              <a:t> </a:t>
            </a:r>
            <a:r>
              <a:rPr lang="en-US" dirty="0" err="1" smtClean="0"/>
              <a:t>respon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komunikasi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endParaRPr lang="en-US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</a:rPr>
              <a:t>PEMBEDA DAN PEMOSISIAN PASAR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86692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1524000"/>
            <a:ext cx="7620000" cy="4267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90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14984"/>
            <a:ext cx="7772400" cy="440481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berapa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dilayani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melayani</a:t>
            </a:r>
            <a:r>
              <a:rPr lang="en-US" dirty="0" smtClean="0"/>
              <a:t> </a:t>
            </a:r>
            <a:r>
              <a:rPr lang="en-US" dirty="0" err="1" smtClean="0"/>
              <a:t>pelanggan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: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err="1" smtClean="0"/>
              <a:t>Pemasaran</a:t>
            </a:r>
            <a:r>
              <a:rPr lang="en-US" b="1" dirty="0" smtClean="0"/>
              <a:t> </a:t>
            </a:r>
            <a:r>
              <a:rPr lang="en-US" b="1" dirty="0" err="1" smtClean="0"/>
              <a:t>Massal</a:t>
            </a:r>
            <a:r>
              <a:rPr lang="en-US" b="1" dirty="0" smtClean="0"/>
              <a:t> : </a:t>
            </a:r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massal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dg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mempromosikan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menawarkan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massal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pembeli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effectLst/>
              </a:rPr>
              <a:t>STRATEGI PEMASARAN SASARAN</a:t>
            </a:r>
            <a:endParaRPr lang="en-US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6132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 startAt="2"/>
            </a:pPr>
            <a:r>
              <a:rPr lang="en-US" b="1" dirty="0" err="1" smtClean="0"/>
              <a:t>Pemasaran</a:t>
            </a:r>
            <a:r>
              <a:rPr lang="en-US" b="1" dirty="0" smtClean="0"/>
              <a:t> </a:t>
            </a:r>
            <a:r>
              <a:rPr lang="en-US" b="1" dirty="0" err="1" smtClean="0"/>
              <a:t>berbagai</a:t>
            </a:r>
            <a:r>
              <a:rPr lang="en-US" b="1" dirty="0" smtClean="0"/>
              <a:t> </a:t>
            </a:r>
            <a:r>
              <a:rPr lang="en-US" b="1" dirty="0" err="1" smtClean="0"/>
              <a:t>produk</a:t>
            </a:r>
            <a:r>
              <a:rPr lang="en-US" b="1" dirty="0" smtClean="0"/>
              <a:t> : </a:t>
            </a:r>
            <a:r>
              <a:rPr lang="en-US" dirty="0" err="1" smtClean="0"/>
              <a:t>pemasar</a:t>
            </a:r>
            <a:r>
              <a:rPr lang="en-US" dirty="0" smtClean="0"/>
              <a:t> </a:t>
            </a:r>
            <a:r>
              <a:rPr lang="en-US" dirty="0" err="1" smtClean="0"/>
              <a:t>memproduksi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macam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selera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berubah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endParaRPr lang="en-US" dirty="0" smtClean="0"/>
          </a:p>
          <a:p>
            <a:pPr marL="624078" indent="-514350">
              <a:buFont typeface="+mj-lt"/>
              <a:buAutoNum type="arabicPeriod" startAt="2"/>
            </a:pPr>
            <a:r>
              <a:rPr lang="en-US" b="1" dirty="0" err="1" smtClean="0"/>
              <a:t>Pemasaran</a:t>
            </a:r>
            <a:r>
              <a:rPr lang="en-US" b="1" dirty="0" smtClean="0"/>
              <a:t> </a:t>
            </a:r>
            <a:r>
              <a:rPr lang="en-US" b="1" dirty="0" err="1" smtClean="0"/>
              <a:t>tersegmen</a:t>
            </a:r>
            <a:r>
              <a:rPr lang="en-US" b="1" dirty="0" smtClean="0"/>
              <a:t> :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pemasar</a:t>
            </a:r>
            <a:r>
              <a:rPr lang="en-US" dirty="0" smtClean="0"/>
              <a:t> </a:t>
            </a:r>
            <a:r>
              <a:rPr lang="en-US" dirty="0" err="1" smtClean="0"/>
              <a:t>mengenali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telebih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,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bauran</a:t>
            </a:r>
            <a:r>
              <a:rPr lang="en-US" dirty="0" smtClean="0"/>
              <a:t> </a:t>
            </a:r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disesuaikan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masing2 </a:t>
            </a:r>
            <a:r>
              <a:rPr lang="en-US" dirty="0" err="1" smtClean="0"/>
              <a:t>segmen</a:t>
            </a: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effectLst/>
              </a:rPr>
              <a:t>STRATEGI PEMASARAN SASARAN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92869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4"/>
            </a:pPr>
            <a:r>
              <a:rPr lang="en-US" b="1" dirty="0" err="1" smtClean="0"/>
              <a:t>Pemasaran</a:t>
            </a:r>
            <a:r>
              <a:rPr lang="en-US" b="1" dirty="0" smtClean="0"/>
              <a:t> </a:t>
            </a:r>
            <a:r>
              <a:rPr lang="en-US" b="1" dirty="0" err="1" smtClean="0"/>
              <a:t>Mikro</a:t>
            </a:r>
            <a:r>
              <a:rPr lang="en-US" b="1" dirty="0" smtClean="0"/>
              <a:t> : </a:t>
            </a:r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terarah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menyesuaikan</a:t>
            </a:r>
            <a:r>
              <a:rPr lang="en-US" dirty="0" smtClean="0"/>
              <a:t> program </a:t>
            </a:r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keinginan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sempit</a:t>
            </a:r>
            <a:r>
              <a:rPr lang="en-US" dirty="0" smtClean="0"/>
              <a:t> 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effectLst/>
              </a:rPr>
              <a:t>STRATEGI PEMASARAN SASARAN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93706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229600" cy="4343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effectLst/>
              </a:rPr>
              <a:t>MODEL S-T-P</a:t>
            </a:r>
            <a:endParaRPr lang="en-US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70643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err="1" smtClean="0"/>
              <a:t>Membagi</a:t>
            </a:r>
            <a:r>
              <a:rPr lang="en-US" sz="3200" dirty="0" smtClean="0"/>
              <a:t> </a:t>
            </a:r>
            <a:r>
              <a:rPr lang="en-US" sz="3200" dirty="0" err="1" smtClean="0"/>
              <a:t>pasar</a:t>
            </a:r>
            <a:r>
              <a:rPr lang="en-US" sz="3200" dirty="0" smtClean="0"/>
              <a:t> </a:t>
            </a:r>
            <a:r>
              <a:rPr lang="en-US" sz="3200" dirty="0" err="1" smtClean="0"/>
              <a:t>menjadi</a:t>
            </a:r>
            <a:r>
              <a:rPr lang="en-US" sz="3200" dirty="0" smtClean="0"/>
              <a:t> </a:t>
            </a:r>
            <a:r>
              <a:rPr lang="en-US" sz="3200" dirty="0" err="1" smtClean="0"/>
              <a:t>kelompok</a:t>
            </a:r>
            <a:r>
              <a:rPr lang="en-US" sz="3200" dirty="0" smtClean="0"/>
              <a:t> </a:t>
            </a:r>
            <a:r>
              <a:rPr lang="en-US" sz="3200" dirty="0" err="1" smtClean="0"/>
              <a:t>pembeli</a:t>
            </a:r>
            <a:r>
              <a:rPr lang="en-US" sz="3200" dirty="0" smtClean="0"/>
              <a:t> yang </a:t>
            </a:r>
            <a:r>
              <a:rPr lang="en-US" sz="3200" dirty="0" err="1" smtClean="0"/>
              <a:t>terbedakan</a:t>
            </a:r>
            <a:r>
              <a:rPr lang="en-US" sz="3200" dirty="0" smtClean="0"/>
              <a:t> </a:t>
            </a:r>
            <a:r>
              <a:rPr lang="en-US" sz="3200" dirty="0" err="1" smtClean="0"/>
              <a:t>berdasarkan</a:t>
            </a:r>
            <a:r>
              <a:rPr lang="en-US" sz="3200" dirty="0" smtClean="0"/>
              <a:t> </a:t>
            </a:r>
            <a:r>
              <a:rPr lang="en-US" sz="3200" dirty="0" err="1" smtClean="0"/>
              <a:t>kebutuhan</a:t>
            </a:r>
            <a:r>
              <a:rPr lang="en-US" sz="3200" dirty="0" smtClean="0"/>
              <a:t>, </a:t>
            </a:r>
            <a:r>
              <a:rPr lang="en-US" sz="3200" dirty="0" err="1" smtClean="0"/>
              <a:t>karakteristik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tingkah</a:t>
            </a:r>
            <a:r>
              <a:rPr lang="en-US" sz="3200" dirty="0" smtClean="0"/>
              <a:t> </a:t>
            </a:r>
            <a:r>
              <a:rPr lang="en-US" sz="3200" dirty="0" err="1" smtClean="0"/>
              <a:t>laku</a:t>
            </a:r>
            <a:r>
              <a:rPr lang="en-US" sz="3200" dirty="0" smtClean="0"/>
              <a:t> </a:t>
            </a:r>
            <a:r>
              <a:rPr lang="en-US" sz="3200" dirty="0" err="1" smtClean="0"/>
              <a:t>yg</a:t>
            </a:r>
            <a:r>
              <a:rPr lang="en-US" sz="3200" dirty="0" smtClean="0"/>
              <a:t> </a:t>
            </a:r>
            <a:r>
              <a:rPr lang="en-US" sz="3200" dirty="0" err="1" smtClean="0"/>
              <a:t>berbeda</a:t>
            </a:r>
            <a:endParaRPr lang="en-US" sz="3200" dirty="0" smtClean="0"/>
          </a:p>
          <a:p>
            <a:pPr>
              <a:buFont typeface="Wingdings" pitchFamily="2" charset="2"/>
              <a:buChar char="Ø"/>
            </a:pPr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err="1" smtClean="0"/>
              <a:t>Membagi</a:t>
            </a:r>
            <a:r>
              <a:rPr lang="en-US" sz="3200" dirty="0" smtClean="0"/>
              <a:t> </a:t>
            </a:r>
            <a:r>
              <a:rPr lang="en-US" sz="3200" dirty="0" err="1" smtClean="0"/>
              <a:t>pasar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</a:t>
            </a:r>
            <a:r>
              <a:rPr lang="en-US" sz="3200" dirty="0" err="1" smtClean="0"/>
              <a:t>yg</a:t>
            </a:r>
            <a:r>
              <a:rPr lang="en-US" sz="3200" dirty="0" smtClean="0"/>
              <a:t> </a:t>
            </a:r>
            <a:r>
              <a:rPr lang="en-US" sz="3200" dirty="0" err="1" smtClean="0"/>
              <a:t>semula</a:t>
            </a:r>
            <a:r>
              <a:rPr lang="en-US" sz="3200" dirty="0" smtClean="0"/>
              <a:t> </a:t>
            </a:r>
            <a:r>
              <a:rPr lang="en-US" sz="3200" dirty="0" err="1" smtClean="0"/>
              <a:t>heterogen</a:t>
            </a:r>
            <a:r>
              <a:rPr lang="en-US" sz="3200" dirty="0" smtClean="0"/>
              <a:t> </a:t>
            </a:r>
            <a:r>
              <a:rPr lang="en-US" sz="3200" dirty="0" err="1" smtClean="0"/>
              <a:t>manjadi</a:t>
            </a:r>
            <a:r>
              <a:rPr lang="en-US" sz="3200" dirty="0" smtClean="0"/>
              <a:t> </a:t>
            </a:r>
            <a:r>
              <a:rPr lang="en-US" sz="3200" dirty="0" err="1" smtClean="0"/>
              <a:t>bagian</a:t>
            </a:r>
            <a:r>
              <a:rPr lang="en-US" sz="3200" dirty="0" smtClean="0"/>
              <a:t> </a:t>
            </a:r>
            <a:r>
              <a:rPr lang="en-US" sz="3200" dirty="0" err="1" smtClean="0"/>
              <a:t>pasar</a:t>
            </a:r>
            <a:r>
              <a:rPr lang="en-US" sz="3200" dirty="0" smtClean="0"/>
              <a:t> </a:t>
            </a:r>
            <a:r>
              <a:rPr lang="en-US" sz="3200" dirty="0" err="1" smtClean="0"/>
              <a:t>yg</a:t>
            </a:r>
            <a:r>
              <a:rPr lang="en-US" sz="3200" dirty="0" smtClean="0"/>
              <a:t> </a:t>
            </a:r>
            <a:r>
              <a:rPr lang="en-US" sz="3200" dirty="0" err="1" smtClean="0"/>
              <a:t>relatif</a:t>
            </a:r>
            <a:r>
              <a:rPr lang="en-US" sz="3200" dirty="0" smtClean="0"/>
              <a:t> </a:t>
            </a:r>
            <a:r>
              <a:rPr lang="en-US" sz="3200" dirty="0" err="1" smtClean="0"/>
              <a:t>homogen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effectLst/>
              </a:rPr>
              <a:t>SEGMENTASI PASAR</a:t>
            </a:r>
            <a:endParaRPr lang="en-US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50189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b="1" dirty="0" err="1" smtClean="0"/>
              <a:t>Segmentasi</a:t>
            </a:r>
            <a:r>
              <a:rPr lang="en-US" b="1" dirty="0" smtClean="0"/>
              <a:t> </a:t>
            </a:r>
            <a:r>
              <a:rPr lang="en-US" b="1" dirty="0" err="1" smtClean="0"/>
              <a:t>Geografis</a:t>
            </a:r>
            <a:r>
              <a:rPr lang="en-US" b="1" dirty="0" smtClean="0"/>
              <a:t> : </a:t>
            </a:r>
            <a:r>
              <a:rPr lang="en-US" dirty="0" err="1" smtClean="0"/>
              <a:t>membagi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unit </a:t>
            </a:r>
            <a:r>
              <a:rPr lang="en-US" dirty="0" err="1" smtClean="0"/>
              <a:t>geografis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berbeda</a:t>
            </a:r>
            <a:r>
              <a:rPr lang="en-US" dirty="0" smtClean="0"/>
              <a:t>. </a:t>
            </a:r>
            <a:r>
              <a:rPr lang="en-US" dirty="0" err="1" smtClean="0"/>
              <a:t>Segemen</a:t>
            </a:r>
            <a:r>
              <a:rPr lang="en-US" dirty="0" smtClean="0"/>
              <a:t> </a:t>
            </a:r>
            <a:r>
              <a:rPr lang="en-US" dirty="0" err="1" smtClean="0"/>
              <a:t>geografis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bermakna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dibedakan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unsur-unsur</a:t>
            </a:r>
            <a:r>
              <a:rPr lang="en-US" dirty="0" smtClean="0"/>
              <a:t> </a:t>
            </a:r>
            <a:r>
              <a:rPr lang="en-US" dirty="0" err="1" smtClean="0"/>
              <a:t>geografis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b="1" dirty="0" err="1" smtClean="0"/>
              <a:t>Segmentasi</a:t>
            </a:r>
            <a:r>
              <a:rPr lang="en-US" b="1" dirty="0" smtClean="0"/>
              <a:t> </a:t>
            </a:r>
            <a:r>
              <a:rPr lang="en-US" b="1" dirty="0" err="1" smtClean="0"/>
              <a:t>Demografis</a:t>
            </a:r>
            <a:r>
              <a:rPr lang="en-US" b="1" dirty="0" smtClean="0"/>
              <a:t> : </a:t>
            </a:r>
            <a:r>
              <a:rPr lang="en-US" dirty="0" err="1" smtClean="0"/>
              <a:t>membagi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variabel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,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kelamin</a:t>
            </a:r>
            <a:r>
              <a:rPr lang="en-US" dirty="0" smtClean="0"/>
              <a:t>, </a:t>
            </a:r>
            <a:r>
              <a:rPr lang="en-US" dirty="0" err="1" smtClean="0"/>
              <a:t>ukuran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, </a:t>
            </a:r>
            <a:r>
              <a:rPr lang="en-US" dirty="0" err="1" smtClean="0"/>
              <a:t>siklus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, </a:t>
            </a:r>
            <a:r>
              <a:rPr lang="en-US" dirty="0" err="1" smtClean="0"/>
              <a:t>pendapatan</a:t>
            </a:r>
            <a:r>
              <a:rPr lang="en-US" dirty="0" smtClean="0"/>
              <a:t>,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  <a:r>
              <a:rPr lang="en-US" dirty="0" err="1" smtClean="0"/>
              <a:t>dll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effectLst/>
              </a:rPr>
              <a:t>Menentukan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 smtClean="0">
                <a:effectLst/>
              </a:rPr>
              <a:t>Dasar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 smtClean="0">
                <a:effectLst/>
              </a:rPr>
              <a:t>Segmentasi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 smtClean="0">
                <a:effectLst/>
              </a:rPr>
              <a:t>Pasar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4031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3"/>
            </a:pPr>
            <a:r>
              <a:rPr lang="en-US" b="1" dirty="0" err="1" smtClean="0"/>
              <a:t>Segmentasi</a:t>
            </a:r>
            <a:r>
              <a:rPr lang="en-US" b="1" dirty="0" smtClean="0"/>
              <a:t> </a:t>
            </a:r>
            <a:r>
              <a:rPr lang="en-US" b="1" dirty="0" err="1" smtClean="0"/>
              <a:t>psikografis</a:t>
            </a:r>
            <a:r>
              <a:rPr lang="en-US" b="1" dirty="0" smtClean="0"/>
              <a:t> : </a:t>
            </a:r>
            <a:r>
              <a:rPr lang="en-US" dirty="0" err="1" smtClean="0"/>
              <a:t>membagi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, </a:t>
            </a:r>
            <a:r>
              <a:rPr lang="en-US" dirty="0" err="1" smtClean="0"/>
              <a:t>gaya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</a:p>
          <a:p>
            <a:pPr marL="624078" indent="-514350">
              <a:buFont typeface="+mj-lt"/>
              <a:buAutoNum type="arabicPeriod" startAt="3"/>
            </a:pPr>
            <a:r>
              <a:rPr lang="en-US" b="1" dirty="0" err="1" smtClean="0"/>
              <a:t>Segmentasi</a:t>
            </a:r>
            <a:r>
              <a:rPr lang="en-US" b="1" dirty="0" smtClean="0"/>
              <a:t> </a:t>
            </a:r>
            <a:r>
              <a:rPr lang="en-US" b="1" dirty="0" err="1" smtClean="0"/>
              <a:t>Perilaku</a:t>
            </a:r>
            <a:r>
              <a:rPr lang="en-US" b="1" dirty="0" smtClean="0"/>
              <a:t> : </a:t>
            </a:r>
            <a:r>
              <a:rPr lang="en-US" dirty="0" err="1" smtClean="0"/>
              <a:t>membagi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, </a:t>
            </a:r>
            <a:r>
              <a:rPr lang="en-US" dirty="0" err="1" smtClean="0"/>
              <a:t>sikap</a:t>
            </a:r>
            <a:r>
              <a:rPr lang="en-US" dirty="0" smtClean="0"/>
              <a:t>, </a:t>
            </a:r>
            <a:r>
              <a:rPr lang="en-US" dirty="0" err="1" smtClean="0"/>
              <a:t>manfaat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respon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effectLst/>
              </a:rPr>
              <a:t>Menentukan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Dasar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Segmentasi</a:t>
            </a:r>
            <a:r>
              <a:rPr lang="en-US" sz="3200" dirty="0">
                <a:effectLst/>
              </a:rPr>
              <a:t> </a:t>
            </a:r>
            <a:r>
              <a:rPr lang="en-US" sz="3200" dirty="0" err="1">
                <a:effectLst/>
              </a:rPr>
              <a:t>Pasar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33263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Dapat</a:t>
            </a:r>
            <a:r>
              <a:rPr lang="en-US" b="1" dirty="0" smtClean="0"/>
              <a:t> </a:t>
            </a:r>
            <a:r>
              <a:rPr lang="en-US" b="1" dirty="0" err="1" smtClean="0"/>
              <a:t>diukur</a:t>
            </a:r>
            <a:r>
              <a:rPr lang="en-US" b="1" dirty="0" smtClean="0"/>
              <a:t> : </a:t>
            </a:r>
            <a:r>
              <a:rPr lang="en-US" dirty="0" err="1" smtClean="0"/>
              <a:t>ukuran</a:t>
            </a:r>
            <a:r>
              <a:rPr lang="en-US" dirty="0" smtClean="0"/>
              <a:t> ,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beli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profil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diukur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diketahui</a:t>
            </a:r>
            <a:r>
              <a:rPr lang="en-US" dirty="0" smtClean="0"/>
              <a:t> </a:t>
            </a:r>
            <a:r>
              <a:rPr lang="en-US" dirty="0" err="1" smtClean="0"/>
              <a:t>potensi</a:t>
            </a:r>
            <a:r>
              <a:rPr lang="en-US" dirty="0" smtClean="0"/>
              <a:t> </a:t>
            </a:r>
            <a:r>
              <a:rPr lang="en-US" dirty="0" err="1" smtClean="0"/>
              <a:t>ekonominya</a:t>
            </a:r>
            <a:endParaRPr lang="en-US" dirty="0" smtClean="0"/>
          </a:p>
          <a:p>
            <a:r>
              <a:rPr lang="en-US" b="1" dirty="0" err="1" smtClean="0"/>
              <a:t>Dapat</a:t>
            </a:r>
            <a:r>
              <a:rPr lang="en-US" b="1" dirty="0" smtClean="0"/>
              <a:t> </a:t>
            </a:r>
            <a:r>
              <a:rPr lang="en-US" b="1" dirty="0" err="1" smtClean="0"/>
              <a:t>dijangkau</a:t>
            </a:r>
            <a:r>
              <a:rPr lang="en-US" b="1" dirty="0" smtClean="0"/>
              <a:t> :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dijangkau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dilayani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efektif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sumberdaya</a:t>
            </a:r>
            <a:r>
              <a:rPr lang="en-US" dirty="0" smtClean="0"/>
              <a:t> yang </a:t>
            </a:r>
            <a:r>
              <a:rPr lang="en-US" dirty="0" err="1" smtClean="0"/>
              <a:t>dimiliki</a:t>
            </a:r>
            <a:r>
              <a:rPr lang="en-US" dirty="0" smtClean="0"/>
              <a:t> </a:t>
            </a:r>
            <a:r>
              <a:rPr lang="en-US" dirty="0" err="1" smtClean="0"/>
              <a:t>pemasar</a:t>
            </a:r>
            <a:endParaRPr lang="en-US" dirty="0" smtClean="0"/>
          </a:p>
          <a:p>
            <a:r>
              <a:rPr lang="en-US" b="1" dirty="0" err="1" smtClean="0"/>
              <a:t>Cukup</a:t>
            </a:r>
            <a:r>
              <a:rPr lang="en-US" b="1" dirty="0" smtClean="0"/>
              <a:t> </a:t>
            </a:r>
            <a:r>
              <a:rPr lang="en-US" b="1" dirty="0" err="1" smtClean="0"/>
              <a:t>besar</a:t>
            </a:r>
            <a:r>
              <a:rPr lang="en-US" b="1" dirty="0" smtClean="0"/>
              <a:t> : </a:t>
            </a:r>
            <a:r>
              <a:rPr lang="en-US" dirty="0" err="1" smtClean="0"/>
              <a:t>segmen</a:t>
            </a:r>
            <a:r>
              <a:rPr lang="en-US" dirty="0" smtClean="0"/>
              <a:t> </a:t>
            </a:r>
            <a:r>
              <a:rPr lang="en-US" dirty="0" err="1" smtClean="0"/>
              <a:t>pasarnya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dilayani</a:t>
            </a:r>
            <a:endParaRPr lang="en-US" dirty="0" smtClean="0"/>
          </a:p>
          <a:p>
            <a:r>
              <a:rPr lang="en-US" b="1" dirty="0" err="1" smtClean="0"/>
              <a:t>Dapat</a:t>
            </a:r>
            <a:r>
              <a:rPr lang="en-US" b="1" dirty="0" smtClean="0"/>
              <a:t> </a:t>
            </a:r>
            <a:r>
              <a:rPr lang="en-US" b="1" dirty="0" err="1" smtClean="0"/>
              <a:t>dilaksanakan</a:t>
            </a:r>
            <a:r>
              <a:rPr lang="en-US" b="1" dirty="0" smtClean="0"/>
              <a:t> :</a:t>
            </a:r>
            <a:r>
              <a:rPr lang="en-US" dirty="0" smtClean="0"/>
              <a:t> program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efektif</a:t>
            </a:r>
            <a:r>
              <a:rPr lang="en-US" dirty="0" smtClean="0"/>
              <a:t>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 smtClean="0"/>
              <a:t>dirancang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menarik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melayani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effectLst/>
              </a:rPr>
              <a:t>Segmentasi</a:t>
            </a:r>
            <a:r>
              <a:rPr lang="en-US" sz="3200" dirty="0" smtClean="0">
                <a:effectLst/>
              </a:rPr>
              <a:t> </a:t>
            </a:r>
            <a:r>
              <a:rPr lang="en-US" sz="3200" dirty="0" err="1" smtClean="0">
                <a:effectLst/>
              </a:rPr>
              <a:t>Efektif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837222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</TotalTime>
  <Words>604</Words>
  <Application>Microsoft Office PowerPoint</Application>
  <PresentationFormat>On-screen Show (4:3)</PresentationFormat>
  <Paragraphs>56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SEGMENTASI, TARGETING DAN POSITIONING</vt:lpstr>
      <vt:lpstr>STRATEGI PEMASARAN SASARAN</vt:lpstr>
      <vt:lpstr>STRATEGI PEMASARAN SASARAN</vt:lpstr>
      <vt:lpstr>STRATEGI PEMASARAN SASARAN</vt:lpstr>
      <vt:lpstr>MODEL S-T-P</vt:lpstr>
      <vt:lpstr>SEGMENTASI PASAR</vt:lpstr>
      <vt:lpstr>Menentukan Dasar Segmentasi Pasar</vt:lpstr>
      <vt:lpstr>Menentukan Dasar Segmentasi Pasar</vt:lpstr>
      <vt:lpstr>Segmentasi Efektif</vt:lpstr>
      <vt:lpstr>PENETAPAN TARGET PASAR</vt:lpstr>
      <vt:lpstr>PENETAPAN TARGET PASAR</vt:lpstr>
      <vt:lpstr>PENETAPAN TARGET PASAR</vt:lpstr>
      <vt:lpstr>PENETAPAN TARGET PASAR</vt:lpstr>
      <vt:lpstr>Strategi Melingkup Pasar</vt:lpstr>
      <vt:lpstr>PEMBEDA DAN PEMOSISIAN PASAR</vt:lpstr>
      <vt:lpstr>PEMBEDA DAN PEMOSISIAN PASAR</vt:lpstr>
      <vt:lpstr>PEMBEDA DAN PEMOSISIAN PASAR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SEGMENTASI, TARGETING DAN POSITIONING</dc:title>
  <dc:creator>user</dc:creator>
  <cp:lastModifiedBy>user</cp:lastModifiedBy>
  <cp:revision>23</cp:revision>
  <dcterms:created xsi:type="dcterms:W3CDTF">2021-11-17T11:06:56Z</dcterms:created>
  <dcterms:modified xsi:type="dcterms:W3CDTF">2021-11-17T21:40:24Z</dcterms:modified>
</cp:coreProperties>
</file>