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0698163" cy="7589838"/>
  <p:notesSz cx="6858000" cy="9144000"/>
  <p:embeddedFontLst>
    <p:embeddedFont>
      <p:font typeface="Domine" panose="020B0604020202020204" charset="0"/>
      <p:regular r:id="rId4"/>
      <p:bold r:id="rId5"/>
    </p:embeddedFont>
    <p:embeddedFont>
      <p:font typeface="Maven Pro" panose="020B0604020202020204" charset="0"/>
      <p:regular r:id="rId6"/>
      <p:bold r:id="rId7"/>
    </p:embeddedFont>
    <p:embeddedFont>
      <p:font typeface="Nunito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90">
          <p15:clr>
            <a:srgbClr val="A4A3A4"/>
          </p15:clr>
        </p15:guide>
        <p15:guide id="2" pos="33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1260" y="32"/>
      </p:cViewPr>
      <p:guideLst>
        <p:guide orient="horz" pos="2390"/>
        <p:guide pos="33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12485" y="685800"/>
            <a:ext cx="4833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a3e582823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39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a3e582823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8591314" y="5031317"/>
            <a:ext cx="1978964" cy="2556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900898" y="0"/>
            <a:ext cx="4462465" cy="5664979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name="adj1" fmla="val 8244818"/>
                  <a:gd name="adj2" fmla="val 16246175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name="adj1" fmla="val 8801158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name="adj1" fmla="val 1255410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Google Shape;46;p2"/>
          <p:cNvSpPr txBox="1">
            <a:spLocks noGrp="1"/>
          </p:cNvSpPr>
          <p:nvPr>
            <p:ph type="ctrTitle"/>
          </p:nvPr>
        </p:nvSpPr>
        <p:spPr>
          <a:xfrm>
            <a:off x="964080" y="2381272"/>
            <a:ext cx="4978800" cy="27636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2"/>
          <p:cNvSpPr txBox="1">
            <a:spLocks noGrp="1"/>
          </p:cNvSpPr>
          <p:nvPr>
            <p:ph type="subTitle" idx="1"/>
          </p:nvPr>
        </p:nvSpPr>
        <p:spPr>
          <a:xfrm>
            <a:off x="964080" y="5306544"/>
            <a:ext cx="4978800" cy="1026000"/>
          </a:xfrm>
          <a:prstGeom prst="rect">
            <a:avLst/>
          </a:prstGeom>
        </p:spPr>
        <p:txBody>
          <a:bodyPr spcFirstLastPara="1" wrap="square" lIns="116275" tIns="116275" rIns="116275" bIns="11627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2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61" y="6048780"/>
            <a:ext cx="10698522" cy="1540969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68" name="Google Shape;268;p11"/>
          <p:cNvSpPr txBox="1">
            <a:spLocks noGrp="1"/>
          </p:cNvSpPr>
          <p:nvPr>
            <p:ph type="title" hasCustomPrompt="1"/>
          </p:nvPr>
        </p:nvSpPr>
        <p:spPr>
          <a:xfrm>
            <a:off x="1624690" y="1140199"/>
            <a:ext cx="7449300" cy="27495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>
            <a:spLocks noGrp="1"/>
          </p:cNvSpPr>
          <p:nvPr>
            <p:ph type="body" idx="1"/>
          </p:nvPr>
        </p:nvSpPr>
        <p:spPr>
          <a:xfrm>
            <a:off x="1624690" y="4002152"/>
            <a:ext cx="7449300" cy="1639500"/>
          </a:xfrm>
          <a:prstGeom prst="rect">
            <a:avLst/>
          </a:prstGeom>
        </p:spPr>
        <p:txBody>
          <a:bodyPr spcFirstLastPara="1" wrap="square" lIns="116275" tIns="116275" rIns="116275" bIns="116275" anchor="t" anchorCtr="0">
            <a:noAutofit/>
          </a:bodyPr>
          <a:lstStyle>
            <a:lvl1pPr marL="457200" lvl="0" indent="-3365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2000"/>
              </a:spcBef>
              <a:spcAft>
                <a:spcPts val="20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1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71719" y="5026"/>
            <a:ext cx="1442861" cy="2043020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7926848" y="4285155"/>
            <a:ext cx="2557793" cy="3304606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2" name="Google Shape;82;p3"/>
          <p:cNvSpPr txBox="1">
            <a:spLocks noGrp="1"/>
          </p:cNvSpPr>
          <p:nvPr>
            <p:ph type="title"/>
          </p:nvPr>
        </p:nvSpPr>
        <p:spPr>
          <a:xfrm>
            <a:off x="964080" y="2381290"/>
            <a:ext cx="6853500" cy="27636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732385" y="441743"/>
            <a:ext cx="1169213" cy="1474521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4"/>
          <p:cNvSpPr txBox="1">
            <a:spLocks noGrp="1"/>
          </p:cNvSpPr>
          <p:nvPr>
            <p:ph type="title"/>
          </p:nvPr>
        </p:nvSpPr>
        <p:spPr>
          <a:xfrm>
            <a:off x="1525445" y="883231"/>
            <a:ext cx="8225700" cy="1474500"/>
          </a:xfrm>
          <a:prstGeom prst="rect">
            <a:avLst/>
          </a:prstGeom>
        </p:spPr>
        <p:txBody>
          <a:bodyPr spcFirstLastPara="1" wrap="square" lIns="116275" tIns="116275" rIns="116275" bIns="11627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"/>
          <p:cNvSpPr txBox="1">
            <a:spLocks noGrp="1"/>
          </p:cNvSpPr>
          <p:nvPr>
            <p:ph type="body" idx="1"/>
          </p:nvPr>
        </p:nvSpPr>
        <p:spPr>
          <a:xfrm>
            <a:off x="1525445" y="2936431"/>
            <a:ext cx="8225700" cy="3750300"/>
          </a:xfrm>
          <a:prstGeom prst="rect">
            <a:avLst/>
          </a:prstGeom>
        </p:spPr>
        <p:txBody>
          <a:bodyPr spcFirstLastPara="1" wrap="square" lIns="116275" tIns="116275" rIns="116275" bIns="116275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4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732385" y="441743"/>
            <a:ext cx="1169213" cy="1474521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5"/>
          <p:cNvSpPr txBox="1">
            <a:spLocks noGrp="1"/>
          </p:cNvSpPr>
          <p:nvPr>
            <p:ph type="title"/>
          </p:nvPr>
        </p:nvSpPr>
        <p:spPr>
          <a:xfrm>
            <a:off x="1525445" y="883231"/>
            <a:ext cx="8225700" cy="1474500"/>
          </a:xfrm>
          <a:prstGeom prst="rect">
            <a:avLst/>
          </a:prstGeom>
        </p:spPr>
        <p:txBody>
          <a:bodyPr spcFirstLastPara="1" wrap="square" lIns="116275" tIns="116275" rIns="116275" bIns="11627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"/>
          <p:cNvSpPr txBox="1">
            <a:spLocks noGrp="1"/>
          </p:cNvSpPr>
          <p:nvPr>
            <p:ph type="body" idx="1"/>
          </p:nvPr>
        </p:nvSpPr>
        <p:spPr>
          <a:xfrm>
            <a:off x="1525445" y="2936431"/>
            <a:ext cx="4013700" cy="3750300"/>
          </a:xfrm>
          <a:prstGeom prst="rect">
            <a:avLst/>
          </a:prstGeom>
        </p:spPr>
        <p:txBody>
          <a:bodyPr spcFirstLastPara="1" wrap="square" lIns="116275" tIns="116275" rIns="116275" bIns="116275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2"/>
          </p:nvPr>
        </p:nvSpPr>
        <p:spPr>
          <a:xfrm>
            <a:off x="5737268" y="2936431"/>
            <a:ext cx="4013700" cy="3750300"/>
          </a:xfrm>
          <a:prstGeom prst="rect">
            <a:avLst/>
          </a:prstGeom>
        </p:spPr>
        <p:txBody>
          <a:bodyPr spcFirstLastPara="1" wrap="square" lIns="116275" tIns="116275" rIns="116275" bIns="116275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5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732385" y="441743"/>
            <a:ext cx="1169213" cy="1474521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6"/>
          <p:cNvSpPr txBox="1">
            <a:spLocks noGrp="1"/>
          </p:cNvSpPr>
          <p:nvPr>
            <p:ph type="title"/>
          </p:nvPr>
        </p:nvSpPr>
        <p:spPr>
          <a:xfrm>
            <a:off x="1525445" y="883231"/>
            <a:ext cx="8225700" cy="1474500"/>
          </a:xfrm>
          <a:prstGeom prst="rect">
            <a:avLst/>
          </a:prstGeom>
        </p:spPr>
        <p:txBody>
          <a:bodyPr spcFirstLastPara="1" wrap="square" lIns="116275" tIns="116275" rIns="116275" bIns="11627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732385" y="441743"/>
            <a:ext cx="1169213" cy="1474521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525445" y="883231"/>
            <a:ext cx="3875100" cy="2346000"/>
          </a:xfrm>
          <a:prstGeom prst="rect">
            <a:avLst/>
          </a:prstGeom>
        </p:spPr>
        <p:txBody>
          <a:bodyPr spcFirstLastPara="1" wrap="square" lIns="116275" tIns="116275" rIns="116275" bIns="11627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body" idx="1"/>
          </p:nvPr>
        </p:nvSpPr>
        <p:spPr>
          <a:xfrm>
            <a:off x="1525445" y="3408056"/>
            <a:ext cx="3875100" cy="3278400"/>
          </a:xfrm>
          <a:prstGeom prst="rect">
            <a:avLst/>
          </a:prstGeom>
        </p:spPr>
        <p:txBody>
          <a:bodyPr spcFirstLastPara="1" wrap="square" lIns="116275" tIns="116275" rIns="116275" bIns="116275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8034055" y="1928"/>
            <a:ext cx="2652917" cy="3839053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116275" tIns="116275" rIns="116275" bIns="11627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964080" y="1126735"/>
            <a:ext cx="6853500" cy="52725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8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732385" y="441743"/>
            <a:ext cx="1169213" cy="1474521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9"/>
          <p:cNvSpPr txBox="1">
            <a:spLocks noGrp="1"/>
          </p:cNvSpPr>
          <p:nvPr>
            <p:ph type="title"/>
          </p:nvPr>
        </p:nvSpPr>
        <p:spPr>
          <a:xfrm>
            <a:off x="1525445" y="883231"/>
            <a:ext cx="4013700" cy="29367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275" tIns="116275" rIns="116275" bIns="11627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subTitle" idx="1"/>
          </p:nvPr>
        </p:nvSpPr>
        <p:spPr>
          <a:xfrm>
            <a:off x="1525445" y="4047751"/>
            <a:ext cx="4013700" cy="10713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275" tIns="116275" rIns="116275" bIns="11627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2"/>
          </p:nvPr>
        </p:nvSpPr>
        <p:spPr>
          <a:xfrm>
            <a:off x="5737326" y="975343"/>
            <a:ext cx="4013700" cy="57114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275" tIns="116275" rIns="116275" bIns="116275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834647" y="5676636"/>
            <a:ext cx="965711" cy="1217883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116275" tIns="116275" rIns="116275" bIns="1162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" name="Google Shape;139;p10"/>
          <p:cNvSpPr txBox="1">
            <a:spLocks noGrp="1"/>
          </p:cNvSpPr>
          <p:nvPr>
            <p:ph type="body" idx="1"/>
          </p:nvPr>
        </p:nvSpPr>
        <p:spPr>
          <a:xfrm>
            <a:off x="1525445" y="6107292"/>
            <a:ext cx="6836400" cy="789300"/>
          </a:xfrm>
          <a:prstGeom prst="rect">
            <a:avLst/>
          </a:prstGeom>
        </p:spPr>
        <p:txBody>
          <a:bodyPr spcFirstLastPara="1" wrap="square" lIns="116275" tIns="116275" rIns="116275" bIns="116275" anchor="t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</a:lstStyle>
          <a:p>
            <a:endParaRPr/>
          </a:p>
        </p:txBody>
      </p:sp>
      <p:sp>
        <p:nvSpPr>
          <p:cNvPr id="140" name="Google Shape;140;p10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ment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4689" y="656660"/>
            <a:ext cx="9969000" cy="8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275" tIns="116275" rIns="116275" bIns="11627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Maven Pro"/>
              <a:buNone/>
              <a:defRPr sz="36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Maven Pro"/>
              <a:buNone/>
              <a:defRPr sz="36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Maven Pro"/>
              <a:buNone/>
              <a:defRPr sz="36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Maven Pro"/>
              <a:buNone/>
              <a:defRPr sz="36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Maven Pro"/>
              <a:buNone/>
              <a:defRPr sz="36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Maven Pro"/>
              <a:buNone/>
              <a:defRPr sz="36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Maven Pro"/>
              <a:buNone/>
              <a:defRPr sz="36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Maven Pro"/>
              <a:buNone/>
              <a:defRPr sz="36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Maven Pro"/>
              <a:buNone/>
              <a:defRPr sz="36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4689" y="1700542"/>
            <a:ext cx="9969000" cy="50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275" tIns="116275" rIns="116275" bIns="116275" anchor="t" anchorCtr="0">
            <a:noAutofit/>
          </a:bodyPr>
          <a:lstStyle>
            <a:lvl1pPr marL="457200" lvl="0" indent="-336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Nunito"/>
              <a:buChar char="●"/>
              <a:defRPr sz="17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○"/>
              <a:defRPr sz="14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■"/>
              <a:defRPr sz="14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  <a:defRPr sz="14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○"/>
              <a:defRPr sz="14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■"/>
              <a:defRPr sz="14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  <a:defRPr sz="14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○"/>
              <a:defRPr sz="14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1750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2"/>
              </a:buClr>
              <a:buSzPts val="1400"/>
              <a:buFont typeface="Nunito"/>
              <a:buChar char="■"/>
              <a:defRPr sz="14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887719" y="6989676"/>
            <a:ext cx="6420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275" tIns="116275" rIns="116275" bIns="116275" anchor="ctr" anchorCtr="0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78600"/>
            <a:ext cx="10698475" cy="7589525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13"/>
          <p:cNvSpPr txBox="1"/>
          <p:nvPr/>
        </p:nvSpPr>
        <p:spPr>
          <a:xfrm>
            <a:off x="612875" y="936450"/>
            <a:ext cx="6534600" cy="7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13"/>
          <p:cNvSpPr txBox="1"/>
          <p:nvPr/>
        </p:nvSpPr>
        <p:spPr>
          <a:xfrm>
            <a:off x="4711138" y="3202700"/>
            <a:ext cx="1276200" cy="4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Domine"/>
                <a:ea typeface="Domine"/>
                <a:cs typeface="Domine"/>
                <a:sym typeface="Domine"/>
              </a:rPr>
              <a:t>for</a:t>
            </a:r>
            <a:endParaRPr sz="1600">
              <a:solidFill>
                <a:srgbClr val="FFFFFF"/>
              </a:solidFill>
              <a:latin typeface="Domine"/>
              <a:ea typeface="Domine"/>
              <a:cs typeface="Domine"/>
              <a:sym typeface="Domine"/>
            </a:endParaRPr>
          </a:p>
        </p:txBody>
      </p:sp>
      <p:sp>
        <p:nvSpPr>
          <p:cNvPr id="280" name="Google Shape;280;p13"/>
          <p:cNvSpPr txBox="1"/>
          <p:nvPr/>
        </p:nvSpPr>
        <p:spPr>
          <a:xfrm>
            <a:off x="4551900" y="5474303"/>
            <a:ext cx="292500" cy="1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</p:txBody>
      </p:sp>
      <p:sp>
        <p:nvSpPr>
          <p:cNvPr id="281" name="Google Shape;281;p13"/>
          <p:cNvSpPr txBox="1"/>
          <p:nvPr/>
        </p:nvSpPr>
        <p:spPr>
          <a:xfrm>
            <a:off x="2610050" y="2694800"/>
            <a:ext cx="60162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Nunito"/>
                <a:ea typeface="Nunito"/>
                <a:cs typeface="Nunito"/>
                <a:sym typeface="Nunito"/>
              </a:rPr>
              <a:t>MARLON IVANHOE AIPASSA</a:t>
            </a:r>
            <a:endParaRPr sz="2300" b="1" dirty="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Domine</vt:lpstr>
      <vt:lpstr>Nunito</vt:lpstr>
      <vt:lpstr>Arial</vt:lpstr>
      <vt:lpstr>Maven Pro</vt:lpstr>
      <vt:lpstr>Momentum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rkristiningrum</cp:lastModifiedBy>
  <cp:revision>1</cp:revision>
  <dcterms:modified xsi:type="dcterms:W3CDTF">2022-03-13T03:48:26Z</dcterms:modified>
</cp:coreProperties>
</file>